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6" r:id="rId3"/>
    <p:sldId id="259" r:id="rId4"/>
    <p:sldId id="258" r:id="rId5"/>
    <p:sldId id="265" r:id="rId6"/>
    <p:sldId id="260" r:id="rId7"/>
    <p:sldId id="261" r:id="rId8"/>
    <p:sldId id="267" r:id="rId9"/>
    <p:sldId id="257" r:id="rId10"/>
    <p:sldId id="268" r:id="rId11"/>
    <p:sldId id="262" r:id="rId12"/>
    <p:sldId id="269" r:id="rId13"/>
    <p:sldId id="263" r:id="rId14"/>
    <p:sldId id="270" r:id="rId15"/>
    <p:sldId id="264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32"/>
    <p:restoredTop sz="94673"/>
  </p:normalViewPr>
  <p:slideViewPr>
    <p:cSldViewPr snapToGrid="0" snapToObjects="1">
      <p:cViewPr varScale="1">
        <p:scale>
          <a:sx n="101" d="100"/>
          <a:sy n="101" d="100"/>
        </p:scale>
        <p:origin x="1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6E416-5E26-BF46-8211-8C31C8FB5CA6}" type="datetimeFigureOut">
              <a:rPr lang="nl-NL" smtClean="0"/>
              <a:t>5-11-2020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A579D-A589-964F-9985-952C9626BDE1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092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A579D-A589-964F-9985-952C9626BDE1}" type="slidenum">
              <a:rPr lang="nl-NL" smtClean="0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906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797C9-8810-FB4F-9B9B-6092EF9D4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6A0A78E-3FD7-084A-ACB9-EBA499BA4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80B2FC-3528-174F-80DA-D73D38E0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F5EE-AE9A-E64E-8A07-953EDF151236}" type="datetimeFigureOut">
              <a:rPr lang="nl-NL" smtClean="0"/>
              <a:t>5-11-2020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5C8864-E818-5441-8785-BD3B5A0E1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199D74-248D-5843-9878-E9681FD7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E388-1D96-7244-978D-5AE102A69F2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97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3F3A88-592E-E541-AB43-DEBA7B10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DE37B4-6CDF-B847-9FDF-7D86046E5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ACC2D8-2779-204D-88F2-00789A505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F5EE-AE9A-E64E-8A07-953EDF151236}" type="datetimeFigureOut">
              <a:rPr lang="nl-NL" smtClean="0"/>
              <a:t>5-11-2020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430A11-19A7-AE41-958F-84359E51E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E957EA-45BE-B945-A382-1B10D633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E388-1D96-7244-978D-5AE102A69F2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251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9681566-9F5C-D24D-9E83-FDBDDEF97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F2316B-1E5C-3240-AAE2-34718617E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EB8BD0-6FF0-1B4C-99A0-3BA6D6F1C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F5EE-AE9A-E64E-8A07-953EDF151236}" type="datetimeFigureOut">
              <a:rPr lang="nl-NL" smtClean="0"/>
              <a:t>5-11-2020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40B300-91FB-3846-901A-00BCC3588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3B8AEC-C32C-F34A-82FB-87CAEE26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E388-1D96-7244-978D-5AE102A69F2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770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F0395-929E-7D44-BE19-B6FFBF240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4B29B8-2FED-0341-9461-84779448A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4737D4-AB0B-9140-A383-473E0D0C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F5EE-AE9A-E64E-8A07-953EDF151236}" type="datetimeFigureOut">
              <a:rPr lang="nl-NL" smtClean="0"/>
              <a:t>5-11-2020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AE4BF0-1121-1B49-A2E9-036A4C85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5E1A13-0A42-7E4E-A380-C4EC9BC57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E388-1D96-7244-978D-5AE102A69F2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564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0E49B-E709-B64E-960F-67FED2A6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9E2EB-4FBF-564A-B23E-7C1696687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6F8212-89BD-7F42-B20B-27DACEF90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F5EE-AE9A-E64E-8A07-953EDF151236}" type="datetimeFigureOut">
              <a:rPr lang="nl-NL" smtClean="0"/>
              <a:t>5-11-2020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7D3D65-41A8-3E4C-A777-08FDF557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EBE7A8-72CB-C743-8183-8E7ED7AA5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E388-1D96-7244-978D-5AE102A69F2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723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34B5D-83E0-2544-8E0C-FB1369B71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0C0350-6AAF-4C48-8B8C-F31C0B356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142E9DA-9140-B648-B488-CF31F3783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5236322-15A6-814A-8831-3AE22EF7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F5EE-AE9A-E64E-8A07-953EDF151236}" type="datetimeFigureOut">
              <a:rPr lang="nl-NL" smtClean="0"/>
              <a:t>5-11-2020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2D0621-4BED-8246-ABAE-25F3E684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98ECBDF-4DEA-3745-975B-DA8ED0EB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E388-1D96-7244-978D-5AE102A69F2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070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5C92A-DC72-0948-9753-7F619E6F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785805-FA1F-1041-82EF-409F22E03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10DA6E-D8FD-B94A-8D00-91F9CE3C5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63D145-EA4C-B94C-889C-7DAD087F0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1E859FA-29B7-3E40-877A-32CC23CED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6D3AC18-106D-B440-A3B8-772B605FC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F5EE-AE9A-E64E-8A07-953EDF151236}" type="datetimeFigureOut">
              <a:rPr lang="nl-NL" smtClean="0"/>
              <a:t>5-11-2020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7846AA4-AF11-4C4C-87D6-6AEFD5707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8124938-3B43-0B4A-A38E-6669E8D6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E388-1D96-7244-978D-5AE102A69F2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13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325322-3C7A-CC49-8132-A6C56FD9A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B53DE61-71D6-6C44-947F-907202C73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F5EE-AE9A-E64E-8A07-953EDF151236}" type="datetimeFigureOut">
              <a:rPr lang="nl-NL" smtClean="0"/>
              <a:t>5-11-2020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072C47A-684F-6A4C-975C-8464A20AC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5C2B3E5-92FC-3148-9254-57DC80E8D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E388-1D96-7244-978D-5AE102A69F2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903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3136B14-CFDD-6142-86F4-143479165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F5EE-AE9A-E64E-8A07-953EDF151236}" type="datetimeFigureOut">
              <a:rPr lang="nl-NL" smtClean="0"/>
              <a:t>5-11-2020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EC1C60A-1369-CE47-823C-70A0D56F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F5C3EC-541C-AE4C-8155-737D38BA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E388-1D96-7244-978D-5AE102A69F2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2616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3AC8D-0B53-534E-9FAD-CCF88E9D8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B2BBE1-C97F-534A-BEBA-63EFB0800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DEE3FF-03B6-1A4B-8E48-479DAC187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030826-7093-A84E-A70E-77D75923D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F5EE-AE9A-E64E-8A07-953EDF151236}" type="datetimeFigureOut">
              <a:rPr lang="nl-NL" smtClean="0"/>
              <a:t>5-11-2020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A5344C-E23B-6440-BE9C-8431C9BE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11A43E6-4896-E24E-B44B-3C6062A0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E388-1D96-7244-978D-5AE102A69F2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78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0592C-35C3-3B40-9653-0C665CF36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14293D2-DA4C-B748-94DE-77E562A6B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F9FA930-F0CC-3D43-9E1F-2E5A1574E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68482B-12C5-2848-9492-BAFA67CA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F5EE-AE9A-E64E-8A07-953EDF151236}" type="datetimeFigureOut">
              <a:rPr lang="nl-NL" smtClean="0"/>
              <a:t>5-11-2020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178EA09-07C5-C14C-9F23-73A875CF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3CD393E-B476-8445-9753-B68E8ED3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E388-1D96-7244-978D-5AE102A69F2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476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23EF014-9D05-FF42-A629-1BEF9A79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0B3B5A-28CD-DE4B-901C-803730984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F4A6CC-E8C7-0E41-BB9A-EC711CE534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1F5EE-AE9A-E64E-8A07-953EDF151236}" type="datetimeFigureOut">
              <a:rPr lang="nl-NL" smtClean="0"/>
              <a:t>5-11-2020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91BC51-3EC4-384B-8F67-AE8FEAB92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577221-0245-C942-8D51-8B3A910D0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E388-1D96-7244-978D-5AE102A69F2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118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Rpk55suTGQ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91029287?app_id=12296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IxGIYwF_Ds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crLVOE98Zg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2pqDvbPtx4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62839205?app_id=12296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YZxA4tOzcA?feature=oembed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Kur1ibCx-Q?feature=oembed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qNfDUhqgRA?feature=oembed" TargetMode="Externa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jAzmq12EEo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5UuYmrwmN4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port, bal, person, speler&#10;&#10;Automatisch gegenereerde beschrijving">
            <a:extLst>
              <a:ext uri="{FF2B5EF4-FFF2-40B4-BE49-F238E27FC236}">
                <a16:creationId xmlns:a16="http://schemas.microsoft.com/office/drawing/2014/main" id="{877C6E1F-5A89-5C44-91A9-E516BB221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48" r="12684" b="2"/>
          <a:stretch/>
        </p:blipFill>
        <p:spPr>
          <a:xfrm>
            <a:off x="20" y="584909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</p:spPr>
      </p:pic>
      <p:sp>
        <p:nvSpPr>
          <p:cNvPr id="26" name="Freeform: Shape 14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2619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2386AE-209C-904A-95B4-A0098060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6272" y="3651047"/>
            <a:ext cx="5370576" cy="911117"/>
          </a:xfrm>
        </p:spPr>
        <p:txBody>
          <a:bodyPr>
            <a:normAutofit/>
          </a:bodyPr>
          <a:lstStyle/>
          <a:p>
            <a:pPr algn="l"/>
            <a:r>
              <a:rPr lang="nl-NL" sz="2000" dirty="0">
                <a:solidFill>
                  <a:srgbClr val="FFFFFF"/>
                </a:solidFill>
              </a:rPr>
              <a:t>Een inleiding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61814B-F7BE-3F48-8EC9-C82B17024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3747" y="1408814"/>
            <a:ext cx="5683102" cy="2235277"/>
          </a:xfrm>
        </p:spPr>
        <p:txBody>
          <a:bodyPr>
            <a:normAutofit/>
          </a:bodyPr>
          <a:lstStyle/>
          <a:p>
            <a:pPr algn="l"/>
            <a:r>
              <a:rPr lang="nl-NL" sz="5000" dirty="0">
                <a:solidFill>
                  <a:srgbClr val="FFFFFF"/>
                </a:solidFill>
              </a:rPr>
              <a:t>Hedendaagse dans in Nederland en België</a:t>
            </a:r>
            <a:br>
              <a:rPr lang="nl-NL" sz="5000" dirty="0">
                <a:solidFill>
                  <a:srgbClr val="FFFFFF"/>
                </a:solidFill>
              </a:rPr>
            </a:br>
            <a:endParaRPr lang="nl-NL" sz="5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17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F1D685-EE4E-644A-95FC-E187BCFD5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293" y="806364"/>
            <a:ext cx="3354636" cy="28474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Nederlands Dans Theater</a:t>
            </a:r>
          </a:p>
        </p:txBody>
      </p:sp>
      <p:pic>
        <p:nvPicPr>
          <p:cNvPr id="4" name="Onlinemedia 3" descr="NDT Dutch Season 2018-2019 - Nederlands Dans Theater">
            <a:hlinkClick r:id="" action="ppaction://media"/>
            <a:extLst>
              <a:ext uri="{FF2B5EF4-FFF2-40B4-BE49-F238E27FC236}">
                <a16:creationId xmlns:a16="http://schemas.microsoft.com/office/drawing/2014/main" id="{0CA9D101-9355-EC4E-AE8F-50BC041E988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1773" y="623275"/>
            <a:ext cx="6902888" cy="560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8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F98A48C-4546-B543-A87C-888EA4152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06" r="21060"/>
          <a:stretch/>
        </p:blipFill>
        <p:spPr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D4D65A-CFAD-6843-AED3-3EEEE6C1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7769352" cy="1325880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Scapino Ballet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521AE1-5CAE-442B-802A-ED6290E4D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69807"/>
            <a:ext cx="5887479" cy="401002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Begonnen in 1945 met ballet voor jeugd en jongeren</a:t>
            </a:r>
          </a:p>
          <a:p>
            <a:r>
              <a:rPr lang="en-US" sz="2400" dirty="0">
                <a:solidFill>
                  <a:srgbClr val="FFFFFF"/>
                </a:solidFill>
              </a:rPr>
              <a:t>Scapino maakt nu voorstellingen voor volwassenen</a:t>
            </a:r>
          </a:p>
          <a:p>
            <a:r>
              <a:rPr lang="en-US" sz="2400" dirty="0">
                <a:solidFill>
                  <a:srgbClr val="FFFFFF"/>
                </a:solidFill>
              </a:rPr>
              <a:t>Stukken zijn theatraal, met herkenbare thema’s.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Voorstellingen: ‘ Pablo’,  over de tijdsgeest van Pablo Picasso en ‘ Pearl’  over de barok. Met  kostuums die refereren aan die periode</a:t>
            </a:r>
          </a:p>
        </p:txBody>
      </p:sp>
    </p:spTree>
    <p:extLst>
      <p:ext uri="{BB962C8B-B14F-4D97-AF65-F5344CB8AC3E}">
        <p14:creationId xmlns:p14="http://schemas.microsoft.com/office/powerpoint/2010/main" val="3254397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7CDB2C-B0FB-A444-BEB2-422E79F5B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293" y="806364"/>
            <a:ext cx="3354636" cy="28474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Scapino Ballet ‘Pablo’ </a:t>
            </a:r>
          </a:p>
        </p:txBody>
      </p:sp>
      <p:pic>
        <p:nvPicPr>
          <p:cNvPr id="4" name="Onlinemedia 3" descr="Scapino Ballet Rotterdam | PABLO | Trailer">
            <a:hlinkClick r:id="" action="ppaction://media"/>
            <a:extLst>
              <a:ext uri="{FF2B5EF4-FFF2-40B4-BE49-F238E27FC236}">
                <a16:creationId xmlns:a16="http://schemas.microsoft.com/office/drawing/2014/main" id="{B6DF4B3A-A25E-C64E-9B6F-920BACFF99D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1773" y="623275"/>
            <a:ext cx="6739991" cy="560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9C4F2-F7D6-8546-A6F8-47623BD1F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nl-NL" dirty="0"/>
              <a:t>Club Guy &amp; Roni 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9238A2-A14C-4629-997C-9C7D00099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288"/>
            <a:ext cx="3603171" cy="363968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Thuis in Groningen</a:t>
            </a:r>
          </a:p>
          <a:p>
            <a:r>
              <a:rPr lang="en-US" sz="2400" dirty="0">
                <a:solidFill>
                  <a:srgbClr val="FFFFFF"/>
                </a:solidFill>
              </a:rPr>
              <a:t>Opgericht in 2002</a:t>
            </a:r>
          </a:p>
          <a:p>
            <a:r>
              <a:rPr lang="nl-NL" sz="2400" dirty="0">
                <a:solidFill>
                  <a:srgbClr val="FFFFFF"/>
                </a:solidFill>
              </a:rPr>
              <a:t>Choreografen Guy Weizman en Roni Haver</a:t>
            </a:r>
          </a:p>
          <a:p>
            <a:r>
              <a:rPr lang="nl-NL" sz="2400" dirty="0">
                <a:solidFill>
                  <a:srgbClr val="FFFFFF"/>
                </a:solidFill>
              </a:rPr>
              <a:t>Nauwe samenwerking met film, muziek en kunst</a:t>
            </a:r>
          </a:p>
          <a:p>
            <a:r>
              <a:rPr lang="nl-NL" sz="2400" dirty="0">
                <a:solidFill>
                  <a:srgbClr val="FFFFFF"/>
                </a:solidFill>
              </a:rPr>
              <a:t>Stijl:  rauw, uitdagend, experimenteel 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Tijdelijke aanduiding voor inhoud 4" descr="Afbeelding met persoon, poseren, staand, kleurrijk&#10;&#10;Automatisch gegenereerde beschrijving">
            <a:extLst>
              <a:ext uri="{FF2B5EF4-FFF2-40B4-BE49-F238E27FC236}">
                <a16:creationId xmlns:a16="http://schemas.microsoft.com/office/drawing/2014/main" id="{649C9378-9C27-0D41-9AA3-1D4B47554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53" r="17833" b="-1"/>
          <a:stretch/>
        </p:blipFill>
        <p:spPr>
          <a:xfrm>
            <a:off x="6413685" y="2173287"/>
            <a:ext cx="4709517" cy="4003675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31084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02F725-D83E-5C42-BC8E-9677CF39A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293" y="806364"/>
            <a:ext cx="3354636" cy="28474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Club Guy &amp; Roni: ‘Mechanical Ecstasy’</a:t>
            </a:r>
          </a:p>
        </p:txBody>
      </p:sp>
      <p:pic>
        <p:nvPicPr>
          <p:cNvPr id="4" name="Onlinemedia 3" descr="Mechanical Ecstasy i.s.m. Club Guy &amp; Roni">
            <a:hlinkClick r:id="" action="ppaction://media"/>
            <a:extLst>
              <a:ext uri="{FF2B5EF4-FFF2-40B4-BE49-F238E27FC236}">
                <a16:creationId xmlns:a16="http://schemas.microsoft.com/office/drawing/2014/main" id="{8F563415-517A-9A4D-81D6-6201C2E22A2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1773" y="623275"/>
            <a:ext cx="6871491" cy="560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6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4835F84-757A-924D-BF30-00AA61978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3" r="20181" b="1"/>
          <a:stretch/>
        </p:blipFill>
        <p:spPr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36A25D-C25F-9A49-8E0E-3269C432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7769352" cy="1325880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Veel jonge gezelschappen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949BF5-B782-4547-BF37-DE25E8C0C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09800"/>
            <a:ext cx="5887479" cy="401002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Relatie met straatcultuur, urban culture</a:t>
            </a:r>
          </a:p>
          <a:p>
            <a:r>
              <a:rPr lang="en-US" sz="2400" dirty="0">
                <a:solidFill>
                  <a:srgbClr val="FFFFFF"/>
                </a:solidFill>
              </a:rPr>
              <a:t>Actuele thema’s als gender. #metoo,  rascisme en black lives matter</a:t>
            </a:r>
          </a:p>
          <a:p>
            <a:r>
              <a:rPr lang="en-US" sz="2400" dirty="0">
                <a:solidFill>
                  <a:srgbClr val="FFFFFF"/>
                </a:solidFill>
              </a:rPr>
              <a:t>Ook veel experimenten tussen hedendaagse dans, hedendaags circus en muziek</a:t>
            </a:r>
          </a:p>
          <a:p>
            <a:r>
              <a:rPr lang="en-US" sz="2400" dirty="0">
                <a:solidFill>
                  <a:srgbClr val="FFFFFF"/>
                </a:solidFill>
              </a:rPr>
              <a:t>Enkele namen: Guilherme Miotto, Maas theater en dans, Katja Heitmann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Danswereld erg internationaal</a:t>
            </a:r>
          </a:p>
        </p:txBody>
      </p:sp>
    </p:spTree>
    <p:extLst>
      <p:ext uri="{BB962C8B-B14F-4D97-AF65-F5344CB8AC3E}">
        <p14:creationId xmlns:p14="http://schemas.microsoft.com/office/powerpoint/2010/main" val="2369881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0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845B0C-5B7F-344C-B3C5-10C67C830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293" y="806364"/>
            <a:ext cx="3354636" cy="28474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Guilherme Miotto: ’Even worse’ </a:t>
            </a:r>
          </a:p>
        </p:txBody>
      </p:sp>
      <p:pic>
        <p:nvPicPr>
          <p:cNvPr id="4" name="Onlinemedia 3" descr="Even Worse (trailer)">
            <a:hlinkClick r:id="" action="ppaction://media"/>
            <a:extLst>
              <a:ext uri="{FF2B5EF4-FFF2-40B4-BE49-F238E27FC236}">
                <a16:creationId xmlns:a16="http://schemas.microsoft.com/office/drawing/2014/main" id="{831A299D-B7E2-1D4E-886A-269D543D00F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1773" y="623275"/>
            <a:ext cx="6902888" cy="54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5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D87570B-9A4E-8048-B157-CB8D9204E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00" r="25593" b="1"/>
          <a:stretch/>
        </p:blipFill>
        <p:spPr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785ADE-3C4F-684F-A162-7B5628F43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7769352" cy="1325880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Rosas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F8A4F38-03FD-43DA-8BCA-5FB63EA3A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09800"/>
            <a:ext cx="5887479" cy="401002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Belgisch dansgezelschap. Thuis in Brussel</a:t>
            </a:r>
          </a:p>
          <a:p>
            <a:r>
              <a:rPr lang="en-US" sz="2400" dirty="0">
                <a:solidFill>
                  <a:srgbClr val="FFFFFF"/>
                </a:solidFill>
              </a:rPr>
              <a:t>Opgericht door Anne Teresa de Keersmaeker in 1983</a:t>
            </a:r>
          </a:p>
          <a:p>
            <a:r>
              <a:rPr lang="en-US" sz="2400" dirty="0">
                <a:solidFill>
                  <a:srgbClr val="FFFFFF"/>
                </a:solidFill>
              </a:rPr>
              <a:t>Bekendste werk: </a:t>
            </a:r>
            <a:r>
              <a:rPr lang="nl-NL" sz="2400" dirty="0">
                <a:solidFill>
                  <a:srgbClr val="FFFFFF"/>
                </a:solidFill>
              </a:rPr>
              <a:t>’Rosas</a:t>
            </a:r>
            <a:r>
              <a:rPr lang="en-US" sz="2400" dirty="0">
                <a:solidFill>
                  <a:srgbClr val="FFFFFF"/>
                </a:solidFill>
              </a:rPr>
              <a:t> danst Rosas’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Postmodern, geinspireerd door Merce Cunningham</a:t>
            </a:r>
          </a:p>
          <a:p>
            <a:r>
              <a:rPr lang="en-US" sz="2400" dirty="0">
                <a:solidFill>
                  <a:srgbClr val="FFFFFF"/>
                </a:solidFill>
              </a:rPr>
              <a:t>Verbinding met kunst, literatuur, (minimal) music</a:t>
            </a:r>
          </a:p>
        </p:txBody>
      </p:sp>
    </p:spTree>
    <p:extLst>
      <p:ext uri="{BB962C8B-B14F-4D97-AF65-F5344CB8AC3E}">
        <p14:creationId xmlns:p14="http://schemas.microsoft.com/office/powerpoint/2010/main" val="3303981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nlinemedia 3" descr="Rosas danst Rosas, a film by Thierry De Mey / Trailer">
            <a:hlinkClick r:id="" action="ppaction://media"/>
            <a:extLst>
              <a:ext uri="{FF2B5EF4-FFF2-40B4-BE49-F238E27FC236}">
                <a16:creationId xmlns:a16="http://schemas.microsoft.com/office/drawing/2014/main" id="{5AA80E38-17B9-8A4B-B08F-FBA4691A3D4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3440" y="623275"/>
            <a:ext cx="7211213" cy="5607882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2836BC-7BEE-A544-8C1C-83463017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497" y="1056640"/>
            <a:ext cx="3197660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Rosas danst Rosas</a:t>
            </a:r>
          </a:p>
        </p:txBody>
      </p:sp>
    </p:spTree>
    <p:extLst>
      <p:ext uri="{BB962C8B-B14F-4D97-AF65-F5344CB8AC3E}">
        <p14:creationId xmlns:p14="http://schemas.microsoft.com/office/powerpoint/2010/main" val="37073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5A7A400-6D16-8A4E-9762-15BD6FACA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4" r="11660" b="1"/>
          <a:stretch/>
        </p:blipFill>
        <p:spPr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C6653F-60D9-8E4A-8BDE-7D74671D9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7769352" cy="1325880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Ultima Vez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858E93-E835-4CF3-9E7B-9EA9F4028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09800"/>
            <a:ext cx="5887479" cy="401002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Gezelschap van Wim Vandenkeybus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Stijl: spektakel, fysiek, verhalend</a:t>
            </a:r>
          </a:p>
          <a:p>
            <a:r>
              <a:rPr lang="en-US" sz="2400" dirty="0">
                <a:solidFill>
                  <a:srgbClr val="FFFFFF"/>
                </a:solidFill>
              </a:rPr>
              <a:t>Inspiratie: mensen in ongewone situaties</a:t>
            </a:r>
          </a:p>
          <a:p>
            <a:r>
              <a:rPr lang="nl-NL" sz="2400" dirty="0"/>
              <a:t>Spanning, conflict, risico’s, impulsiviteit </a:t>
            </a:r>
          </a:p>
          <a:p>
            <a:r>
              <a:rPr lang="nl-NL" sz="2400" dirty="0">
                <a:solidFill>
                  <a:srgbClr val="FFFFFF"/>
                </a:solidFill>
              </a:rPr>
              <a:t>Ook veel dansfilms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27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565433-161D-4C42-B6B1-91A8A9C3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036674"/>
            <a:ext cx="3689096" cy="35143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Nederlands Dans Theater in Lublin</a:t>
            </a:r>
          </a:p>
        </p:txBody>
      </p:sp>
      <p:pic>
        <p:nvPicPr>
          <p:cNvPr id="4" name="Onlinemedia 3" descr="Nederlands Dans Theater 2 - Lublin Tour">
            <a:hlinkClick r:id="" action="ppaction://media"/>
            <a:extLst>
              <a:ext uri="{FF2B5EF4-FFF2-40B4-BE49-F238E27FC236}">
                <a16:creationId xmlns:a16="http://schemas.microsoft.com/office/drawing/2014/main" id="{21EFD80A-41A7-EA43-A310-B708C29373A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42862" y="623275"/>
            <a:ext cx="6203965" cy="45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47E1C7-0B8C-C440-8B4A-062FC0603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293" y="806364"/>
            <a:ext cx="3354636" cy="28474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the body does not remember</a:t>
            </a:r>
          </a:p>
        </p:txBody>
      </p:sp>
      <p:pic>
        <p:nvPicPr>
          <p:cNvPr id="4" name="Onlinemedia 3" descr="Ultima Vez - What the Body Does Not Remember - Dublin Dance Festival 2013">
            <a:hlinkClick r:id="" action="ppaction://media"/>
            <a:extLst>
              <a:ext uri="{FF2B5EF4-FFF2-40B4-BE49-F238E27FC236}">
                <a16:creationId xmlns:a16="http://schemas.microsoft.com/office/drawing/2014/main" id="{1A6F3ABE-64EE-D14E-8694-F759359E5F2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1773" y="623275"/>
            <a:ext cx="6902888" cy="54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2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Afbeelding 3" descr="Afbeelding met sport, persoon, danser, poseren&#10;&#10;Automatisch gegenereerde beschrijving">
            <a:extLst>
              <a:ext uri="{FF2B5EF4-FFF2-40B4-BE49-F238E27FC236}">
                <a16:creationId xmlns:a16="http://schemas.microsoft.com/office/drawing/2014/main" id="{935F6C8E-91F3-0146-83C7-A2CCBD8AE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87" r="23044" b="-1"/>
          <a:stretch/>
        </p:blipFill>
        <p:spPr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C29754-4E93-A048-80E5-BBBD5CC2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7769352" cy="1325880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Les Ballets C de la B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4E9CD7-6B6A-8245-9B13-D62985483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09800"/>
            <a:ext cx="5887479" cy="4010025"/>
          </a:xfrm>
        </p:spPr>
        <p:txBody>
          <a:bodyPr anchor="t">
            <a:normAutofit/>
          </a:bodyPr>
          <a:lstStyle/>
          <a:p>
            <a:r>
              <a:rPr lang="nl-NL" sz="2400" dirty="0">
                <a:solidFill>
                  <a:srgbClr val="FFFFFF"/>
                </a:solidFill>
              </a:rPr>
              <a:t>Opgericht door Alain Platel in 1984</a:t>
            </a:r>
          </a:p>
          <a:p>
            <a:r>
              <a:rPr lang="nl-NL" sz="2400" dirty="0">
                <a:solidFill>
                  <a:srgbClr val="FFFFFF"/>
                </a:solidFill>
              </a:rPr>
              <a:t>Gemeenschap van choreografen. Ook circus en klassieke zang</a:t>
            </a:r>
          </a:p>
          <a:p>
            <a:r>
              <a:rPr lang="nl-NL" sz="2400" dirty="0">
                <a:solidFill>
                  <a:srgbClr val="FFFFFF"/>
                </a:solidFill>
              </a:rPr>
              <a:t>Surrealistische samensmelting van dans, teksttheater en muziek</a:t>
            </a:r>
          </a:p>
          <a:p>
            <a:r>
              <a:rPr lang="nl-NL" sz="2400" dirty="0">
                <a:solidFill>
                  <a:srgbClr val="FFFFFF"/>
                </a:solidFill>
              </a:rPr>
              <a:t>Geëngageerd</a:t>
            </a:r>
            <a:r>
              <a:rPr lang="nl-NL" sz="2400" b="1" dirty="0">
                <a:solidFill>
                  <a:srgbClr val="FFFFFF"/>
                </a:solidFill>
              </a:rPr>
              <a:t> </a:t>
            </a:r>
            <a:r>
              <a:rPr lang="nl-NL" sz="2400" dirty="0">
                <a:solidFill>
                  <a:srgbClr val="FFFFFF"/>
                </a:solidFill>
              </a:rPr>
              <a:t>en anarchistische stijl</a:t>
            </a:r>
          </a:p>
        </p:txBody>
      </p:sp>
    </p:spTree>
    <p:extLst>
      <p:ext uri="{BB962C8B-B14F-4D97-AF65-F5344CB8AC3E}">
        <p14:creationId xmlns:p14="http://schemas.microsoft.com/office/powerpoint/2010/main" val="2362012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nlinemedia 3" descr="Gardenia, les ballets C de la B, Strasbourg">
            <a:hlinkClick r:id="" action="ppaction://media"/>
            <a:extLst>
              <a:ext uri="{FF2B5EF4-FFF2-40B4-BE49-F238E27FC236}">
                <a16:creationId xmlns:a16="http://schemas.microsoft.com/office/drawing/2014/main" id="{0BFE2833-B09F-F544-99DF-527405D590F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3440" y="665018"/>
            <a:ext cx="7019469" cy="5566139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693733-58AC-E14D-80C3-ECEA31E4C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497" y="1056640"/>
            <a:ext cx="3197660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Gardenia </a:t>
            </a:r>
          </a:p>
        </p:txBody>
      </p:sp>
    </p:spTree>
    <p:extLst>
      <p:ext uri="{BB962C8B-B14F-4D97-AF65-F5344CB8AC3E}">
        <p14:creationId xmlns:p14="http://schemas.microsoft.com/office/powerpoint/2010/main" val="200232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Afbeelding 3" descr="Afbeelding met springen, person, jong, lucht&#10;&#10;Automatisch gegenereerde beschrijving">
            <a:extLst>
              <a:ext uri="{FF2B5EF4-FFF2-40B4-BE49-F238E27FC236}">
                <a16:creationId xmlns:a16="http://schemas.microsoft.com/office/drawing/2014/main" id="{F885A3C6-64CF-A045-A8D4-62019C9AB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42" r="14902" b="1"/>
          <a:stretch/>
        </p:blipFill>
        <p:spPr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CADD48-3513-C044-A07B-3566DCA2F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7769352" cy="1325880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Eastman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69C646-9B22-674B-AD2F-8F4572B21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09800"/>
            <a:ext cx="5887479" cy="4010025"/>
          </a:xfrm>
        </p:spPr>
        <p:txBody>
          <a:bodyPr anchor="t">
            <a:normAutofit/>
          </a:bodyPr>
          <a:lstStyle/>
          <a:p>
            <a:r>
              <a:rPr lang="nl-NL" sz="2400" dirty="0">
                <a:solidFill>
                  <a:srgbClr val="FFFFFF"/>
                </a:solidFill>
              </a:rPr>
              <a:t>Gezelschap van Belgisch/Marokkaanse choreograaf Sidi Larbi Cherkaoui</a:t>
            </a:r>
          </a:p>
          <a:p>
            <a:r>
              <a:rPr lang="nl-NL" sz="2400" dirty="0">
                <a:solidFill>
                  <a:srgbClr val="FFFFFF"/>
                </a:solidFill>
              </a:rPr>
              <a:t>Hij is </a:t>
            </a:r>
            <a:r>
              <a:rPr lang="nl-NL" sz="2400" b="1" dirty="0">
                <a:solidFill>
                  <a:srgbClr val="FFFFFF"/>
                </a:solidFill>
              </a:rPr>
              <a:t>beïnvloed door Anne Terese de Keersmaeker, William Forsyth en Pina Bausch</a:t>
            </a:r>
          </a:p>
          <a:p>
            <a:r>
              <a:rPr lang="nl-NL" sz="2400" b="1" dirty="0">
                <a:solidFill>
                  <a:srgbClr val="FFFFFF"/>
                </a:solidFill>
              </a:rPr>
              <a:t>Thema’s: zoektocht naar identiteit, geloof en verlangen</a:t>
            </a:r>
          </a:p>
          <a:p>
            <a:r>
              <a:rPr lang="nl-NL" sz="2400" b="1" dirty="0">
                <a:solidFill>
                  <a:srgbClr val="FFFFFF"/>
                </a:solidFill>
              </a:rPr>
              <a:t>Hij maakte voorstellingen met onder anderen: Chinese monniken, tangodansers, Indiase dansers</a:t>
            </a:r>
          </a:p>
        </p:txBody>
      </p:sp>
    </p:spTree>
    <p:extLst>
      <p:ext uri="{BB962C8B-B14F-4D97-AF65-F5344CB8AC3E}">
        <p14:creationId xmlns:p14="http://schemas.microsoft.com/office/powerpoint/2010/main" val="3042255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nlinemedia 3" descr="Puz/zle - Eastman / Sidi Larbi Cherkaoui">
            <a:hlinkClick r:id="" action="ppaction://media"/>
            <a:extLst>
              <a:ext uri="{FF2B5EF4-FFF2-40B4-BE49-F238E27FC236}">
                <a16:creationId xmlns:a16="http://schemas.microsoft.com/office/drawing/2014/main" id="{CC384118-4476-D444-8DE8-6BB035C7886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3440" y="623275"/>
            <a:ext cx="7208024" cy="5607882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D9EB78-EDC9-3648-AF78-2619E6743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497" y="1056640"/>
            <a:ext cx="3197660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Puz/zle </a:t>
            </a:r>
          </a:p>
        </p:txBody>
      </p:sp>
    </p:spTree>
    <p:extLst>
      <p:ext uri="{BB962C8B-B14F-4D97-AF65-F5344CB8AC3E}">
        <p14:creationId xmlns:p14="http://schemas.microsoft.com/office/powerpoint/2010/main" val="102282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Tijdelijke aanduiding voor inhoud 3" descr="Afbeelding met persoon, buiten, person, foto&#10;&#10;Automatisch gegenereerde beschrijving">
            <a:extLst>
              <a:ext uri="{FF2B5EF4-FFF2-40B4-BE49-F238E27FC236}">
                <a16:creationId xmlns:a16="http://schemas.microsoft.com/office/drawing/2014/main" id="{0CB42A7E-262F-0041-8979-B9418C4BA0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2" r="16528" b="1"/>
          <a:stretch/>
        </p:blipFill>
        <p:spPr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87E551-03E4-8347-B18D-9F9F39A2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7769352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 Ballets Russes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C6CFCFD-6F6B-4D86-BF76-DED4E6EA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09800"/>
            <a:ext cx="5887479" cy="401002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Van 1909 tot 1929</a:t>
            </a:r>
          </a:p>
          <a:p>
            <a:r>
              <a:rPr lang="en-US" sz="2400" dirty="0">
                <a:solidFill>
                  <a:srgbClr val="FFFFFF"/>
                </a:solidFill>
              </a:rPr>
              <a:t>Oprichter: </a:t>
            </a:r>
            <a:r>
              <a:rPr lang="nl-NL" sz="2400" dirty="0">
                <a:solidFill>
                  <a:srgbClr val="FFFFFF"/>
                </a:solidFill>
              </a:rPr>
              <a:t>Sergej Djagilev</a:t>
            </a:r>
            <a:r>
              <a:rPr lang="nl-NL" sz="2400" dirty="0">
                <a:solidFill>
                  <a:srgbClr val="FFFFFF"/>
                </a:solidFill>
                <a:effectLst/>
              </a:rPr>
              <a:t> </a:t>
            </a:r>
          </a:p>
          <a:p>
            <a:r>
              <a:rPr lang="nl-NL" sz="2400" dirty="0">
                <a:solidFill>
                  <a:srgbClr val="FFFFFF"/>
                </a:solidFill>
              </a:rPr>
              <a:t>Gestart in Rusland, verhuist naar Frankrijk</a:t>
            </a:r>
          </a:p>
          <a:p>
            <a:r>
              <a:rPr lang="nl-NL" sz="2400" dirty="0">
                <a:solidFill>
                  <a:srgbClr val="FFFFFF"/>
                </a:solidFill>
              </a:rPr>
              <a:t>Samenwerking met beroemde kunstenaars en componisten. </a:t>
            </a:r>
          </a:p>
          <a:p>
            <a:r>
              <a:rPr lang="nl-NL" sz="2400" dirty="0">
                <a:solidFill>
                  <a:srgbClr val="FFFFFF"/>
                </a:solidFill>
              </a:rPr>
              <a:t>Belangrijke danser: Vatslav Nijinkski 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59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B536F0F-73B4-4047-9A47-F42CCC2CC9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584" b="2"/>
          <a:stretch/>
        </p:blipFill>
        <p:spPr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5BECAD-CD45-884E-AB04-4A9CA5B2C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7769352" cy="1325880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Martha Graham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C59145-8200-4A7D-A26F-85792AAFF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09800"/>
            <a:ext cx="5887479" cy="4010025"/>
          </a:xfrm>
        </p:spPr>
        <p:txBody>
          <a:bodyPr anchor="t">
            <a:normAutofit/>
          </a:bodyPr>
          <a:lstStyle/>
          <a:p>
            <a:r>
              <a:rPr lang="nl-NL" sz="2400" dirty="0"/>
              <a:t>Martha Graham leefde van 1894 tot 1991</a:t>
            </a:r>
          </a:p>
          <a:p>
            <a:r>
              <a:rPr lang="nl-NL" sz="2400" dirty="0">
                <a:solidFill>
                  <a:srgbClr val="FFFFFF"/>
                </a:solidFill>
              </a:rPr>
              <a:t>Ze is Amerikaans</a:t>
            </a:r>
          </a:p>
          <a:p>
            <a:r>
              <a:rPr lang="nl-NL" sz="2400" dirty="0">
                <a:solidFill>
                  <a:srgbClr val="FFFFFF"/>
                </a:solidFill>
              </a:rPr>
              <a:t>Expressie van emoties door middel van dans</a:t>
            </a:r>
          </a:p>
          <a:p>
            <a:r>
              <a:rPr lang="nl-NL" sz="2400" dirty="0">
                <a:solidFill>
                  <a:srgbClr val="FFFFFF"/>
                </a:solidFill>
              </a:rPr>
              <a:t>Eigen techniek: </a:t>
            </a:r>
            <a:r>
              <a:rPr lang="nl-NL" sz="2400" dirty="0"/>
              <a:t>aantrekken en loslaten van de borstspieren en buikspieren</a:t>
            </a:r>
            <a:r>
              <a:rPr lang="nl-NL" sz="2400" dirty="0">
                <a:effectLst/>
              </a:rPr>
              <a:t> </a:t>
            </a:r>
          </a:p>
          <a:p>
            <a:r>
              <a:rPr lang="nl-NL" sz="2400" dirty="0">
                <a:solidFill>
                  <a:srgbClr val="FFFFFF"/>
                </a:solidFill>
              </a:rPr>
              <a:t>Eigen gezelschap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93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C12A90-459D-8849-8FAB-F8292DA6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293" y="806364"/>
            <a:ext cx="3354636" cy="28474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Martha Graham Company</a:t>
            </a:r>
          </a:p>
        </p:txBody>
      </p:sp>
      <p:pic>
        <p:nvPicPr>
          <p:cNvPr id="4" name="Onlinemedia 3" descr="Martha Graham Dance Company - Echo Dress Rehearsal Clips">
            <a:hlinkClick r:id="" action="ppaction://media"/>
            <a:extLst>
              <a:ext uri="{FF2B5EF4-FFF2-40B4-BE49-F238E27FC236}">
                <a16:creationId xmlns:a16="http://schemas.microsoft.com/office/drawing/2014/main" id="{C6D87B0C-52AF-3D41-BFEC-8BD2ED4BEA5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1773" y="623275"/>
            <a:ext cx="6902888" cy="560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1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FA7F566-A4F6-4F4E-9476-CAD5FD5D6F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56" r="12937" b="1"/>
          <a:stretch/>
        </p:blipFill>
        <p:spPr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E7EA9E-F847-364E-AA6E-D7EC5EA34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7769352" cy="1325880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Merce Cunningham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7B6AC2-CEC7-4452-A06E-EF6596D82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09800"/>
            <a:ext cx="5887479" cy="401002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Amerikaan.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Hij leefde van </a:t>
            </a:r>
            <a:r>
              <a:rPr lang="nl-NL" sz="2400" dirty="0"/>
              <a:t>1919 tot 2009</a:t>
            </a:r>
            <a:r>
              <a:rPr lang="nl-NL" sz="2400" dirty="0">
                <a:effectLst/>
              </a:rPr>
              <a:t> </a:t>
            </a:r>
          </a:p>
          <a:p>
            <a:r>
              <a:rPr lang="nl-NL" sz="2400" dirty="0">
                <a:solidFill>
                  <a:srgbClr val="FFFFFF"/>
                </a:solidFill>
              </a:rPr>
              <a:t>Student van Martha Graham</a:t>
            </a:r>
          </a:p>
          <a:p>
            <a:r>
              <a:rPr lang="nl-NL" sz="2400" dirty="0">
                <a:solidFill>
                  <a:srgbClr val="FFFFFF"/>
                </a:solidFill>
              </a:rPr>
              <a:t>Uitganspunt: Bij dans gaat het uitsluitend om de beweging, om de vorm</a:t>
            </a:r>
          </a:p>
          <a:p>
            <a:r>
              <a:rPr lang="nl-NL" sz="2400" dirty="0">
                <a:solidFill>
                  <a:srgbClr val="FFFFFF"/>
                </a:solidFill>
              </a:rPr>
              <a:t>Eigen gezelschap</a:t>
            </a:r>
          </a:p>
          <a:p>
            <a:r>
              <a:rPr lang="nl-NL" sz="2400" dirty="0">
                <a:solidFill>
                  <a:srgbClr val="FFFFFF"/>
                </a:solidFill>
              </a:rPr>
              <a:t>Samenwerking met componisten van minimal music, zoals John Cage</a:t>
            </a:r>
          </a:p>
          <a:p>
            <a:r>
              <a:rPr lang="nl-NL" sz="2400" dirty="0">
                <a:solidFill>
                  <a:srgbClr val="FFFFFF"/>
                </a:solidFill>
              </a:rPr>
              <a:t>Dans kan overal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50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E1E77D1-16AF-E14B-9DAC-059A755A14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2" r="21483"/>
          <a:stretch/>
        </p:blipFill>
        <p:spPr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BE3874-F682-0345-BBBE-C28E52D93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7769352" cy="1325880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Pina Bausch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5E934B-AA76-4E9F-A635-C05A1F120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09800"/>
            <a:ext cx="5887479" cy="401002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Duitse</a:t>
            </a:r>
          </a:p>
          <a:p>
            <a:r>
              <a:rPr lang="en-US" sz="2400" dirty="0">
                <a:solidFill>
                  <a:srgbClr val="FFFFFF"/>
                </a:solidFill>
              </a:rPr>
              <a:t>Ze leefde van 1940 tot 2009</a:t>
            </a:r>
          </a:p>
          <a:p>
            <a:r>
              <a:rPr lang="en-US" sz="2400" dirty="0">
                <a:solidFill>
                  <a:srgbClr val="FFFFFF"/>
                </a:solidFill>
              </a:rPr>
              <a:t>Belangrijk voor de expressionistische dans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Ze verwerkte maatschappelijke thema’s in de dans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Te zien op het podium: geweld, uitputting, liefkozing, strijd tussen man en vrouw</a:t>
            </a:r>
          </a:p>
          <a:p>
            <a:r>
              <a:rPr lang="en-US" sz="2400" dirty="0">
                <a:solidFill>
                  <a:srgbClr val="FFFFFF"/>
                </a:solidFill>
              </a:rPr>
              <a:t>Eigen gezelschap: Tanztheater Wuppertal</a:t>
            </a:r>
          </a:p>
        </p:txBody>
      </p:sp>
    </p:spTree>
    <p:extLst>
      <p:ext uri="{BB962C8B-B14F-4D97-AF65-F5344CB8AC3E}">
        <p14:creationId xmlns:p14="http://schemas.microsoft.com/office/powerpoint/2010/main" val="54274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nlinemedia 3" descr="Tanztheater Wuppertal Pina Bausch - Nefés">
            <a:hlinkClick r:id="" action="ppaction://media"/>
            <a:extLst>
              <a:ext uri="{FF2B5EF4-FFF2-40B4-BE49-F238E27FC236}">
                <a16:creationId xmlns:a16="http://schemas.microsoft.com/office/drawing/2014/main" id="{DCE53DDE-C020-D74E-800B-6043C595FC4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3440" y="623275"/>
            <a:ext cx="7211213" cy="5512482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2D005A-EBFC-9447-820F-5C66BBEE6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497" y="1056640"/>
            <a:ext cx="3197660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Pina Bausch ‘ Nefes’ </a:t>
            </a:r>
          </a:p>
        </p:txBody>
      </p:sp>
    </p:spTree>
    <p:extLst>
      <p:ext uri="{BB962C8B-B14F-4D97-AF65-F5344CB8AC3E}">
        <p14:creationId xmlns:p14="http://schemas.microsoft.com/office/powerpoint/2010/main" val="246795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Tijdelijke aanduiding voor inhoud 4" descr="Afbeelding met persoon, person, groep, staand&#10;&#10;Automatisch gegenereerde beschrijving">
            <a:extLst>
              <a:ext uri="{FF2B5EF4-FFF2-40B4-BE49-F238E27FC236}">
                <a16:creationId xmlns:a16="http://schemas.microsoft.com/office/drawing/2014/main" id="{E0569E2E-BD0C-3C44-A3C0-FCCCA81B6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67" r="20974"/>
          <a:stretch/>
        </p:blipFill>
        <p:spPr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2F77B3-0BD7-954E-B1C2-065179D4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7769352" cy="1325880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Nederlands Dans Theater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F5C7D3-599E-427C-93CF-9546B1B4A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09800"/>
            <a:ext cx="5887479" cy="401002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NDT bestaat sinds 1959</a:t>
            </a:r>
          </a:p>
          <a:p>
            <a:r>
              <a:rPr lang="en-US" sz="2400" dirty="0">
                <a:solidFill>
                  <a:srgbClr val="FFFFFF"/>
                </a:solidFill>
              </a:rPr>
              <a:t>Ontstaan na conflict bij Nederlands Ballet</a:t>
            </a:r>
          </a:p>
          <a:p>
            <a:r>
              <a:rPr lang="en-US" sz="2400" dirty="0">
                <a:solidFill>
                  <a:srgbClr val="FFFFFF"/>
                </a:solidFill>
              </a:rPr>
              <a:t>Thuis in Den Haag</a:t>
            </a:r>
          </a:p>
          <a:p>
            <a:r>
              <a:rPr lang="en-US" sz="2400" dirty="0">
                <a:solidFill>
                  <a:srgbClr val="FFFFFF"/>
                </a:solidFill>
              </a:rPr>
              <a:t>Speelt over de hele wereld</a:t>
            </a:r>
          </a:p>
          <a:p>
            <a:r>
              <a:rPr lang="en-US" sz="2400" dirty="0">
                <a:solidFill>
                  <a:srgbClr val="FFFFFF"/>
                </a:solidFill>
              </a:rPr>
              <a:t>Enkele choreografen: </a:t>
            </a:r>
            <a:r>
              <a:rPr lang="nl-NL" sz="2400" dirty="0"/>
              <a:t>Jiří Kylián, Hans van Manen, Sol León &amp; Paul Lightfoot en Ohad Naharin</a:t>
            </a:r>
            <a:r>
              <a:rPr lang="nl-NL" sz="2400" dirty="0">
                <a:effectLst/>
              </a:rPr>
              <a:t> </a:t>
            </a:r>
          </a:p>
          <a:p>
            <a:r>
              <a:rPr lang="nl-NL" sz="2400" dirty="0">
                <a:solidFill>
                  <a:srgbClr val="FFFFFF"/>
                </a:solidFill>
              </a:rPr>
              <a:t>Meer dan 600  stukken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11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524</Words>
  <Application>Microsoft Office PowerPoint</Application>
  <PresentationFormat>Širokoúhlá obrazovka</PresentationFormat>
  <Paragraphs>87</Paragraphs>
  <Slides>24</Slides>
  <Notes>1</Notes>
  <HiddenSlides>0</HiddenSlides>
  <MMClips>11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Kantoorthema</vt:lpstr>
      <vt:lpstr>Hedendaagse dans in Nederland en België </vt:lpstr>
      <vt:lpstr>Nederlands Dans Theater in Lublin</vt:lpstr>
      <vt:lpstr>Les Ballets Russes</vt:lpstr>
      <vt:lpstr>Martha Graham</vt:lpstr>
      <vt:lpstr>Martha Graham Company</vt:lpstr>
      <vt:lpstr>Merce Cunningham </vt:lpstr>
      <vt:lpstr>Pina Bausch</vt:lpstr>
      <vt:lpstr>Pina Bausch ‘ Nefes’ </vt:lpstr>
      <vt:lpstr>Nederlands Dans Theater</vt:lpstr>
      <vt:lpstr>Nederlands Dans Theater</vt:lpstr>
      <vt:lpstr>Scapino Ballet</vt:lpstr>
      <vt:lpstr>Scapino Ballet ‘Pablo’ </vt:lpstr>
      <vt:lpstr>Club Guy &amp; Roni </vt:lpstr>
      <vt:lpstr>Club Guy &amp; Roni: ‘Mechanical Ecstasy’</vt:lpstr>
      <vt:lpstr>Veel jonge gezelschappen</vt:lpstr>
      <vt:lpstr>Guilherme Miotto: ’Even worse’ </vt:lpstr>
      <vt:lpstr>Rosas</vt:lpstr>
      <vt:lpstr>Rosas danst Rosas</vt:lpstr>
      <vt:lpstr>Ultima Vez</vt:lpstr>
      <vt:lpstr>What the body does not remember</vt:lpstr>
      <vt:lpstr>Les Ballets C de la B</vt:lpstr>
      <vt:lpstr>Gardenia </vt:lpstr>
      <vt:lpstr>Eastman</vt:lpstr>
      <vt:lpstr>Puz/zle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Hedendaagse dans in Nederland en België</dc:title>
  <dc:creator>Joost Goutziers</dc:creator>
  <cp:lastModifiedBy>Engelbrecht Wilken</cp:lastModifiedBy>
  <cp:revision>5</cp:revision>
  <dcterms:created xsi:type="dcterms:W3CDTF">2020-10-17T17:09:08Z</dcterms:created>
  <dcterms:modified xsi:type="dcterms:W3CDTF">2020-11-05T12:16:50Z</dcterms:modified>
</cp:coreProperties>
</file>