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8" r:id="rId3"/>
    <p:sldId id="259" r:id="rId4"/>
    <p:sldId id="265" r:id="rId5"/>
    <p:sldId id="256" r:id="rId6"/>
    <p:sldId id="266" r:id="rId7"/>
    <p:sldId id="260" r:id="rId8"/>
    <p:sldId id="268" r:id="rId9"/>
    <p:sldId id="269" r:id="rId10"/>
    <p:sldId id="267" r:id="rId11"/>
    <p:sldId id="262" r:id="rId12"/>
    <p:sldId id="263" r:id="rId13"/>
    <p:sldId id="261" r:id="rId14"/>
    <p:sldId id="264" r:id="rId15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134" y="-96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pPr/>
              <a:t>12.11.2020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JZcapEjH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zum.info/2019/09/filmpje-adriaan-van-dis-analyseert-ronnie-flex-ik-neem-aan-dat-dat-neuken-i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2vsCsH-VKc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estdijk.nl/audio/index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Gtj_cva-7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59J4sale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24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0C1D74-AA6F-4FB3-9F7C-459E2312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/>
          <a:p>
            <a:r>
              <a:rPr lang="nl-NL" dirty="0"/>
              <a:t>Jaap Blonk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B2E91AA-3FD5-473F-87BF-9FC692CC5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7" r="20619" b="2"/>
          <a:stretch/>
        </p:blipFill>
        <p:spPr bwMode="auto">
          <a:xfrm>
            <a:off x="3825976" y="1620000"/>
            <a:ext cx="4454024" cy="47332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012A2D4-690A-4929-99CE-E1206B3C4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>
            <a:normAutofit/>
          </a:bodyPr>
          <a:lstStyle/>
          <a:p>
            <a:r>
              <a:rPr lang="nl-NL" dirty="0">
                <a:hlinkClick r:id="rId3"/>
              </a:rPr>
              <a:t>https://www.youtube.com/watch?v=hKJZcapEjHE</a:t>
            </a:r>
            <a:endParaRPr lang="nl-NL" dirty="0"/>
          </a:p>
          <a:p>
            <a:endParaRPr lang="nl-NL" dirty="0"/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xmlns="" id="{C2D0DD33-0BF6-49B7-B663-F926C154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autor prezentace, datum prezentace, univerzitní oddělení, fakulta, adresa</a:t>
            </a:r>
          </a:p>
        </p:txBody>
      </p:sp>
    </p:spTree>
    <p:extLst>
      <p:ext uri="{BB962C8B-B14F-4D97-AF65-F5344CB8AC3E}">
        <p14:creationId xmlns:p14="http://schemas.microsoft.com/office/powerpoint/2010/main" xmlns="" val="168053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</p:spPr>
        <p:txBody>
          <a:bodyPr anchor="t">
            <a:normAutofit/>
          </a:bodyPr>
          <a:lstStyle/>
          <a:p>
            <a:r>
              <a:rPr lang="nl-NL" dirty="0"/>
              <a:t>Brainpower</a:t>
            </a:r>
            <a:br>
              <a:rPr lang="nl-NL" dirty="0"/>
            </a:br>
            <a:endParaRPr lang="cs-CZ" dirty="0"/>
          </a:p>
        </p:txBody>
      </p:sp>
      <p:pic>
        <p:nvPicPr>
          <p:cNvPr id="6146" name="Picture 2" descr="Brainpower will release a new album later this year and go on tour - Teller  Report">
            <a:extLst>
              <a:ext uri="{FF2B5EF4-FFF2-40B4-BE49-F238E27FC236}">
                <a16:creationId xmlns:a16="http://schemas.microsoft.com/office/drawing/2014/main" xmlns="" id="{8A3105A3-3814-498A-B593-320C0F7D9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67" r="23367"/>
          <a:stretch/>
        </p:blipFill>
        <p:spPr bwMode="auto">
          <a:xfrm>
            <a:off x="720000" y="2462400"/>
            <a:ext cx="3622702" cy="38988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>
            <a:normAutofit/>
          </a:bodyPr>
          <a:lstStyle/>
          <a:p>
            <a:r>
              <a:rPr lang="cs-CZ" dirty="0"/>
              <a:t>https://www.youtube.com/watch?v=IFeQhLza9O8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xmlns="" id="{CA1E6EA5-7204-43B5-AA24-A07E90C8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autor prezentace, datum prezentace, univerzitní oddělení, fakulta, adresa</a:t>
            </a:r>
          </a:p>
        </p:txBody>
      </p:sp>
    </p:spTree>
    <p:extLst>
      <p:ext uri="{BB962C8B-B14F-4D97-AF65-F5344CB8AC3E}">
        <p14:creationId xmlns:p14="http://schemas.microsoft.com/office/powerpoint/2010/main" xmlns="" val="338609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/>
          <a:p>
            <a:r>
              <a:rPr lang="nl-NL" dirty="0"/>
              <a:t>Adriaan van Dis</a:t>
            </a:r>
            <a:br>
              <a:rPr lang="nl-NL" dirty="0"/>
            </a:br>
            <a:endParaRPr lang="cs-CZ" dirty="0"/>
          </a:p>
        </p:txBody>
      </p:sp>
      <p:pic>
        <p:nvPicPr>
          <p:cNvPr id="7170" name="Picture 2" descr="33 Adriaan Van Dis Photos and Premium High Res Pictures - Getty Images">
            <a:extLst>
              <a:ext uri="{FF2B5EF4-FFF2-40B4-BE49-F238E27FC236}">
                <a16:creationId xmlns:a16="http://schemas.microsoft.com/office/drawing/2014/main" xmlns="" id="{AA80DDF9-862A-4942-AF00-FE86A9105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29066"/>
          <a:stretch/>
        </p:blipFill>
        <p:spPr bwMode="auto">
          <a:xfrm>
            <a:off x="3825976" y="1620000"/>
            <a:ext cx="4454024" cy="47332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>
            <a:normAutofit/>
          </a:bodyPr>
          <a:lstStyle/>
          <a:p>
            <a:r>
              <a:rPr lang="nl-NL" b="1" u="sng" dirty="0">
                <a:hlinkClick r:id="rId3"/>
              </a:rPr>
              <a:t>https://www.tzum.info/2019/09/filmpje-adriaan-van-dis-analyseert-ronnie-flex-ik-neem-aan-dat-dat-neuken-is/</a:t>
            </a:r>
            <a:endParaRPr lang="nl-NL" dirty="0"/>
          </a:p>
          <a:p>
            <a:endParaRPr lang="cs-CZ" dirty="0"/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xmlns="" id="{154AEC0F-588B-418C-A837-D1362F72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autor prezentace, datum prezentace, univerzitní oddělení, fakulta, adresa</a:t>
            </a:r>
          </a:p>
        </p:txBody>
      </p:sp>
    </p:spTree>
    <p:extLst>
      <p:ext uri="{BB962C8B-B14F-4D97-AF65-F5344CB8AC3E}">
        <p14:creationId xmlns:p14="http://schemas.microsoft.com/office/powerpoint/2010/main" xmlns="" val="223010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/>
          <a:p>
            <a:r>
              <a:rPr lang="nl-NL" dirty="0"/>
              <a:t>Babs Gons</a:t>
            </a:r>
            <a:endParaRPr lang="cs-CZ" dirty="0"/>
          </a:p>
        </p:txBody>
      </p:sp>
      <p:pic>
        <p:nvPicPr>
          <p:cNvPr id="8194" name="Picture 2" descr="Spoken Word voorprogramma Dear Winnie, » NNT">
            <a:extLst>
              <a:ext uri="{FF2B5EF4-FFF2-40B4-BE49-F238E27FC236}">
                <a16:creationId xmlns:a16="http://schemas.microsoft.com/office/drawing/2014/main" xmlns="" id="{435C5F3A-439F-4E71-B24D-A1658FF57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0" r="-2" b="-2"/>
          <a:stretch/>
        </p:blipFill>
        <p:spPr bwMode="auto">
          <a:xfrm>
            <a:off x="3825976" y="1620000"/>
            <a:ext cx="4454024" cy="47332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>
            <a:normAutofit/>
          </a:bodyPr>
          <a:lstStyle/>
          <a:p>
            <a:r>
              <a:rPr lang="cs-CZ" dirty="0">
                <a:hlinkClick r:id="rId3"/>
              </a:rPr>
              <a:t>https://www.youtube.com/watch?v=S2vsCsH-VKc</a:t>
            </a:r>
            <a:endParaRPr lang="nl-NL" dirty="0"/>
          </a:p>
          <a:p>
            <a:endParaRPr lang="nl-NL" dirty="0"/>
          </a:p>
          <a:p>
            <a:endParaRPr lang="cs-CZ" dirty="0"/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xmlns="" id="{C77AC7CE-F1C8-4852-9C60-63592FDC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autor prezentace, datum prezentace, univerzitní oddělení, fakulta, adresa</a:t>
            </a:r>
          </a:p>
        </p:txBody>
      </p:sp>
    </p:spTree>
    <p:extLst>
      <p:ext uri="{BB962C8B-B14F-4D97-AF65-F5344CB8AC3E}">
        <p14:creationId xmlns:p14="http://schemas.microsoft.com/office/powerpoint/2010/main" xmlns="" val="338916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C270113-0F38-4DF4-87FB-B778D348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</p:spPr>
        <p:txBody>
          <a:bodyPr/>
          <a:lstStyle/>
          <a:p>
            <a:pPr algn="ctr"/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aandacht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autor prezentace, datum prezentace, univerzitní oddělení, fakulta, adresa</a:t>
            </a:r>
          </a:p>
        </p:txBody>
      </p:sp>
    </p:spTree>
    <p:extLst>
      <p:ext uri="{BB962C8B-B14F-4D97-AF65-F5344CB8AC3E}">
        <p14:creationId xmlns:p14="http://schemas.microsoft.com/office/powerpoint/2010/main" xmlns="" val="98309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Poëzie is ook weer geluid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korte naoorlogse geschiedenis van poëzie op het podium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Albert Gielen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7411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Poëzie is ook weer geluid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alle tijden</a:t>
            </a:r>
            <a:endParaRPr lang="cs-CZ" dirty="0"/>
          </a:p>
          <a:p>
            <a:pPr lvl="1"/>
            <a:r>
              <a:rPr lang="nl-NL" dirty="0"/>
              <a:t>Romantiek</a:t>
            </a:r>
            <a:endParaRPr lang="cs-CZ" dirty="0"/>
          </a:p>
          <a:p>
            <a:pPr lvl="2"/>
            <a:r>
              <a:rPr lang="nl-NL" dirty="0"/>
              <a:t>Voordrachtregels</a:t>
            </a:r>
            <a:endParaRPr lang="cs-CZ" dirty="0"/>
          </a:p>
          <a:p>
            <a:r>
              <a:rPr lang="nl-NL" dirty="0"/>
              <a:t>Poëzie in Carré (1966)</a:t>
            </a:r>
            <a:endParaRPr lang="cs-CZ" dirty="0"/>
          </a:p>
          <a:p>
            <a:pPr lvl="1"/>
            <a:r>
              <a:rPr lang="nl-NL" dirty="0"/>
              <a:t>Johnny </a:t>
            </a:r>
            <a:r>
              <a:rPr lang="nl-NL" dirty="0" err="1"/>
              <a:t>the</a:t>
            </a:r>
            <a:r>
              <a:rPr lang="nl-NL" dirty="0"/>
              <a:t> Selfkicker</a:t>
            </a:r>
            <a:endParaRPr lang="cs-CZ" dirty="0"/>
          </a:p>
          <a:p>
            <a:pPr lvl="2"/>
            <a:r>
              <a:rPr lang="nl-NL" dirty="0"/>
              <a:t>Podiumdichters</a:t>
            </a:r>
            <a:endParaRPr lang="cs-CZ" dirty="0"/>
          </a:p>
          <a:p>
            <a:r>
              <a:rPr lang="nl-NL" dirty="0"/>
              <a:t>Rappen</a:t>
            </a:r>
            <a:endParaRPr lang="cs-CZ" dirty="0"/>
          </a:p>
          <a:p>
            <a:pPr lvl="1"/>
            <a:r>
              <a:rPr lang="nl-NL" dirty="0"/>
              <a:t>Osdorp </a:t>
            </a:r>
            <a:r>
              <a:rPr lang="nl-NL" dirty="0" err="1"/>
              <a:t>Posse</a:t>
            </a:r>
            <a:endParaRPr lang="nl-NL" dirty="0"/>
          </a:p>
          <a:p>
            <a:pPr marL="266700" lvl="1" indent="0">
              <a:buNone/>
            </a:pPr>
            <a:endParaRPr lang="nl-NL" dirty="0"/>
          </a:p>
          <a:p>
            <a:pPr lvl="1">
              <a:buFontTx/>
              <a:buChar char="-"/>
            </a:pPr>
            <a:r>
              <a:rPr lang="nl-NL" sz="2000" dirty="0">
                <a:solidFill>
                  <a:schemeClr val="accent1"/>
                </a:solidFill>
              </a:rPr>
              <a:t>Slam </a:t>
            </a:r>
            <a:r>
              <a:rPr lang="nl-NL" sz="2000" dirty="0" err="1">
                <a:solidFill>
                  <a:schemeClr val="accent1"/>
                </a:solidFill>
              </a:rPr>
              <a:t>poetry</a:t>
            </a:r>
            <a:endParaRPr lang="nl-NL" sz="2000" dirty="0">
              <a:solidFill>
                <a:schemeClr val="accent1"/>
              </a:solidFill>
            </a:endParaRPr>
          </a:p>
          <a:p>
            <a:pPr lvl="1">
              <a:buFontTx/>
              <a:buChar char="-"/>
            </a:pPr>
            <a:r>
              <a:rPr lang="nl-NL" sz="2000" dirty="0">
                <a:solidFill>
                  <a:schemeClr val="accent1"/>
                </a:solidFill>
              </a:rPr>
              <a:t>Spoken word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750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4DEA37-706D-4DA0-887D-6619DA31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inhoud 9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5D95A20A-4FAA-4546-A388-8A2FBA2FC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8412" y="1028372"/>
            <a:ext cx="3274695" cy="4366260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7D3A0B77-3F9C-4F03-96D5-A42FB4BA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5552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/>
          <a:p>
            <a:r>
              <a:rPr lang="nl-NL" dirty="0"/>
              <a:t>Simon Vestdijk </a:t>
            </a:r>
            <a:endParaRPr lang="cs-CZ" dirty="0"/>
          </a:p>
        </p:txBody>
      </p:sp>
      <p:pic>
        <p:nvPicPr>
          <p:cNvPr id="1026" name="Picture 2" descr="Vestdijk rond 1940">
            <a:extLst>
              <a:ext uri="{FF2B5EF4-FFF2-40B4-BE49-F238E27FC236}">
                <a16:creationId xmlns:a16="http://schemas.microsoft.com/office/drawing/2014/main" xmlns="" id="{2B996297-731F-4FA3-83AC-E0D6CEF82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56" r="-2" b="15710"/>
          <a:stretch/>
        </p:blipFill>
        <p:spPr bwMode="auto">
          <a:xfrm>
            <a:off x="3825976" y="1620000"/>
            <a:ext cx="4454024" cy="47332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>
            <a:normAutofit/>
          </a:bodyPr>
          <a:lstStyle/>
          <a:p>
            <a:r>
              <a:rPr lang="nl-NL" u="sng" dirty="0">
                <a:hlinkClick r:id="rId3"/>
              </a:rPr>
              <a:t>http://www.svestdijk.nl/audio/index.html</a:t>
            </a:r>
            <a:endParaRPr lang="nl-NL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autor prezentace, datum prezentace, univerzitní oddělení, fakulta, adresa</a:t>
            </a:r>
          </a:p>
        </p:txBody>
      </p:sp>
    </p:spTree>
    <p:extLst>
      <p:ext uri="{BB962C8B-B14F-4D97-AF65-F5344CB8AC3E}">
        <p14:creationId xmlns:p14="http://schemas.microsoft.com/office/powerpoint/2010/main" xmlns="" val="337755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A50B667-0D95-4AE3-942A-A2744D4C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76A3F4AF-745A-4F27-8EBE-C300ECC87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7644" y="919798"/>
            <a:ext cx="3524250" cy="5920740"/>
          </a:xfrm>
          <a:noFill/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6EA503FA-A184-4B29-BA2C-D3D83A69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2659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</p:spPr>
        <p:txBody>
          <a:bodyPr anchor="t">
            <a:normAutofit/>
          </a:bodyPr>
          <a:lstStyle/>
          <a:p>
            <a:r>
              <a:rPr lang="nl-NL" dirty="0"/>
              <a:t>Johnny van Doorn </a:t>
            </a:r>
            <a:endParaRPr lang="cs-CZ" dirty="0"/>
          </a:p>
        </p:txBody>
      </p:sp>
      <p:pic>
        <p:nvPicPr>
          <p:cNvPr id="2050" name="Picture 2" descr="Bookball in Carre; Johnny van Doorn Date: March 20, 1984 Keywords: BOOKBALL  Personname: Johnny Van Doorn Institution name: Carré Stock Photo - Alamy">
            <a:extLst>
              <a:ext uri="{FF2B5EF4-FFF2-40B4-BE49-F238E27FC236}">
                <a16:creationId xmlns:a16="http://schemas.microsoft.com/office/drawing/2014/main" xmlns="" id="{0B90D8D1-DA5A-40F3-A7E5-50ECA02E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0000" y="3075964"/>
            <a:ext cx="3622702" cy="267167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>
            <a:normAutofit/>
          </a:bodyPr>
          <a:lstStyle/>
          <a:p>
            <a:r>
              <a:rPr lang="nl-NL" u="sng" dirty="0"/>
              <a:t>https://www.youtube.com/watch?v=kvqACxkXoQw</a:t>
            </a:r>
          </a:p>
          <a:p>
            <a:endParaRPr lang="nl-NL" u="sng" dirty="0"/>
          </a:p>
          <a:p>
            <a:r>
              <a:rPr lang="cs-CZ" dirty="0">
                <a:hlinkClick r:id="rId3"/>
              </a:rPr>
              <a:t>https://www.youtube.com/watch?v=AGtj_cva-7c</a:t>
            </a:r>
            <a:endParaRPr lang="nl-NL" dirty="0"/>
          </a:p>
          <a:p>
            <a:endParaRPr lang="cs-CZ" dirty="0"/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xmlns="" id="{1CA145BC-A7EA-404D-9CB7-F78749E9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autor prezentace, datum prezentace, univerzitní oddělení, fakulta, adresa</a:t>
            </a:r>
          </a:p>
        </p:txBody>
      </p:sp>
    </p:spTree>
    <p:extLst>
      <p:ext uri="{BB962C8B-B14F-4D97-AF65-F5344CB8AC3E}">
        <p14:creationId xmlns:p14="http://schemas.microsoft.com/office/powerpoint/2010/main" xmlns="" val="256503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01E4A0-3EA8-4E90-81FD-FB2776E3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/>
          <a:p>
            <a:r>
              <a:rPr lang="nl-NL" dirty="0"/>
              <a:t>Jules Deelder</a:t>
            </a:r>
          </a:p>
        </p:txBody>
      </p:sp>
      <p:pic>
        <p:nvPicPr>
          <p:cNvPr id="3074" name="Picture 2" descr="Jules Deelder (poet) - Netherlands, The - Poetry International">
            <a:extLst>
              <a:ext uri="{FF2B5EF4-FFF2-40B4-BE49-F238E27FC236}">
                <a16:creationId xmlns:a16="http://schemas.microsoft.com/office/drawing/2014/main" xmlns="" id="{85AE8800-2EA9-4014-9213-90FCC2006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98" b="-2"/>
          <a:stretch/>
        </p:blipFill>
        <p:spPr bwMode="auto">
          <a:xfrm>
            <a:off x="3825976" y="1620000"/>
            <a:ext cx="4454024" cy="47332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1E9D806-7511-4648-8B7B-1E48FD2B3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>
            <a:normAutofit/>
          </a:bodyPr>
          <a:lstStyle/>
          <a:p>
            <a:r>
              <a:rPr lang="nl-NL" dirty="0">
                <a:hlinkClick r:id="rId3"/>
              </a:rPr>
              <a:t>https://www.youtube.com/watch?v=vl59J4sale8</a:t>
            </a:r>
            <a:endParaRPr lang="nl-NL" dirty="0"/>
          </a:p>
          <a:p>
            <a:endParaRPr lang="nl-NL" dirty="0"/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xmlns="" id="{B243DF26-3E3A-41B5-A5DE-10CF22A2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autor prezentace, datum prezentace, univerzitní oddělení, fakulta, adresa</a:t>
            </a:r>
          </a:p>
        </p:txBody>
      </p:sp>
    </p:spTree>
    <p:extLst>
      <p:ext uri="{BB962C8B-B14F-4D97-AF65-F5344CB8AC3E}">
        <p14:creationId xmlns:p14="http://schemas.microsoft.com/office/powerpoint/2010/main" xmlns="" val="333732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41E11A3-83E9-4F53-9903-9B86E60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/>
          <a:p>
            <a:r>
              <a:rPr lang="nl-NL" sz="2400"/>
              <a:t>Ilja Leonard </a:t>
            </a:r>
            <a:r>
              <a:rPr lang="nl-NL" sz="2400" err="1"/>
              <a:t>Pfeijffer</a:t>
            </a:r>
            <a:r>
              <a:rPr lang="nl-NL" sz="2400"/>
              <a:t/>
            </a:r>
            <a:br>
              <a:rPr lang="nl-NL" sz="2400"/>
            </a:br>
            <a:endParaRPr lang="nl-NL" sz="24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03D0DF1-2D74-4F68-824E-B128D74BE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93" r="7596" b="2"/>
          <a:stretch/>
        </p:blipFill>
        <p:spPr bwMode="auto">
          <a:xfrm>
            <a:off x="3825976" y="1620000"/>
            <a:ext cx="4454024" cy="47332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8695745D-7EA6-4AFC-B433-23116EF9C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>
            <a:normAutofit/>
          </a:bodyPr>
          <a:lstStyle/>
          <a:p>
            <a:r>
              <a:rPr lang="nl-NL" dirty="0"/>
              <a:t>https://www.youtube.com/watch?v=YxjNlE32iS8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xmlns="" id="{AE31CE26-4CFB-455C-B35D-A336795A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autor prezentace, datum prezentace, univerzitní oddělení, fakulta, adresa</a:t>
            </a:r>
          </a:p>
        </p:txBody>
      </p:sp>
    </p:spTree>
    <p:extLst>
      <p:ext uri="{BB962C8B-B14F-4D97-AF65-F5344CB8AC3E}">
        <p14:creationId xmlns:p14="http://schemas.microsoft.com/office/powerpoint/2010/main" xmlns="" val="3828135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215</Words>
  <Application>Microsoft Office PowerPoint</Application>
  <PresentationFormat>Vlastní</PresentationFormat>
  <Paragraphs>46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Snímek 1</vt:lpstr>
      <vt:lpstr>Poëzie is ook weer geluid </vt:lpstr>
      <vt:lpstr>Poëzie is ook weer geluid</vt:lpstr>
      <vt:lpstr>Snímek 4</vt:lpstr>
      <vt:lpstr>Simon Vestdijk </vt:lpstr>
      <vt:lpstr>Snímek 6</vt:lpstr>
      <vt:lpstr>Johnny van Doorn </vt:lpstr>
      <vt:lpstr>Jules Deelder</vt:lpstr>
      <vt:lpstr>Ilja Leonard Pfeijffer </vt:lpstr>
      <vt:lpstr>Jaap Blonk</vt:lpstr>
      <vt:lpstr>Brainpower </vt:lpstr>
      <vt:lpstr>Adriaan van Dis </vt:lpstr>
      <vt:lpstr>Babs Gons</vt:lpstr>
      <vt:lpstr>Bedankt voor de aandacht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Albert Gielen</dc:creator>
  <cp:lastModifiedBy>Wilken</cp:lastModifiedBy>
  <cp:revision>2</cp:revision>
  <dcterms:created xsi:type="dcterms:W3CDTF">2020-11-12T18:24:15Z</dcterms:created>
  <dcterms:modified xsi:type="dcterms:W3CDTF">2020-11-12T19:22:18Z</dcterms:modified>
</cp:coreProperties>
</file>