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Masters/slideMaster2.xml" ContentType="application/vnd.openxmlformats-officedocument.presentationml.slideMaster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72" r:id="rId22"/>
  </p:sldIdLst>
  <p:sldSz cx="9144000" cy="6858000" type="screen4x3"/>
  <p:notesSz cx="6858000" cy="9144000"/>
  <p:custDataLst>
    <p:tags r:id="rId23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6" autoAdjust="0"/>
    <p:restoredTop sz="94660"/>
  </p:normalViewPr>
  <p:slideViewPr>
    <p:cSldViewPr>
      <p:cViewPr>
        <p:scale>
          <a:sx n="50" d="100"/>
          <a:sy n="50" d="100"/>
        </p:scale>
        <p:origin x="-187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C6853-FDC5-4FDC-8182-259543738200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E372E43-A8F7-4A83-ABE5-D7E0150237AC}">
      <dgm:prSet phldrT="[Tekst]"/>
      <dgm:spPr/>
      <dgm:t>
        <a:bodyPr/>
        <a:lstStyle/>
        <a:p>
          <a:r>
            <a:rPr lang="pl-PL" dirty="0" smtClean="0"/>
            <a:t>Program spotkania</a:t>
          </a:r>
          <a:endParaRPr lang="pl-PL" dirty="0"/>
        </a:p>
      </dgm:t>
    </dgm:pt>
    <dgm:pt modelId="{670711A2-FC14-4968-946A-4C084EDCC3BC}" type="parTrans" cxnId="{B3343CBE-9F80-4B28-B1BF-3202052B9951}">
      <dgm:prSet/>
      <dgm:spPr/>
      <dgm:t>
        <a:bodyPr/>
        <a:lstStyle/>
        <a:p>
          <a:endParaRPr lang="pl-PL"/>
        </a:p>
      </dgm:t>
    </dgm:pt>
    <dgm:pt modelId="{61FBFE01-1C45-4ACA-88D0-88E165BA0C87}" type="sibTrans" cxnId="{B3343CBE-9F80-4B28-B1BF-3202052B9951}">
      <dgm:prSet/>
      <dgm:spPr/>
      <dgm:t>
        <a:bodyPr/>
        <a:lstStyle/>
        <a:p>
          <a:endParaRPr lang="pl-PL"/>
        </a:p>
      </dgm:t>
    </dgm:pt>
    <dgm:pt modelId="{7AA2DFE5-44E7-4FA4-BA22-844CC7463457}">
      <dgm:prSet/>
      <dgm:spPr/>
      <dgm:t>
        <a:bodyPr/>
        <a:lstStyle/>
        <a:p>
          <a:r>
            <a:rPr lang="pl-PL" dirty="0" smtClean="0"/>
            <a:t>Przywitanie gości</a:t>
          </a:r>
          <a:endParaRPr lang="pl-PL" dirty="0"/>
        </a:p>
      </dgm:t>
    </dgm:pt>
    <dgm:pt modelId="{A703BCD1-D978-4492-BEEC-2FD804CC7A56}" type="parTrans" cxnId="{68CCCFC9-320E-4A1E-81E5-8457B638A3D6}">
      <dgm:prSet/>
      <dgm:spPr/>
      <dgm:t>
        <a:bodyPr/>
        <a:lstStyle/>
        <a:p>
          <a:endParaRPr lang="pl-PL"/>
        </a:p>
      </dgm:t>
    </dgm:pt>
    <dgm:pt modelId="{2A54857A-B066-4081-9154-3ACFCA214C22}" type="sibTrans" cxnId="{68CCCFC9-320E-4A1E-81E5-8457B638A3D6}">
      <dgm:prSet/>
      <dgm:spPr/>
      <dgm:t>
        <a:bodyPr/>
        <a:lstStyle/>
        <a:p>
          <a:endParaRPr lang="pl-PL"/>
        </a:p>
      </dgm:t>
    </dgm:pt>
    <dgm:pt modelId="{036BD049-0ADC-4348-AFEC-3ECA83A3C5C9}">
      <dgm:prSet/>
      <dgm:spPr/>
      <dgm:t>
        <a:bodyPr/>
        <a:lstStyle/>
        <a:p>
          <a:r>
            <a:rPr lang="pl-PL" dirty="0" smtClean="0"/>
            <a:t>Monitorowanie podstawy programowej                      w gimnazjum i pomoc w jej wdrażaniu –               prof. dr hab. Sławomir Jacek Żurek (zastępca kierownika zespołu; specjalista ds. dydaktyki literatury)</a:t>
          </a:r>
          <a:endParaRPr lang="pl-PL" dirty="0"/>
        </a:p>
      </dgm:t>
    </dgm:pt>
    <dgm:pt modelId="{258061DF-C249-4C95-B25A-B4509DD4F5BC}" type="parTrans" cxnId="{34225324-72AD-4FAC-9C48-34AD28348BEC}">
      <dgm:prSet/>
      <dgm:spPr/>
      <dgm:t>
        <a:bodyPr/>
        <a:lstStyle/>
        <a:p>
          <a:endParaRPr lang="pl-PL"/>
        </a:p>
      </dgm:t>
    </dgm:pt>
    <dgm:pt modelId="{773A1B9A-F830-421A-8565-7B882132AB3B}" type="sibTrans" cxnId="{34225324-72AD-4FAC-9C48-34AD28348BEC}">
      <dgm:prSet/>
      <dgm:spPr/>
      <dgm:t>
        <a:bodyPr/>
        <a:lstStyle/>
        <a:p>
          <a:endParaRPr lang="pl-PL"/>
        </a:p>
      </dgm:t>
    </dgm:pt>
    <dgm:pt modelId="{3CDB9674-82A1-457D-BC27-477A84CC2ABC}">
      <dgm:prSet/>
      <dgm:spPr/>
      <dgm:t>
        <a:bodyPr/>
        <a:lstStyle/>
        <a:p>
          <a:r>
            <a:rPr lang="pl-PL" dirty="0" smtClean="0"/>
            <a:t>Przedstawienie koncepcji badań ilościowych –         dr Grzegorz Adamczyk (specjalista ds. badań ilościowych)</a:t>
          </a:r>
          <a:endParaRPr lang="pl-PL" dirty="0"/>
        </a:p>
      </dgm:t>
    </dgm:pt>
    <dgm:pt modelId="{41D7D19C-4FB2-4626-B984-3A6B1BEB2B4B}" type="parTrans" cxnId="{E831221F-1029-4168-9A10-0BB22A1D09E1}">
      <dgm:prSet/>
      <dgm:spPr/>
      <dgm:t>
        <a:bodyPr/>
        <a:lstStyle/>
        <a:p>
          <a:endParaRPr lang="pl-PL"/>
        </a:p>
      </dgm:t>
    </dgm:pt>
    <dgm:pt modelId="{1BDFD18F-EAD5-4517-8AA7-E1194025E4DF}" type="sibTrans" cxnId="{E831221F-1029-4168-9A10-0BB22A1D09E1}">
      <dgm:prSet/>
      <dgm:spPr/>
      <dgm:t>
        <a:bodyPr/>
        <a:lstStyle/>
        <a:p>
          <a:endParaRPr lang="pl-PL"/>
        </a:p>
      </dgm:t>
    </dgm:pt>
    <dgm:pt modelId="{7C7F9D6B-86C1-4A4C-92C7-88D3868191F6}">
      <dgm:prSet/>
      <dgm:spPr/>
      <dgm:t>
        <a:bodyPr/>
        <a:lstStyle/>
        <a:p>
          <a:r>
            <a:rPr lang="pl-PL" dirty="0" smtClean="0"/>
            <a:t>Przedstawienie koncepcji badań jakościowych –     dr Robert Szwed (specjalista ds. badań jakościowych)</a:t>
          </a:r>
          <a:endParaRPr lang="pl-PL" dirty="0"/>
        </a:p>
      </dgm:t>
    </dgm:pt>
    <dgm:pt modelId="{EECAE9D2-AAB8-434E-AF18-06394C230087}" type="parTrans" cxnId="{0985769B-FF59-4649-A91A-7A9BC7815CF0}">
      <dgm:prSet/>
      <dgm:spPr/>
      <dgm:t>
        <a:bodyPr/>
        <a:lstStyle/>
        <a:p>
          <a:endParaRPr lang="pl-PL"/>
        </a:p>
      </dgm:t>
    </dgm:pt>
    <dgm:pt modelId="{D2261C95-BB3A-4B2F-B4FC-A438FAAB8CD8}" type="sibTrans" cxnId="{0985769B-FF59-4649-A91A-7A9BC7815CF0}">
      <dgm:prSet/>
      <dgm:spPr/>
      <dgm:t>
        <a:bodyPr/>
        <a:lstStyle/>
        <a:p>
          <a:endParaRPr lang="pl-PL"/>
        </a:p>
      </dgm:t>
    </dgm:pt>
    <dgm:pt modelId="{BF967860-BA37-49D0-A19C-4BB5241AA13B}">
      <dgm:prSet/>
      <dgm:spPr/>
      <dgm:t>
        <a:bodyPr/>
        <a:lstStyle/>
        <a:p>
          <a:r>
            <a:rPr lang="pl-PL" dirty="0" smtClean="0"/>
            <a:t>Dyskusja</a:t>
          </a:r>
          <a:endParaRPr lang="pl-PL" dirty="0"/>
        </a:p>
      </dgm:t>
    </dgm:pt>
    <dgm:pt modelId="{1E0F8A80-0C26-421B-9219-1F42D120764E}" type="parTrans" cxnId="{197FE1BC-DC40-4AD3-883B-D820C349E6A8}">
      <dgm:prSet/>
      <dgm:spPr/>
      <dgm:t>
        <a:bodyPr/>
        <a:lstStyle/>
        <a:p>
          <a:endParaRPr lang="pl-PL"/>
        </a:p>
      </dgm:t>
    </dgm:pt>
    <dgm:pt modelId="{193554C3-1554-4948-BC96-5484A9F4C02F}" type="sibTrans" cxnId="{197FE1BC-DC40-4AD3-883B-D820C349E6A8}">
      <dgm:prSet/>
      <dgm:spPr/>
      <dgm:t>
        <a:bodyPr/>
        <a:lstStyle/>
        <a:p>
          <a:endParaRPr lang="pl-PL"/>
        </a:p>
      </dgm:t>
    </dgm:pt>
    <dgm:pt modelId="{47EE7648-681F-4122-8476-0866FEF140B0}">
      <dgm:prSet/>
      <dgm:spPr/>
      <dgm:t>
        <a:bodyPr/>
        <a:lstStyle/>
        <a:p>
          <a:r>
            <a:rPr lang="pl-PL" dirty="0" smtClean="0"/>
            <a:t>Podpisanie deklaracji współpracy z zespołem badawczym</a:t>
          </a:r>
          <a:endParaRPr lang="pl-PL" dirty="0"/>
        </a:p>
      </dgm:t>
    </dgm:pt>
    <dgm:pt modelId="{B056234F-C1BD-49BF-B7B6-AA1EB6F7FD8D}" type="parTrans" cxnId="{18ED85EE-F4F6-4500-B97E-C795446BB07F}">
      <dgm:prSet/>
      <dgm:spPr/>
      <dgm:t>
        <a:bodyPr/>
        <a:lstStyle/>
        <a:p>
          <a:endParaRPr lang="pl-PL"/>
        </a:p>
      </dgm:t>
    </dgm:pt>
    <dgm:pt modelId="{8ACAB880-7201-43CB-8DF5-4270C1A9B086}" type="sibTrans" cxnId="{18ED85EE-F4F6-4500-B97E-C795446BB07F}">
      <dgm:prSet/>
      <dgm:spPr/>
      <dgm:t>
        <a:bodyPr/>
        <a:lstStyle/>
        <a:p>
          <a:endParaRPr lang="pl-PL"/>
        </a:p>
      </dgm:t>
    </dgm:pt>
    <dgm:pt modelId="{2B1D0270-A839-40B0-AF1C-A18BC7C36DE0}" type="pres">
      <dgm:prSet presAssocID="{233C6853-FDC5-4FDC-8182-2595437382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F816B4D-7A9D-478B-8ED1-6063C552F7C6}" type="pres">
      <dgm:prSet presAssocID="{7E372E43-A8F7-4A83-ABE5-D7E0150237AC}" presName="parentLin" presStyleCnt="0"/>
      <dgm:spPr/>
    </dgm:pt>
    <dgm:pt modelId="{30F9453E-577D-4AB6-A76E-F660531B0CFF}" type="pres">
      <dgm:prSet presAssocID="{7E372E43-A8F7-4A83-ABE5-D7E0150237AC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40DA7D22-3DD2-46E7-8791-D714E379D8EF}" type="pres">
      <dgm:prSet presAssocID="{7E372E43-A8F7-4A83-ABE5-D7E0150237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FA6FFC-9642-4E61-A38D-EE7E5C5B244C}" type="pres">
      <dgm:prSet presAssocID="{7E372E43-A8F7-4A83-ABE5-D7E0150237AC}" presName="negativeSpace" presStyleCnt="0"/>
      <dgm:spPr/>
    </dgm:pt>
    <dgm:pt modelId="{1C68DB98-644D-48E9-B36B-F49AFAC8D7DD}" type="pres">
      <dgm:prSet presAssocID="{7E372E43-A8F7-4A83-ABE5-D7E0150237A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18CE24-95F6-4499-83B6-60DE22D42610}" type="presOf" srcId="{036BD049-0ADC-4348-AFEC-3ECA83A3C5C9}" destId="{1C68DB98-644D-48E9-B36B-F49AFAC8D7DD}" srcOrd="0" destOrd="1" presId="urn:microsoft.com/office/officeart/2005/8/layout/list1"/>
    <dgm:cxn modelId="{E831221F-1029-4168-9A10-0BB22A1D09E1}" srcId="{7E372E43-A8F7-4A83-ABE5-D7E0150237AC}" destId="{3CDB9674-82A1-457D-BC27-477A84CC2ABC}" srcOrd="2" destOrd="0" parTransId="{41D7D19C-4FB2-4626-B984-3A6B1BEB2B4B}" sibTransId="{1BDFD18F-EAD5-4517-8AA7-E1194025E4DF}"/>
    <dgm:cxn modelId="{DFBA10F5-2380-49CE-931A-2574C43D7AF8}" type="presOf" srcId="{233C6853-FDC5-4FDC-8182-259543738200}" destId="{2B1D0270-A839-40B0-AF1C-A18BC7C36DE0}" srcOrd="0" destOrd="0" presId="urn:microsoft.com/office/officeart/2005/8/layout/list1"/>
    <dgm:cxn modelId="{D986A7A9-4E9D-4927-81E7-3B8F3A2D9CEC}" type="presOf" srcId="{7AA2DFE5-44E7-4FA4-BA22-844CC7463457}" destId="{1C68DB98-644D-48E9-B36B-F49AFAC8D7DD}" srcOrd="0" destOrd="0" presId="urn:microsoft.com/office/officeart/2005/8/layout/list1"/>
    <dgm:cxn modelId="{1DCAEE61-489B-4583-8AD3-8E787B311335}" type="presOf" srcId="{7E372E43-A8F7-4A83-ABE5-D7E0150237AC}" destId="{40DA7D22-3DD2-46E7-8791-D714E379D8EF}" srcOrd="1" destOrd="0" presId="urn:microsoft.com/office/officeart/2005/8/layout/list1"/>
    <dgm:cxn modelId="{20F7ACB2-13BC-4EAC-B828-B03280B9610A}" type="presOf" srcId="{47EE7648-681F-4122-8476-0866FEF140B0}" destId="{1C68DB98-644D-48E9-B36B-F49AFAC8D7DD}" srcOrd="0" destOrd="5" presId="urn:microsoft.com/office/officeart/2005/8/layout/list1"/>
    <dgm:cxn modelId="{197FE1BC-DC40-4AD3-883B-D820C349E6A8}" srcId="{7E372E43-A8F7-4A83-ABE5-D7E0150237AC}" destId="{BF967860-BA37-49D0-A19C-4BB5241AA13B}" srcOrd="4" destOrd="0" parTransId="{1E0F8A80-0C26-421B-9219-1F42D120764E}" sibTransId="{193554C3-1554-4948-BC96-5484A9F4C02F}"/>
    <dgm:cxn modelId="{B3343CBE-9F80-4B28-B1BF-3202052B9951}" srcId="{233C6853-FDC5-4FDC-8182-259543738200}" destId="{7E372E43-A8F7-4A83-ABE5-D7E0150237AC}" srcOrd="0" destOrd="0" parTransId="{670711A2-FC14-4968-946A-4C084EDCC3BC}" sibTransId="{61FBFE01-1C45-4ACA-88D0-88E165BA0C87}"/>
    <dgm:cxn modelId="{18ED85EE-F4F6-4500-B97E-C795446BB07F}" srcId="{7E372E43-A8F7-4A83-ABE5-D7E0150237AC}" destId="{47EE7648-681F-4122-8476-0866FEF140B0}" srcOrd="5" destOrd="0" parTransId="{B056234F-C1BD-49BF-B7B6-AA1EB6F7FD8D}" sibTransId="{8ACAB880-7201-43CB-8DF5-4270C1A9B086}"/>
    <dgm:cxn modelId="{68CCCFC9-320E-4A1E-81E5-8457B638A3D6}" srcId="{7E372E43-A8F7-4A83-ABE5-D7E0150237AC}" destId="{7AA2DFE5-44E7-4FA4-BA22-844CC7463457}" srcOrd="0" destOrd="0" parTransId="{A703BCD1-D978-4492-BEEC-2FD804CC7A56}" sibTransId="{2A54857A-B066-4081-9154-3ACFCA214C22}"/>
    <dgm:cxn modelId="{BA399792-CEF5-4615-B8CF-88DBDAC1E872}" type="presOf" srcId="{7E372E43-A8F7-4A83-ABE5-D7E0150237AC}" destId="{30F9453E-577D-4AB6-A76E-F660531B0CFF}" srcOrd="0" destOrd="0" presId="urn:microsoft.com/office/officeart/2005/8/layout/list1"/>
    <dgm:cxn modelId="{2E0FEAED-C1BA-438F-86A9-FBD8B56406B0}" type="presOf" srcId="{7C7F9D6B-86C1-4A4C-92C7-88D3868191F6}" destId="{1C68DB98-644D-48E9-B36B-F49AFAC8D7DD}" srcOrd="0" destOrd="3" presId="urn:microsoft.com/office/officeart/2005/8/layout/list1"/>
    <dgm:cxn modelId="{3AFE0553-8BEB-4B39-A790-A6AD175DA2B5}" type="presOf" srcId="{BF967860-BA37-49D0-A19C-4BB5241AA13B}" destId="{1C68DB98-644D-48E9-B36B-F49AFAC8D7DD}" srcOrd="0" destOrd="4" presId="urn:microsoft.com/office/officeart/2005/8/layout/list1"/>
    <dgm:cxn modelId="{0985769B-FF59-4649-A91A-7A9BC7815CF0}" srcId="{7E372E43-A8F7-4A83-ABE5-D7E0150237AC}" destId="{7C7F9D6B-86C1-4A4C-92C7-88D3868191F6}" srcOrd="3" destOrd="0" parTransId="{EECAE9D2-AAB8-434E-AF18-06394C230087}" sibTransId="{D2261C95-BB3A-4B2F-B4FC-A438FAAB8CD8}"/>
    <dgm:cxn modelId="{34225324-72AD-4FAC-9C48-34AD28348BEC}" srcId="{7E372E43-A8F7-4A83-ABE5-D7E0150237AC}" destId="{036BD049-0ADC-4348-AFEC-3ECA83A3C5C9}" srcOrd="1" destOrd="0" parTransId="{258061DF-C249-4C95-B25A-B4509DD4F5BC}" sibTransId="{773A1B9A-F830-421A-8565-7B882132AB3B}"/>
    <dgm:cxn modelId="{47BCBDEF-D1CF-4C6E-9DEE-BF8179F4C620}" type="presOf" srcId="{3CDB9674-82A1-457D-BC27-477A84CC2ABC}" destId="{1C68DB98-644D-48E9-B36B-F49AFAC8D7DD}" srcOrd="0" destOrd="2" presId="urn:microsoft.com/office/officeart/2005/8/layout/list1"/>
    <dgm:cxn modelId="{87170A7B-E30C-46A4-BB2F-3D4C2D8B6EF8}" type="presParOf" srcId="{2B1D0270-A839-40B0-AF1C-A18BC7C36DE0}" destId="{BF816B4D-7A9D-478B-8ED1-6063C552F7C6}" srcOrd="0" destOrd="0" presId="urn:microsoft.com/office/officeart/2005/8/layout/list1"/>
    <dgm:cxn modelId="{96731383-EA0A-4691-BD26-2FD335CFF24A}" type="presParOf" srcId="{BF816B4D-7A9D-478B-8ED1-6063C552F7C6}" destId="{30F9453E-577D-4AB6-A76E-F660531B0CFF}" srcOrd="0" destOrd="0" presId="urn:microsoft.com/office/officeart/2005/8/layout/list1"/>
    <dgm:cxn modelId="{4FFB3F4E-FDE9-4E87-B1CE-A311400F2CE4}" type="presParOf" srcId="{BF816B4D-7A9D-478B-8ED1-6063C552F7C6}" destId="{40DA7D22-3DD2-46E7-8791-D714E379D8EF}" srcOrd="1" destOrd="0" presId="urn:microsoft.com/office/officeart/2005/8/layout/list1"/>
    <dgm:cxn modelId="{02D2BA57-E292-4AFE-8C7C-F8EA5C643270}" type="presParOf" srcId="{2B1D0270-A839-40B0-AF1C-A18BC7C36DE0}" destId="{35FA6FFC-9642-4E61-A38D-EE7E5C5B244C}" srcOrd="1" destOrd="0" presId="urn:microsoft.com/office/officeart/2005/8/layout/list1"/>
    <dgm:cxn modelId="{7756615D-9C37-4F31-9CDE-90879874C5E9}" type="presParOf" srcId="{2B1D0270-A839-40B0-AF1C-A18BC7C36DE0}" destId="{1C68DB98-644D-48E9-B36B-F49AFAC8D7D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BC7554-B26C-42F4-A812-8323A161E967}" type="doc">
      <dgm:prSet loTypeId="urn:microsoft.com/office/officeart/2005/8/layout/vList4#8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8176420-447A-4C95-83AC-40A8079D08A0}">
      <dgm:prSet phldrT="[Tekst]"/>
      <dgm:spPr/>
      <dgm:t>
        <a:bodyPr/>
        <a:lstStyle/>
        <a:p>
          <a:pPr marL="715963" indent="0"/>
          <a:r>
            <a:rPr lang="pl-PL" b="0" dirty="0" smtClean="0"/>
            <a:t>Dr Anna Adamczuk-Stęplewska (KUL)</a:t>
          </a:r>
          <a:endParaRPr lang="pl-PL" b="0" dirty="0"/>
        </a:p>
      </dgm:t>
    </dgm:pt>
    <dgm:pt modelId="{1D17B14A-0F42-43E7-AB77-174175FB756D}" type="parTrans" cxnId="{22F65767-527C-4F08-A7F7-F9AAF9EF1210}">
      <dgm:prSet/>
      <dgm:spPr/>
      <dgm:t>
        <a:bodyPr/>
        <a:lstStyle/>
        <a:p>
          <a:endParaRPr lang="pl-PL"/>
        </a:p>
      </dgm:t>
    </dgm:pt>
    <dgm:pt modelId="{F49895DF-A1DB-4443-A821-3AE84E2DAD40}" type="sibTrans" cxnId="{22F65767-527C-4F08-A7F7-F9AAF9EF1210}">
      <dgm:prSet/>
      <dgm:spPr/>
      <dgm:t>
        <a:bodyPr/>
        <a:lstStyle/>
        <a:p>
          <a:endParaRPr lang="pl-PL"/>
        </a:p>
      </dgm:t>
    </dgm:pt>
    <dgm:pt modelId="{14D93AE5-935B-43E5-BEB8-F6AE3202D4A1}">
      <dgm:prSet phldrT="[Tekst]"/>
      <dgm:spPr/>
      <dgm:t>
        <a:bodyPr/>
        <a:lstStyle/>
        <a:p>
          <a:pPr marL="285750" indent="0"/>
          <a:endParaRPr lang="pl-PL" dirty="0"/>
        </a:p>
      </dgm:t>
    </dgm:pt>
    <dgm:pt modelId="{28B19FF2-565F-47DD-AEE5-E46D3992EF9A}" type="parTrans" cxnId="{EB54462B-F150-4EEA-85E2-4900943B2F79}">
      <dgm:prSet/>
      <dgm:spPr/>
      <dgm:t>
        <a:bodyPr/>
        <a:lstStyle/>
        <a:p>
          <a:endParaRPr lang="pl-PL"/>
        </a:p>
      </dgm:t>
    </dgm:pt>
    <dgm:pt modelId="{6DC9F96B-25A5-4591-84BE-54FFB75AD06E}" type="sibTrans" cxnId="{EB54462B-F150-4EEA-85E2-4900943B2F79}">
      <dgm:prSet/>
      <dgm:spPr/>
      <dgm:t>
        <a:bodyPr/>
        <a:lstStyle/>
        <a:p>
          <a:endParaRPr lang="pl-PL"/>
        </a:p>
      </dgm:t>
    </dgm:pt>
    <dgm:pt modelId="{8421B188-D387-4029-B63E-50971A1F5917}">
      <dgm:prSet phldrT="[Tekst]"/>
      <dgm:spPr/>
      <dgm:t>
        <a:bodyPr/>
        <a:lstStyle/>
        <a:p>
          <a:pPr marL="1341438" indent="-350838"/>
          <a:r>
            <a:rPr lang="pl-PL" dirty="0" smtClean="0"/>
            <a:t>asystent merytoryczno-administracyjny</a:t>
          </a:r>
          <a:endParaRPr lang="pl-PL" dirty="0"/>
        </a:p>
      </dgm:t>
    </dgm:pt>
    <dgm:pt modelId="{03967524-A3FA-4D20-A2D7-7A81138618C1}" type="sibTrans" cxnId="{E70A15C7-B458-4B23-8634-964058668A8C}">
      <dgm:prSet/>
      <dgm:spPr/>
      <dgm:t>
        <a:bodyPr/>
        <a:lstStyle/>
        <a:p>
          <a:endParaRPr lang="pl-PL"/>
        </a:p>
      </dgm:t>
    </dgm:pt>
    <dgm:pt modelId="{7A6468A5-7F90-493B-AF11-F5160947D28D}" type="parTrans" cxnId="{E70A15C7-B458-4B23-8634-964058668A8C}">
      <dgm:prSet/>
      <dgm:spPr/>
      <dgm:t>
        <a:bodyPr/>
        <a:lstStyle/>
        <a:p>
          <a:endParaRPr lang="pl-PL"/>
        </a:p>
      </dgm:t>
    </dgm:pt>
    <dgm:pt modelId="{EA991B96-5954-4EB7-B6EF-C6401B91349B}" type="pres">
      <dgm:prSet presAssocID="{D7BC7554-B26C-42F4-A812-8323A161E9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0D53336-93C0-4965-87B7-C038742D463A}" type="pres">
      <dgm:prSet presAssocID="{78176420-447A-4C95-83AC-40A8079D08A0}" presName="comp" presStyleCnt="0"/>
      <dgm:spPr/>
    </dgm:pt>
    <dgm:pt modelId="{5B28C40A-72A3-44AB-B433-39E37BC62FAA}" type="pres">
      <dgm:prSet presAssocID="{78176420-447A-4C95-83AC-40A8079D08A0}" presName="box" presStyleLbl="node1" presStyleIdx="0" presStyleCnt="1" custLinFactNeighborX="6406"/>
      <dgm:spPr/>
      <dgm:t>
        <a:bodyPr/>
        <a:lstStyle/>
        <a:p>
          <a:endParaRPr lang="pl-PL"/>
        </a:p>
      </dgm:t>
    </dgm:pt>
    <dgm:pt modelId="{56576857-8DA9-4833-BB43-B671AA2C5BDC}" type="pres">
      <dgm:prSet presAssocID="{78176420-447A-4C95-83AC-40A8079D08A0}" presName="img" presStyleLbl="fgImgPlace1" presStyleIdx="0" presStyleCnt="1" custScaleX="148694" custLinFactNeighborX="194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1291DC4-E6A5-4B5F-AC67-571E2CFF1D59}" type="pres">
      <dgm:prSet presAssocID="{78176420-447A-4C95-83AC-40A8079D08A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2F65767-527C-4F08-A7F7-F9AAF9EF1210}" srcId="{D7BC7554-B26C-42F4-A812-8323A161E967}" destId="{78176420-447A-4C95-83AC-40A8079D08A0}" srcOrd="0" destOrd="0" parTransId="{1D17B14A-0F42-43E7-AB77-174175FB756D}" sibTransId="{F49895DF-A1DB-4443-A821-3AE84E2DAD40}"/>
    <dgm:cxn modelId="{77593F6B-9C2F-405E-AE6D-A1CB34A9ADBE}" type="presOf" srcId="{8421B188-D387-4029-B63E-50971A1F5917}" destId="{5B28C40A-72A3-44AB-B433-39E37BC62FAA}" srcOrd="0" destOrd="1" presId="urn:microsoft.com/office/officeart/2005/8/layout/vList4#8"/>
    <dgm:cxn modelId="{45BFAFE2-D3EA-4C3C-9529-C65BD03070AE}" type="presOf" srcId="{14D93AE5-935B-43E5-BEB8-F6AE3202D4A1}" destId="{B1291DC4-E6A5-4B5F-AC67-571E2CFF1D59}" srcOrd="1" destOrd="2" presId="urn:microsoft.com/office/officeart/2005/8/layout/vList4#8"/>
    <dgm:cxn modelId="{699DD8AE-B7E6-40EA-BCE3-E1AB5A434017}" type="presOf" srcId="{78176420-447A-4C95-83AC-40A8079D08A0}" destId="{5B28C40A-72A3-44AB-B433-39E37BC62FAA}" srcOrd="0" destOrd="0" presId="urn:microsoft.com/office/officeart/2005/8/layout/vList4#8"/>
    <dgm:cxn modelId="{E70A15C7-B458-4B23-8634-964058668A8C}" srcId="{78176420-447A-4C95-83AC-40A8079D08A0}" destId="{8421B188-D387-4029-B63E-50971A1F5917}" srcOrd="0" destOrd="0" parTransId="{7A6468A5-7F90-493B-AF11-F5160947D28D}" sibTransId="{03967524-A3FA-4D20-A2D7-7A81138618C1}"/>
    <dgm:cxn modelId="{A007CD8F-2D08-476F-B39A-EE50F1A26D08}" type="presOf" srcId="{8421B188-D387-4029-B63E-50971A1F5917}" destId="{B1291DC4-E6A5-4B5F-AC67-571E2CFF1D59}" srcOrd="1" destOrd="1" presId="urn:microsoft.com/office/officeart/2005/8/layout/vList4#8"/>
    <dgm:cxn modelId="{28333039-379C-4ACF-844E-85D88C750C16}" type="presOf" srcId="{14D93AE5-935B-43E5-BEB8-F6AE3202D4A1}" destId="{5B28C40A-72A3-44AB-B433-39E37BC62FAA}" srcOrd="0" destOrd="2" presId="urn:microsoft.com/office/officeart/2005/8/layout/vList4#8"/>
    <dgm:cxn modelId="{EB54462B-F150-4EEA-85E2-4900943B2F79}" srcId="{78176420-447A-4C95-83AC-40A8079D08A0}" destId="{14D93AE5-935B-43E5-BEB8-F6AE3202D4A1}" srcOrd="1" destOrd="0" parTransId="{28B19FF2-565F-47DD-AEE5-E46D3992EF9A}" sibTransId="{6DC9F96B-25A5-4591-84BE-54FFB75AD06E}"/>
    <dgm:cxn modelId="{8181D4A7-B7F7-4D1F-8FF5-98CA162E8936}" type="presOf" srcId="{D7BC7554-B26C-42F4-A812-8323A161E967}" destId="{EA991B96-5954-4EB7-B6EF-C6401B91349B}" srcOrd="0" destOrd="0" presId="urn:microsoft.com/office/officeart/2005/8/layout/vList4#8"/>
    <dgm:cxn modelId="{A671A19E-2C7C-470F-AB2E-47E786B6A346}" type="presOf" srcId="{78176420-447A-4C95-83AC-40A8079D08A0}" destId="{B1291DC4-E6A5-4B5F-AC67-571E2CFF1D59}" srcOrd="1" destOrd="0" presId="urn:microsoft.com/office/officeart/2005/8/layout/vList4#8"/>
    <dgm:cxn modelId="{13E882B7-96E1-46E6-88F5-FFD2982B2959}" type="presParOf" srcId="{EA991B96-5954-4EB7-B6EF-C6401B91349B}" destId="{50D53336-93C0-4965-87B7-C038742D463A}" srcOrd="0" destOrd="0" presId="urn:microsoft.com/office/officeart/2005/8/layout/vList4#8"/>
    <dgm:cxn modelId="{55765787-7C5E-4EE7-B902-247F3EA6BD9E}" type="presParOf" srcId="{50D53336-93C0-4965-87B7-C038742D463A}" destId="{5B28C40A-72A3-44AB-B433-39E37BC62FAA}" srcOrd="0" destOrd="0" presId="urn:microsoft.com/office/officeart/2005/8/layout/vList4#8"/>
    <dgm:cxn modelId="{6A3D2022-35FE-401B-8C32-98E416FF5F0C}" type="presParOf" srcId="{50D53336-93C0-4965-87B7-C038742D463A}" destId="{56576857-8DA9-4833-BB43-B671AA2C5BDC}" srcOrd="1" destOrd="0" presId="urn:microsoft.com/office/officeart/2005/8/layout/vList4#8"/>
    <dgm:cxn modelId="{F86591C2-CFB1-4D24-B2C8-B7E915BF29F7}" type="presParOf" srcId="{50D53336-93C0-4965-87B7-C038742D463A}" destId="{B1291DC4-E6A5-4B5F-AC67-571E2CFF1D59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8A3F1F-1F2E-440F-AB5D-F28563634833}" type="doc">
      <dgm:prSet loTypeId="urn:microsoft.com/office/officeart/2005/8/layout/v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9BD83E-1642-44A3-8F25-F62CE214EE92}">
      <dgm:prSet phldrT="[Tekst]"/>
      <dgm:spPr/>
      <dgm:t>
        <a:bodyPr/>
        <a:lstStyle/>
        <a:p>
          <a:r>
            <a:rPr lang="pl-PL" dirty="0" smtClean="0"/>
            <a:t>Badanie ma na celu identyfikację mocnych i słabych stron nauczania polonistycznego oraz określenie szans i zagrożeń związanych z wdrażaniem nowej podstawy programowej z języka polskiego. </a:t>
          </a:r>
          <a:endParaRPr lang="pl-PL" dirty="0"/>
        </a:p>
      </dgm:t>
    </dgm:pt>
    <dgm:pt modelId="{87AB576D-4BCA-4B5B-A9E3-284DF991FC2F}" type="parTrans" cxnId="{7B72B72B-DD81-4B18-9642-1AA1DF5911CE}">
      <dgm:prSet/>
      <dgm:spPr/>
      <dgm:t>
        <a:bodyPr/>
        <a:lstStyle/>
        <a:p>
          <a:endParaRPr lang="pl-PL"/>
        </a:p>
      </dgm:t>
    </dgm:pt>
    <dgm:pt modelId="{1C6DF225-15E4-4B3E-8ED3-7A13AA8BF2F3}" type="sibTrans" cxnId="{7B72B72B-DD81-4B18-9642-1AA1DF5911CE}">
      <dgm:prSet/>
      <dgm:spPr/>
      <dgm:t>
        <a:bodyPr/>
        <a:lstStyle/>
        <a:p>
          <a:endParaRPr lang="pl-PL"/>
        </a:p>
      </dgm:t>
    </dgm:pt>
    <dgm:pt modelId="{D4014F8E-D7EA-463B-874A-8F458E154EEB}">
      <dgm:prSet phldrT="[Tekst]"/>
      <dgm:spPr/>
      <dgm:t>
        <a:bodyPr/>
        <a:lstStyle/>
        <a:p>
          <a:r>
            <a:rPr lang="pl-PL" dirty="0" smtClean="0"/>
            <a:t>Głównym celem badania jest diagnoza stanu nauczania języka polskiego, zgodnie z nową podstawą programową na III etapie edukacyjnym, oraz opis środowiska szkolnego (w wypadku kadry szkolnej i uczniów) i pozaszkolnego (w wypadku uczniów), które może warunkować ten stan. </a:t>
          </a:r>
          <a:endParaRPr lang="pl-PL" dirty="0"/>
        </a:p>
      </dgm:t>
    </dgm:pt>
    <dgm:pt modelId="{3D208907-56D9-4158-9229-D0A1630F16A9}" type="parTrans" cxnId="{5010A4DB-FCA8-472D-8D5F-056F9CE07B94}">
      <dgm:prSet/>
      <dgm:spPr/>
      <dgm:t>
        <a:bodyPr/>
        <a:lstStyle/>
        <a:p>
          <a:endParaRPr lang="pl-PL"/>
        </a:p>
      </dgm:t>
    </dgm:pt>
    <dgm:pt modelId="{6E8A0E66-00D0-4793-974F-38D265E61A12}" type="sibTrans" cxnId="{5010A4DB-FCA8-472D-8D5F-056F9CE07B94}">
      <dgm:prSet/>
      <dgm:spPr/>
      <dgm:t>
        <a:bodyPr/>
        <a:lstStyle/>
        <a:p>
          <a:endParaRPr lang="pl-PL"/>
        </a:p>
      </dgm:t>
    </dgm:pt>
    <dgm:pt modelId="{B6BE07F5-1CF5-480F-B163-AA5550AE20BF}">
      <dgm:prSet phldrT="[Tekst]"/>
      <dgm:spPr/>
      <dgm:t>
        <a:bodyPr/>
        <a:lstStyle/>
        <a:p>
          <a:r>
            <a:rPr lang="pl-PL" dirty="0" smtClean="0"/>
            <a:t>Diagnoza ta będzie punktem wyjścia do działań mających na celu poprawę opisanego stanu nauczania w roku 2015!</a:t>
          </a:r>
          <a:endParaRPr lang="pl-PL" dirty="0"/>
        </a:p>
      </dgm:t>
    </dgm:pt>
    <dgm:pt modelId="{C0AD058C-BC19-430F-90EE-7C9710EE2F16}" type="parTrans" cxnId="{A72AE5BC-2AFF-4365-96C0-AA55989F439C}">
      <dgm:prSet/>
      <dgm:spPr/>
      <dgm:t>
        <a:bodyPr/>
        <a:lstStyle/>
        <a:p>
          <a:endParaRPr lang="pl-PL"/>
        </a:p>
      </dgm:t>
    </dgm:pt>
    <dgm:pt modelId="{30290E8F-1BA4-49C4-ACC4-0018ADC31F45}" type="sibTrans" cxnId="{A72AE5BC-2AFF-4365-96C0-AA55989F439C}">
      <dgm:prSet/>
      <dgm:spPr/>
      <dgm:t>
        <a:bodyPr/>
        <a:lstStyle/>
        <a:p>
          <a:endParaRPr lang="pl-PL"/>
        </a:p>
      </dgm:t>
    </dgm:pt>
    <dgm:pt modelId="{A219CD62-18DD-47E6-8AD1-22F8A110BDD3}" type="pres">
      <dgm:prSet presAssocID="{A88A3F1F-1F2E-440F-AB5D-F2856363483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A4A85A2-9F82-44C4-89E3-FC55CA762F72}" type="pres">
      <dgm:prSet presAssocID="{A88A3F1F-1F2E-440F-AB5D-F28563634833}" presName="dummyMaxCanvas" presStyleCnt="0">
        <dgm:presLayoutVars/>
      </dgm:prSet>
      <dgm:spPr/>
    </dgm:pt>
    <dgm:pt modelId="{B2D1DEF3-1534-4228-B8B4-BF6F21FDA61F}" type="pres">
      <dgm:prSet presAssocID="{A88A3F1F-1F2E-440F-AB5D-F2856363483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2FE879-CE7F-4FB2-8021-FA6CC5529DFD}" type="pres">
      <dgm:prSet presAssocID="{A88A3F1F-1F2E-440F-AB5D-F2856363483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AACB33-D13D-4454-AA40-F24B4DC1DE09}" type="pres">
      <dgm:prSet presAssocID="{A88A3F1F-1F2E-440F-AB5D-F2856363483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E558D8-D36F-4B78-90DE-377D571F677D}" type="pres">
      <dgm:prSet presAssocID="{A88A3F1F-1F2E-440F-AB5D-F2856363483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31C4F6-0F07-468D-A411-1181545E7519}" type="pres">
      <dgm:prSet presAssocID="{A88A3F1F-1F2E-440F-AB5D-F2856363483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C5647E-073C-4786-9F0F-F8A3CF2829A9}" type="pres">
      <dgm:prSet presAssocID="{A88A3F1F-1F2E-440F-AB5D-F2856363483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45DF5E-503B-4C2F-AC3C-CD844D59F3AB}" type="pres">
      <dgm:prSet presAssocID="{A88A3F1F-1F2E-440F-AB5D-F2856363483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932682-AD3F-42E0-8726-3E8A5FE69A56}" type="pres">
      <dgm:prSet presAssocID="{A88A3F1F-1F2E-440F-AB5D-F2856363483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A134CD5-3CC5-4EC6-AC45-0F74A89C0E67}" type="presOf" srcId="{309BD83E-1642-44A3-8F25-F62CE214EE92}" destId="{EDC5647E-073C-4786-9F0F-F8A3CF2829A9}" srcOrd="1" destOrd="0" presId="urn:microsoft.com/office/officeart/2005/8/layout/vProcess5"/>
    <dgm:cxn modelId="{5010A4DB-FCA8-472D-8D5F-056F9CE07B94}" srcId="{A88A3F1F-1F2E-440F-AB5D-F28563634833}" destId="{D4014F8E-D7EA-463B-874A-8F458E154EEB}" srcOrd="1" destOrd="0" parTransId="{3D208907-56D9-4158-9229-D0A1630F16A9}" sibTransId="{6E8A0E66-00D0-4793-974F-38D265E61A12}"/>
    <dgm:cxn modelId="{7AD259BC-D626-41C3-95D7-0C71BB9C3E4D}" type="presOf" srcId="{B6BE07F5-1CF5-480F-B163-AA5550AE20BF}" destId="{A7932682-AD3F-42E0-8726-3E8A5FE69A56}" srcOrd="1" destOrd="0" presId="urn:microsoft.com/office/officeart/2005/8/layout/vProcess5"/>
    <dgm:cxn modelId="{119A98A6-4F40-47F0-A48C-3F783AC6A20F}" type="presOf" srcId="{B6BE07F5-1CF5-480F-B163-AA5550AE20BF}" destId="{50AACB33-D13D-4454-AA40-F24B4DC1DE09}" srcOrd="0" destOrd="0" presId="urn:microsoft.com/office/officeart/2005/8/layout/vProcess5"/>
    <dgm:cxn modelId="{ADCD9DF6-DA8A-4D6E-BEA6-FDBADDE923B9}" type="presOf" srcId="{1C6DF225-15E4-4B3E-8ED3-7A13AA8BF2F3}" destId="{EBE558D8-D36F-4B78-90DE-377D571F677D}" srcOrd="0" destOrd="0" presId="urn:microsoft.com/office/officeart/2005/8/layout/vProcess5"/>
    <dgm:cxn modelId="{D6A4296E-B39C-4BB4-90A3-F0276718B575}" type="presOf" srcId="{D4014F8E-D7EA-463B-874A-8F458E154EEB}" destId="{BD45DF5E-503B-4C2F-AC3C-CD844D59F3AB}" srcOrd="1" destOrd="0" presId="urn:microsoft.com/office/officeart/2005/8/layout/vProcess5"/>
    <dgm:cxn modelId="{A72AE5BC-2AFF-4365-96C0-AA55989F439C}" srcId="{A88A3F1F-1F2E-440F-AB5D-F28563634833}" destId="{B6BE07F5-1CF5-480F-B163-AA5550AE20BF}" srcOrd="2" destOrd="0" parTransId="{C0AD058C-BC19-430F-90EE-7C9710EE2F16}" sibTransId="{30290E8F-1BA4-49C4-ACC4-0018ADC31F45}"/>
    <dgm:cxn modelId="{19CB836D-91BE-4ACE-9BC2-BC5EB3506848}" type="presOf" srcId="{A88A3F1F-1F2E-440F-AB5D-F28563634833}" destId="{A219CD62-18DD-47E6-8AD1-22F8A110BDD3}" srcOrd="0" destOrd="0" presId="urn:microsoft.com/office/officeart/2005/8/layout/vProcess5"/>
    <dgm:cxn modelId="{7B72B72B-DD81-4B18-9642-1AA1DF5911CE}" srcId="{A88A3F1F-1F2E-440F-AB5D-F28563634833}" destId="{309BD83E-1642-44A3-8F25-F62CE214EE92}" srcOrd="0" destOrd="0" parTransId="{87AB576D-4BCA-4B5B-A9E3-284DF991FC2F}" sibTransId="{1C6DF225-15E4-4B3E-8ED3-7A13AA8BF2F3}"/>
    <dgm:cxn modelId="{4538BC92-FB11-41E8-B83B-2E6C6295FD15}" type="presOf" srcId="{309BD83E-1642-44A3-8F25-F62CE214EE92}" destId="{B2D1DEF3-1534-4228-B8B4-BF6F21FDA61F}" srcOrd="0" destOrd="0" presId="urn:microsoft.com/office/officeart/2005/8/layout/vProcess5"/>
    <dgm:cxn modelId="{E6B577F0-7E25-4699-B0C2-1D2B31EBCC03}" type="presOf" srcId="{6E8A0E66-00D0-4793-974F-38D265E61A12}" destId="{8A31C4F6-0F07-468D-A411-1181545E7519}" srcOrd="0" destOrd="0" presId="urn:microsoft.com/office/officeart/2005/8/layout/vProcess5"/>
    <dgm:cxn modelId="{6349486D-93EE-4D48-9BF0-BDB4B53A065A}" type="presOf" srcId="{D4014F8E-D7EA-463B-874A-8F458E154EEB}" destId="{362FE879-CE7F-4FB2-8021-FA6CC5529DFD}" srcOrd="0" destOrd="0" presId="urn:microsoft.com/office/officeart/2005/8/layout/vProcess5"/>
    <dgm:cxn modelId="{D6978735-E322-42BC-8153-7786C62F3312}" type="presParOf" srcId="{A219CD62-18DD-47E6-8AD1-22F8A110BDD3}" destId="{5A4A85A2-9F82-44C4-89E3-FC55CA762F72}" srcOrd="0" destOrd="0" presId="urn:microsoft.com/office/officeart/2005/8/layout/vProcess5"/>
    <dgm:cxn modelId="{8F4FF25F-1E7A-4325-8E53-62CDC991FC24}" type="presParOf" srcId="{A219CD62-18DD-47E6-8AD1-22F8A110BDD3}" destId="{B2D1DEF3-1534-4228-B8B4-BF6F21FDA61F}" srcOrd="1" destOrd="0" presId="urn:microsoft.com/office/officeart/2005/8/layout/vProcess5"/>
    <dgm:cxn modelId="{9034C267-0FC8-48CA-97F4-FF2A395DDC47}" type="presParOf" srcId="{A219CD62-18DD-47E6-8AD1-22F8A110BDD3}" destId="{362FE879-CE7F-4FB2-8021-FA6CC5529DFD}" srcOrd="2" destOrd="0" presId="urn:microsoft.com/office/officeart/2005/8/layout/vProcess5"/>
    <dgm:cxn modelId="{7AF1821A-A528-4829-9794-F16EB3624AC5}" type="presParOf" srcId="{A219CD62-18DD-47E6-8AD1-22F8A110BDD3}" destId="{50AACB33-D13D-4454-AA40-F24B4DC1DE09}" srcOrd="3" destOrd="0" presId="urn:microsoft.com/office/officeart/2005/8/layout/vProcess5"/>
    <dgm:cxn modelId="{F40BDF38-43AC-41E8-9A3A-74FE163C8DA8}" type="presParOf" srcId="{A219CD62-18DD-47E6-8AD1-22F8A110BDD3}" destId="{EBE558D8-D36F-4B78-90DE-377D571F677D}" srcOrd="4" destOrd="0" presId="urn:microsoft.com/office/officeart/2005/8/layout/vProcess5"/>
    <dgm:cxn modelId="{3BA0E57F-032C-4DBB-A58E-B569EF5BFDBE}" type="presParOf" srcId="{A219CD62-18DD-47E6-8AD1-22F8A110BDD3}" destId="{8A31C4F6-0F07-468D-A411-1181545E7519}" srcOrd="5" destOrd="0" presId="urn:microsoft.com/office/officeart/2005/8/layout/vProcess5"/>
    <dgm:cxn modelId="{11477D94-EB77-4848-AB9B-6645F9E22D82}" type="presParOf" srcId="{A219CD62-18DD-47E6-8AD1-22F8A110BDD3}" destId="{EDC5647E-073C-4786-9F0F-F8A3CF2829A9}" srcOrd="6" destOrd="0" presId="urn:microsoft.com/office/officeart/2005/8/layout/vProcess5"/>
    <dgm:cxn modelId="{BC7EACD2-0E3F-4CCB-A1D8-1A3AE4464576}" type="presParOf" srcId="{A219CD62-18DD-47E6-8AD1-22F8A110BDD3}" destId="{BD45DF5E-503B-4C2F-AC3C-CD844D59F3AB}" srcOrd="7" destOrd="0" presId="urn:microsoft.com/office/officeart/2005/8/layout/vProcess5"/>
    <dgm:cxn modelId="{5FA7A6DF-87FA-45BA-B4CA-85C60372FD4D}" type="presParOf" srcId="{A219CD62-18DD-47E6-8AD1-22F8A110BDD3}" destId="{A7932682-AD3F-42E0-8726-3E8A5FE69A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2DFAC7-1FCE-4740-9E5D-5A7F064C97A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5BB63D-94B4-4092-B313-CC58EE340D79}">
      <dgm:prSet phldrT="[Tekst]"/>
      <dgm:spPr/>
      <dgm:t>
        <a:bodyPr/>
        <a:lstStyle/>
        <a:p>
          <a:r>
            <a:rPr lang="pl-PL" dirty="0" smtClean="0"/>
            <a:t>Ocenę umiejętności uczniów w zakresie objętym zapisami podstawy programowej z języka polskiego dla III etapu edukacji;</a:t>
          </a:r>
          <a:endParaRPr lang="pl-PL" dirty="0"/>
        </a:p>
      </dgm:t>
    </dgm:pt>
    <dgm:pt modelId="{908E32F0-CEE5-4DC2-937B-13C6E0F19701}" type="parTrans" cxnId="{7C8DBE82-CDDC-4746-B7F1-A56BF5F3E809}">
      <dgm:prSet/>
      <dgm:spPr/>
      <dgm:t>
        <a:bodyPr/>
        <a:lstStyle/>
        <a:p>
          <a:endParaRPr lang="pl-PL"/>
        </a:p>
      </dgm:t>
    </dgm:pt>
    <dgm:pt modelId="{635B7286-2CE2-41E9-A1FA-C4E4CCF1135D}" type="sibTrans" cxnId="{7C8DBE82-CDDC-4746-B7F1-A56BF5F3E809}">
      <dgm:prSet/>
      <dgm:spPr/>
      <dgm:t>
        <a:bodyPr/>
        <a:lstStyle/>
        <a:p>
          <a:endParaRPr lang="pl-PL"/>
        </a:p>
      </dgm:t>
    </dgm:pt>
    <dgm:pt modelId="{2A947D55-D3BD-418E-8849-96C83C9B62E4}" type="pres">
      <dgm:prSet presAssocID="{CA2DFAC7-1FCE-4740-9E5D-5A7F064C97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7551D82-6438-48DE-BCE0-8435AAF54665}" type="pres">
      <dgm:prSet presAssocID="{8A5BB63D-94B4-4092-B313-CC58EE340D7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C8DBE82-CDDC-4746-B7F1-A56BF5F3E809}" srcId="{CA2DFAC7-1FCE-4740-9E5D-5A7F064C97A8}" destId="{8A5BB63D-94B4-4092-B313-CC58EE340D79}" srcOrd="0" destOrd="0" parTransId="{908E32F0-CEE5-4DC2-937B-13C6E0F19701}" sibTransId="{635B7286-2CE2-41E9-A1FA-C4E4CCF1135D}"/>
    <dgm:cxn modelId="{34DAA3C1-5422-48C5-B75B-BCEF0D92C2F2}" type="presOf" srcId="{CA2DFAC7-1FCE-4740-9E5D-5A7F064C97A8}" destId="{2A947D55-D3BD-418E-8849-96C83C9B62E4}" srcOrd="0" destOrd="0" presId="urn:microsoft.com/office/officeart/2005/8/layout/default#2"/>
    <dgm:cxn modelId="{E6129E5E-6ED4-485B-8462-C9C5369C9286}" type="presOf" srcId="{8A5BB63D-94B4-4092-B313-CC58EE340D79}" destId="{D7551D82-6438-48DE-BCE0-8435AAF54665}" srcOrd="0" destOrd="0" presId="urn:microsoft.com/office/officeart/2005/8/layout/default#2"/>
    <dgm:cxn modelId="{2D4830C4-0512-46C8-8240-5553C7A9444C}" type="presParOf" srcId="{2A947D55-D3BD-418E-8849-96C83C9B62E4}" destId="{D7551D82-6438-48DE-BCE0-8435AAF54665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2DFAC7-1FCE-4740-9E5D-5A7F064C97A8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5BB63D-94B4-4092-B313-CC58EE340D79}">
      <dgm:prSet phldrT="[Tekst]"/>
      <dgm:spPr/>
      <dgm:t>
        <a:bodyPr/>
        <a:lstStyle/>
        <a:p>
          <a:r>
            <a:rPr lang="pl-PL" dirty="0" smtClean="0"/>
            <a:t>Identyfikację czynników mogących mieć wpływ na poziom lub możliwości rozwijania tych umiejętności, takich jak: dotychczasowy poziom wiedzy i umiejętności uczniów – warunkowany zarówno przebiegiem edukacji na wcześniejszych poziomach edukacyjnych, jak i uwarunkowaniami pozaszkolnymi (środowisko, z którego pochodzi uczeń; otoczenie społeczne; środowisko rodzinne – tu szczególnie </a:t>
          </a:r>
          <a:r>
            <a:rPr lang="pl-PL" b="1" dirty="0" smtClean="0"/>
            <a:t>przekazywane wartości i postawy życiowe, a także przekazywana wiedza</a:t>
          </a:r>
          <a:r>
            <a:rPr lang="pl-PL" dirty="0" smtClean="0"/>
            <a:t>); motywacje uczniów do nauki i wynikające z nich postawy; uwarunkowania pozaszkolne;</a:t>
          </a:r>
          <a:endParaRPr lang="pl-PL" dirty="0"/>
        </a:p>
      </dgm:t>
    </dgm:pt>
    <dgm:pt modelId="{908E32F0-CEE5-4DC2-937B-13C6E0F19701}" type="parTrans" cxnId="{7C8DBE82-CDDC-4746-B7F1-A56BF5F3E809}">
      <dgm:prSet/>
      <dgm:spPr/>
      <dgm:t>
        <a:bodyPr/>
        <a:lstStyle/>
        <a:p>
          <a:endParaRPr lang="pl-PL"/>
        </a:p>
      </dgm:t>
    </dgm:pt>
    <dgm:pt modelId="{635B7286-2CE2-41E9-A1FA-C4E4CCF1135D}" type="sibTrans" cxnId="{7C8DBE82-CDDC-4746-B7F1-A56BF5F3E809}">
      <dgm:prSet/>
      <dgm:spPr/>
      <dgm:t>
        <a:bodyPr/>
        <a:lstStyle/>
        <a:p>
          <a:endParaRPr lang="pl-PL"/>
        </a:p>
      </dgm:t>
    </dgm:pt>
    <dgm:pt modelId="{2A947D55-D3BD-418E-8849-96C83C9B62E4}" type="pres">
      <dgm:prSet presAssocID="{CA2DFAC7-1FCE-4740-9E5D-5A7F064C97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7551D82-6438-48DE-BCE0-8435AAF54665}" type="pres">
      <dgm:prSet presAssocID="{8A5BB63D-94B4-4092-B313-CC58EE340D7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C8DBE82-CDDC-4746-B7F1-A56BF5F3E809}" srcId="{CA2DFAC7-1FCE-4740-9E5D-5A7F064C97A8}" destId="{8A5BB63D-94B4-4092-B313-CC58EE340D79}" srcOrd="0" destOrd="0" parTransId="{908E32F0-CEE5-4DC2-937B-13C6E0F19701}" sibTransId="{635B7286-2CE2-41E9-A1FA-C4E4CCF1135D}"/>
    <dgm:cxn modelId="{199C1549-5DAE-4875-A5A3-54A9AE17E668}" type="presOf" srcId="{8A5BB63D-94B4-4092-B313-CC58EE340D79}" destId="{D7551D82-6438-48DE-BCE0-8435AAF54665}" srcOrd="0" destOrd="0" presId="urn:microsoft.com/office/officeart/2005/8/layout/default#3"/>
    <dgm:cxn modelId="{2A97A938-F01F-402B-B7FE-A7ADF6ABA72D}" type="presOf" srcId="{CA2DFAC7-1FCE-4740-9E5D-5A7F064C97A8}" destId="{2A947D55-D3BD-418E-8849-96C83C9B62E4}" srcOrd="0" destOrd="0" presId="urn:microsoft.com/office/officeart/2005/8/layout/default#3"/>
    <dgm:cxn modelId="{B923D8E5-4BDA-47C3-BAFD-D59D86E12F99}" type="presParOf" srcId="{2A947D55-D3BD-418E-8849-96C83C9B62E4}" destId="{D7551D82-6438-48DE-BCE0-8435AAF54665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A2DFAC7-1FCE-4740-9E5D-5A7F064C97A8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5BB63D-94B4-4092-B313-CC58EE340D79}">
      <dgm:prSet phldrT="[Tekst]"/>
      <dgm:spPr/>
      <dgm:t>
        <a:bodyPr/>
        <a:lstStyle/>
        <a:p>
          <a:r>
            <a:rPr lang="pl-PL" dirty="0" smtClean="0"/>
            <a:t>Identyfikację, analizę i ocenę narzędzi dydaktycznych oraz metod kształcenia polonistycznego wykorzystywanych na III etapie edukacji;</a:t>
          </a:r>
          <a:endParaRPr lang="pl-PL" dirty="0"/>
        </a:p>
      </dgm:t>
    </dgm:pt>
    <dgm:pt modelId="{908E32F0-CEE5-4DC2-937B-13C6E0F19701}" type="parTrans" cxnId="{7C8DBE82-CDDC-4746-B7F1-A56BF5F3E809}">
      <dgm:prSet/>
      <dgm:spPr/>
      <dgm:t>
        <a:bodyPr/>
        <a:lstStyle/>
        <a:p>
          <a:endParaRPr lang="pl-PL"/>
        </a:p>
      </dgm:t>
    </dgm:pt>
    <dgm:pt modelId="{635B7286-2CE2-41E9-A1FA-C4E4CCF1135D}" type="sibTrans" cxnId="{7C8DBE82-CDDC-4746-B7F1-A56BF5F3E809}">
      <dgm:prSet/>
      <dgm:spPr/>
      <dgm:t>
        <a:bodyPr/>
        <a:lstStyle/>
        <a:p>
          <a:endParaRPr lang="pl-PL"/>
        </a:p>
      </dgm:t>
    </dgm:pt>
    <dgm:pt modelId="{2A947D55-D3BD-418E-8849-96C83C9B62E4}" type="pres">
      <dgm:prSet presAssocID="{CA2DFAC7-1FCE-4740-9E5D-5A7F064C97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7551D82-6438-48DE-BCE0-8435AAF54665}" type="pres">
      <dgm:prSet presAssocID="{8A5BB63D-94B4-4092-B313-CC58EE340D7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C8DBE82-CDDC-4746-B7F1-A56BF5F3E809}" srcId="{CA2DFAC7-1FCE-4740-9E5D-5A7F064C97A8}" destId="{8A5BB63D-94B4-4092-B313-CC58EE340D79}" srcOrd="0" destOrd="0" parTransId="{908E32F0-CEE5-4DC2-937B-13C6E0F19701}" sibTransId="{635B7286-2CE2-41E9-A1FA-C4E4CCF1135D}"/>
    <dgm:cxn modelId="{D9880CEA-8908-45C9-8FD7-2DAFB6340ECE}" type="presOf" srcId="{8A5BB63D-94B4-4092-B313-CC58EE340D79}" destId="{D7551D82-6438-48DE-BCE0-8435AAF54665}" srcOrd="0" destOrd="0" presId="urn:microsoft.com/office/officeart/2005/8/layout/default#4"/>
    <dgm:cxn modelId="{A4266220-EAE3-45BB-9C1E-EBB81BC7505F}" type="presOf" srcId="{CA2DFAC7-1FCE-4740-9E5D-5A7F064C97A8}" destId="{2A947D55-D3BD-418E-8849-96C83C9B62E4}" srcOrd="0" destOrd="0" presId="urn:microsoft.com/office/officeart/2005/8/layout/default#4"/>
    <dgm:cxn modelId="{D701C710-EE49-45CE-9F55-279BB4721FCC}" type="presParOf" srcId="{2A947D55-D3BD-418E-8849-96C83C9B62E4}" destId="{D7551D82-6438-48DE-BCE0-8435AAF54665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A2DFAC7-1FCE-4740-9E5D-5A7F064C97A8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5BB63D-94B4-4092-B313-CC58EE340D79}">
      <dgm:prSet phldrT="[Tekst]"/>
      <dgm:spPr/>
      <dgm:t>
        <a:bodyPr/>
        <a:lstStyle/>
        <a:p>
          <a:r>
            <a:rPr lang="pl-PL" dirty="0" smtClean="0"/>
            <a:t>Zidentyfikowanie słabych i mocnych stron kształcenia polonistycznego w kontekście wejścia w życie zapisów podstawy programowej kształcenia ogólnego;</a:t>
          </a:r>
          <a:endParaRPr lang="pl-PL" dirty="0"/>
        </a:p>
      </dgm:t>
    </dgm:pt>
    <dgm:pt modelId="{908E32F0-CEE5-4DC2-937B-13C6E0F19701}" type="parTrans" cxnId="{7C8DBE82-CDDC-4746-B7F1-A56BF5F3E809}">
      <dgm:prSet/>
      <dgm:spPr/>
      <dgm:t>
        <a:bodyPr/>
        <a:lstStyle/>
        <a:p>
          <a:endParaRPr lang="pl-PL"/>
        </a:p>
      </dgm:t>
    </dgm:pt>
    <dgm:pt modelId="{635B7286-2CE2-41E9-A1FA-C4E4CCF1135D}" type="sibTrans" cxnId="{7C8DBE82-CDDC-4746-B7F1-A56BF5F3E809}">
      <dgm:prSet/>
      <dgm:spPr/>
      <dgm:t>
        <a:bodyPr/>
        <a:lstStyle/>
        <a:p>
          <a:endParaRPr lang="pl-PL"/>
        </a:p>
      </dgm:t>
    </dgm:pt>
    <dgm:pt modelId="{2A947D55-D3BD-418E-8849-96C83C9B62E4}" type="pres">
      <dgm:prSet presAssocID="{CA2DFAC7-1FCE-4740-9E5D-5A7F064C97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7551D82-6438-48DE-BCE0-8435AAF54665}" type="pres">
      <dgm:prSet presAssocID="{8A5BB63D-94B4-4092-B313-CC58EE340D79}" presName="node" presStyleLbl="node1" presStyleIdx="0" presStyleCnt="1" custLinFactNeighborX="8678" custLinFactNeighborY="-156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C8DBE82-CDDC-4746-B7F1-A56BF5F3E809}" srcId="{CA2DFAC7-1FCE-4740-9E5D-5A7F064C97A8}" destId="{8A5BB63D-94B4-4092-B313-CC58EE340D79}" srcOrd="0" destOrd="0" parTransId="{908E32F0-CEE5-4DC2-937B-13C6E0F19701}" sibTransId="{635B7286-2CE2-41E9-A1FA-C4E4CCF1135D}"/>
    <dgm:cxn modelId="{9DFDE1AA-D508-4E13-BCAC-3B8192F705C3}" type="presOf" srcId="{8A5BB63D-94B4-4092-B313-CC58EE340D79}" destId="{D7551D82-6438-48DE-BCE0-8435AAF54665}" srcOrd="0" destOrd="0" presId="urn:microsoft.com/office/officeart/2005/8/layout/default#5"/>
    <dgm:cxn modelId="{42194D07-D94B-4DF8-BBBE-EF07735FA680}" type="presOf" srcId="{CA2DFAC7-1FCE-4740-9E5D-5A7F064C97A8}" destId="{2A947D55-D3BD-418E-8849-96C83C9B62E4}" srcOrd="0" destOrd="0" presId="urn:microsoft.com/office/officeart/2005/8/layout/default#5"/>
    <dgm:cxn modelId="{733F554F-B73A-4156-9226-F9BB4F98155E}" type="presParOf" srcId="{2A947D55-D3BD-418E-8849-96C83C9B62E4}" destId="{D7551D82-6438-48DE-BCE0-8435AAF54665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A2DFAC7-1FCE-4740-9E5D-5A7F064C97A8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5BB63D-94B4-4092-B313-CC58EE340D79}">
      <dgm:prSet phldrT="[Tekst]"/>
      <dgm:spPr/>
      <dgm:t>
        <a:bodyPr/>
        <a:lstStyle/>
        <a:p>
          <a:r>
            <a:rPr lang="pl-PL" dirty="0" smtClean="0"/>
            <a:t>Stworzenie bazy dobrych praktyk i narzędzi dydaktycznych, które będą służyć skutecznemu wdrażaniu nowej podstawy programowej do języka polskiego;</a:t>
          </a:r>
          <a:endParaRPr lang="pl-PL" dirty="0"/>
        </a:p>
      </dgm:t>
    </dgm:pt>
    <dgm:pt modelId="{908E32F0-CEE5-4DC2-937B-13C6E0F19701}" type="parTrans" cxnId="{7C8DBE82-CDDC-4746-B7F1-A56BF5F3E809}">
      <dgm:prSet/>
      <dgm:spPr/>
      <dgm:t>
        <a:bodyPr/>
        <a:lstStyle/>
        <a:p>
          <a:endParaRPr lang="pl-PL"/>
        </a:p>
      </dgm:t>
    </dgm:pt>
    <dgm:pt modelId="{635B7286-2CE2-41E9-A1FA-C4E4CCF1135D}" type="sibTrans" cxnId="{7C8DBE82-CDDC-4746-B7F1-A56BF5F3E809}">
      <dgm:prSet/>
      <dgm:spPr/>
      <dgm:t>
        <a:bodyPr/>
        <a:lstStyle/>
        <a:p>
          <a:endParaRPr lang="pl-PL"/>
        </a:p>
      </dgm:t>
    </dgm:pt>
    <dgm:pt modelId="{2A947D55-D3BD-418E-8849-96C83C9B62E4}" type="pres">
      <dgm:prSet presAssocID="{CA2DFAC7-1FCE-4740-9E5D-5A7F064C97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7551D82-6438-48DE-BCE0-8435AAF54665}" type="pres">
      <dgm:prSet presAssocID="{8A5BB63D-94B4-4092-B313-CC58EE340D7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FB7103B-224F-4886-B59E-C38E694D25D3}" type="presOf" srcId="{8A5BB63D-94B4-4092-B313-CC58EE340D79}" destId="{D7551D82-6438-48DE-BCE0-8435AAF54665}" srcOrd="0" destOrd="0" presId="urn:microsoft.com/office/officeart/2005/8/layout/default#6"/>
    <dgm:cxn modelId="{7C8DBE82-CDDC-4746-B7F1-A56BF5F3E809}" srcId="{CA2DFAC7-1FCE-4740-9E5D-5A7F064C97A8}" destId="{8A5BB63D-94B4-4092-B313-CC58EE340D79}" srcOrd="0" destOrd="0" parTransId="{908E32F0-CEE5-4DC2-937B-13C6E0F19701}" sibTransId="{635B7286-2CE2-41E9-A1FA-C4E4CCF1135D}"/>
    <dgm:cxn modelId="{CA7BABD7-CE8A-4302-BB60-8D758BBE4D7D}" type="presOf" srcId="{CA2DFAC7-1FCE-4740-9E5D-5A7F064C97A8}" destId="{2A947D55-D3BD-418E-8849-96C83C9B62E4}" srcOrd="0" destOrd="0" presId="urn:microsoft.com/office/officeart/2005/8/layout/default#6"/>
    <dgm:cxn modelId="{23CE8B1D-D6AE-4E86-9067-3287166A163C}" type="presParOf" srcId="{2A947D55-D3BD-418E-8849-96C83C9B62E4}" destId="{D7551D82-6438-48DE-BCE0-8435AAF54665}" srcOrd="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A2DFAC7-1FCE-4740-9E5D-5A7F064C97A8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A5BB63D-94B4-4092-B313-CC58EE340D79}">
      <dgm:prSet phldrT="[Tekst]"/>
      <dgm:spPr/>
      <dgm:t>
        <a:bodyPr/>
        <a:lstStyle/>
        <a:p>
          <a:r>
            <a:rPr lang="pl-PL" dirty="0" smtClean="0"/>
            <a:t>Rozwijanie współpracy podmiotów prowadzących badania dydaktyczne ze szkołami i nauczycielami poprzez analizę zebranych i wytworzonych przez Wykonawcę w projekcie narzędzi dydaktycznych oraz sprawdzanie ich działania w praktyce edukacyjnej.</a:t>
          </a:r>
          <a:endParaRPr lang="pl-PL" dirty="0"/>
        </a:p>
      </dgm:t>
    </dgm:pt>
    <dgm:pt modelId="{908E32F0-CEE5-4DC2-937B-13C6E0F19701}" type="parTrans" cxnId="{7C8DBE82-CDDC-4746-B7F1-A56BF5F3E809}">
      <dgm:prSet/>
      <dgm:spPr/>
      <dgm:t>
        <a:bodyPr/>
        <a:lstStyle/>
        <a:p>
          <a:endParaRPr lang="pl-PL"/>
        </a:p>
      </dgm:t>
    </dgm:pt>
    <dgm:pt modelId="{635B7286-2CE2-41E9-A1FA-C4E4CCF1135D}" type="sibTrans" cxnId="{7C8DBE82-CDDC-4746-B7F1-A56BF5F3E809}">
      <dgm:prSet/>
      <dgm:spPr/>
      <dgm:t>
        <a:bodyPr/>
        <a:lstStyle/>
        <a:p>
          <a:endParaRPr lang="pl-PL"/>
        </a:p>
      </dgm:t>
    </dgm:pt>
    <dgm:pt modelId="{2A947D55-D3BD-418E-8849-96C83C9B62E4}" type="pres">
      <dgm:prSet presAssocID="{CA2DFAC7-1FCE-4740-9E5D-5A7F064C97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7551D82-6438-48DE-BCE0-8435AAF54665}" type="pres">
      <dgm:prSet presAssocID="{8A5BB63D-94B4-4092-B313-CC58EE340D7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C8DBE82-CDDC-4746-B7F1-A56BF5F3E809}" srcId="{CA2DFAC7-1FCE-4740-9E5D-5A7F064C97A8}" destId="{8A5BB63D-94B4-4092-B313-CC58EE340D79}" srcOrd="0" destOrd="0" parTransId="{908E32F0-CEE5-4DC2-937B-13C6E0F19701}" sibTransId="{635B7286-2CE2-41E9-A1FA-C4E4CCF1135D}"/>
    <dgm:cxn modelId="{256BE61C-FA63-471C-A9D5-434DECF96F20}" type="presOf" srcId="{CA2DFAC7-1FCE-4740-9E5D-5A7F064C97A8}" destId="{2A947D55-D3BD-418E-8849-96C83C9B62E4}" srcOrd="0" destOrd="0" presId="urn:microsoft.com/office/officeart/2005/8/layout/default#7"/>
    <dgm:cxn modelId="{095DE2C3-DD47-4993-93A7-218FE2A2A847}" type="presOf" srcId="{8A5BB63D-94B4-4092-B313-CC58EE340D79}" destId="{D7551D82-6438-48DE-BCE0-8435AAF54665}" srcOrd="0" destOrd="0" presId="urn:microsoft.com/office/officeart/2005/8/layout/default#7"/>
    <dgm:cxn modelId="{A80C0B08-9C51-49B0-B0F3-DD2A913892A4}" type="presParOf" srcId="{2A947D55-D3BD-418E-8849-96C83C9B62E4}" destId="{D7551D82-6438-48DE-BCE0-8435AAF54665}" srcOrd="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BB4F7ED-81B7-4A79-BEAB-9F404EE15E68}" type="doc">
      <dgm:prSet loTypeId="urn:microsoft.com/office/officeart/2005/8/layout/vList3#1" loCatId="list" qsTypeId="urn:microsoft.com/office/officeart/2005/8/quickstyle/3d3" qsCatId="3D" csTypeId="urn:microsoft.com/office/officeart/2005/8/colors/accent1_2" csCatId="accent1" phldr="1"/>
      <dgm:spPr/>
    </dgm:pt>
    <dgm:pt modelId="{37B1CBC4-594E-4997-8A83-AC0B5FA18130}">
      <dgm:prSet phldrT="[Tekst]"/>
      <dgm:spPr/>
      <dgm:t>
        <a:bodyPr/>
        <a:lstStyle/>
        <a:p>
          <a:r>
            <a:rPr lang="pl-PL" dirty="0" smtClean="0"/>
            <a:t>Efektem praktycznym badania będą narzędzia dydaktyczne, które pomogą nauczycielom skuteczniej wdrażać zapisy nowej podstawy w nauczaniu. </a:t>
          </a:r>
          <a:endParaRPr lang="pl-PL" dirty="0"/>
        </a:p>
      </dgm:t>
    </dgm:pt>
    <dgm:pt modelId="{36C9BCB7-474F-4533-B63B-3A645837BAFF}" type="parTrans" cxnId="{8500D1CE-B27F-4B6E-BDCC-23C7A05B790F}">
      <dgm:prSet/>
      <dgm:spPr/>
      <dgm:t>
        <a:bodyPr/>
        <a:lstStyle/>
        <a:p>
          <a:endParaRPr lang="pl-PL"/>
        </a:p>
      </dgm:t>
    </dgm:pt>
    <dgm:pt modelId="{542DFAB6-3878-4AEA-A301-DBAED1AAB1D0}" type="sibTrans" cxnId="{8500D1CE-B27F-4B6E-BDCC-23C7A05B790F}">
      <dgm:prSet/>
      <dgm:spPr/>
      <dgm:t>
        <a:bodyPr/>
        <a:lstStyle/>
        <a:p>
          <a:endParaRPr lang="pl-PL"/>
        </a:p>
      </dgm:t>
    </dgm:pt>
    <dgm:pt modelId="{DF485855-59AE-48B3-ADD2-AB7F873D97C8}">
      <dgm:prSet phldrT="[Tekst]"/>
      <dgm:spPr/>
      <dgm:t>
        <a:bodyPr/>
        <a:lstStyle/>
        <a:p>
          <a:r>
            <a:rPr lang="pl-PL" dirty="0" smtClean="0"/>
            <a:t>Narzędzia te będą wykorzystywać dorobek naukowy dydaktyki szczegółowej literatury i języka polskiego, wyniki przeprowadzonych w zlecanym projekcie badań i będą wypracowywane we współpracy ze szkołami i nauczycielami języka polskiego.</a:t>
          </a:r>
          <a:endParaRPr lang="pl-PL" dirty="0"/>
        </a:p>
      </dgm:t>
    </dgm:pt>
    <dgm:pt modelId="{B20A3839-FC57-48AC-BE11-5A7BABFBA195}" type="parTrans" cxnId="{1B2952D2-1F28-469D-8271-1C865E7AE91A}">
      <dgm:prSet/>
      <dgm:spPr/>
      <dgm:t>
        <a:bodyPr/>
        <a:lstStyle/>
        <a:p>
          <a:endParaRPr lang="pl-PL"/>
        </a:p>
      </dgm:t>
    </dgm:pt>
    <dgm:pt modelId="{2C8ED29C-C212-4E77-826D-F3DFA625F6AC}" type="sibTrans" cxnId="{1B2952D2-1F28-469D-8271-1C865E7AE91A}">
      <dgm:prSet/>
      <dgm:spPr/>
      <dgm:t>
        <a:bodyPr/>
        <a:lstStyle/>
        <a:p>
          <a:endParaRPr lang="pl-PL"/>
        </a:p>
      </dgm:t>
    </dgm:pt>
    <dgm:pt modelId="{9E2920AC-A4E0-4D2C-A024-71508B030A00}" type="pres">
      <dgm:prSet presAssocID="{EBB4F7ED-81B7-4A79-BEAB-9F404EE15E68}" presName="linearFlow" presStyleCnt="0">
        <dgm:presLayoutVars>
          <dgm:dir/>
          <dgm:resizeHandles val="exact"/>
        </dgm:presLayoutVars>
      </dgm:prSet>
      <dgm:spPr/>
    </dgm:pt>
    <dgm:pt modelId="{E5F0B6B0-2153-4DA0-A163-2878F30AF289}" type="pres">
      <dgm:prSet presAssocID="{37B1CBC4-594E-4997-8A83-AC0B5FA18130}" presName="composite" presStyleCnt="0"/>
      <dgm:spPr/>
    </dgm:pt>
    <dgm:pt modelId="{10FA133D-815F-4A68-9082-6BFDA96E651D}" type="pres">
      <dgm:prSet presAssocID="{37B1CBC4-594E-4997-8A83-AC0B5FA18130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2D21E-DB02-4A29-B1D2-08B681D554B8}" type="pres">
      <dgm:prSet presAssocID="{37B1CBC4-594E-4997-8A83-AC0B5FA18130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60D33A-9CF7-4AD9-8356-A1B2A4E206EA}" type="pres">
      <dgm:prSet presAssocID="{542DFAB6-3878-4AEA-A301-DBAED1AAB1D0}" presName="spacing" presStyleCnt="0"/>
      <dgm:spPr/>
    </dgm:pt>
    <dgm:pt modelId="{7DFCFD9A-018D-410F-BBFB-DAD592C698BC}" type="pres">
      <dgm:prSet presAssocID="{DF485855-59AE-48B3-ADD2-AB7F873D97C8}" presName="composite" presStyleCnt="0"/>
      <dgm:spPr/>
    </dgm:pt>
    <dgm:pt modelId="{F69014D9-409D-4A5C-B5D0-4B58CD0B4EE7}" type="pres">
      <dgm:prSet presAssocID="{DF485855-59AE-48B3-ADD2-AB7F873D97C8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669AE02-9A85-4FA6-BD26-B4B518FB6067}" type="pres">
      <dgm:prSet presAssocID="{DF485855-59AE-48B3-ADD2-AB7F873D97C8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39BA944-F374-45B2-9DCF-4FE980B03961}" type="presOf" srcId="{37B1CBC4-594E-4997-8A83-AC0B5FA18130}" destId="{FCD2D21E-DB02-4A29-B1D2-08B681D554B8}" srcOrd="0" destOrd="0" presId="urn:microsoft.com/office/officeart/2005/8/layout/vList3#1"/>
    <dgm:cxn modelId="{8500D1CE-B27F-4B6E-BDCC-23C7A05B790F}" srcId="{EBB4F7ED-81B7-4A79-BEAB-9F404EE15E68}" destId="{37B1CBC4-594E-4997-8A83-AC0B5FA18130}" srcOrd="0" destOrd="0" parTransId="{36C9BCB7-474F-4533-B63B-3A645837BAFF}" sibTransId="{542DFAB6-3878-4AEA-A301-DBAED1AAB1D0}"/>
    <dgm:cxn modelId="{1B2952D2-1F28-469D-8271-1C865E7AE91A}" srcId="{EBB4F7ED-81B7-4A79-BEAB-9F404EE15E68}" destId="{DF485855-59AE-48B3-ADD2-AB7F873D97C8}" srcOrd="1" destOrd="0" parTransId="{B20A3839-FC57-48AC-BE11-5A7BABFBA195}" sibTransId="{2C8ED29C-C212-4E77-826D-F3DFA625F6AC}"/>
    <dgm:cxn modelId="{AED2E187-34CC-498F-A96D-1DB5CDF3DAB8}" type="presOf" srcId="{DF485855-59AE-48B3-ADD2-AB7F873D97C8}" destId="{A669AE02-9A85-4FA6-BD26-B4B518FB6067}" srcOrd="0" destOrd="0" presId="urn:microsoft.com/office/officeart/2005/8/layout/vList3#1"/>
    <dgm:cxn modelId="{C02399C9-3F8D-4066-A338-B5D4A26F65DB}" type="presOf" srcId="{EBB4F7ED-81B7-4A79-BEAB-9F404EE15E68}" destId="{9E2920AC-A4E0-4D2C-A024-71508B030A00}" srcOrd="0" destOrd="0" presId="urn:microsoft.com/office/officeart/2005/8/layout/vList3#1"/>
    <dgm:cxn modelId="{DEC1F7C1-4756-473A-8B1D-D03F4ACEF484}" type="presParOf" srcId="{9E2920AC-A4E0-4D2C-A024-71508B030A00}" destId="{E5F0B6B0-2153-4DA0-A163-2878F30AF289}" srcOrd="0" destOrd="0" presId="urn:microsoft.com/office/officeart/2005/8/layout/vList3#1"/>
    <dgm:cxn modelId="{FCF8A612-427E-4F3B-B613-C9BF56F774BB}" type="presParOf" srcId="{E5F0B6B0-2153-4DA0-A163-2878F30AF289}" destId="{10FA133D-815F-4A68-9082-6BFDA96E651D}" srcOrd="0" destOrd="0" presId="urn:microsoft.com/office/officeart/2005/8/layout/vList3#1"/>
    <dgm:cxn modelId="{0CFE44DD-09F1-4B35-8AF9-4A97F36AFB9A}" type="presParOf" srcId="{E5F0B6B0-2153-4DA0-A163-2878F30AF289}" destId="{FCD2D21E-DB02-4A29-B1D2-08B681D554B8}" srcOrd="1" destOrd="0" presId="urn:microsoft.com/office/officeart/2005/8/layout/vList3#1"/>
    <dgm:cxn modelId="{8D2A01DF-F0D1-4344-9DF8-95B4E97AD6CC}" type="presParOf" srcId="{9E2920AC-A4E0-4D2C-A024-71508B030A00}" destId="{C360D33A-9CF7-4AD9-8356-A1B2A4E206EA}" srcOrd="1" destOrd="0" presId="urn:microsoft.com/office/officeart/2005/8/layout/vList3#1"/>
    <dgm:cxn modelId="{95796B8E-A8A1-4E1B-8643-C8078E502FF4}" type="presParOf" srcId="{9E2920AC-A4E0-4D2C-A024-71508B030A00}" destId="{7DFCFD9A-018D-410F-BBFB-DAD592C698BC}" srcOrd="2" destOrd="0" presId="urn:microsoft.com/office/officeart/2005/8/layout/vList3#1"/>
    <dgm:cxn modelId="{303876D2-C241-4C14-80EF-28BC9BD87549}" type="presParOf" srcId="{7DFCFD9A-018D-410F-BBFB-DAD592C698BC}" destId="{F69014D9-409D-4A5C-B5D0-4B58CD0B4EE7}" srcOrd="0" destOrd="0" presId="urn:microsoft.com/office/officeart/2005/8/layout/vList3#1"/>
    <dgm:cxn modelId="{714AA30F-CFE5-4194-9D8D-8B52EE08CACF}" type="presParOf" srcId="{7DFCFD9A-018D-410F-BBFB-DAD592C698BC}" destId="{A669AE02-9A85-4FA6-BD26-B4B518FB606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ACC510A-75CF-47F2-A851-CB5591A768E6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8A77BD3-62FD-4DB7-8693-5686A31748CA}">
      <dgm:prSet phldrT="[Tekst]"/>
      <dgm:spPr/>
      <dgm:t>
        <a:bodyPr/>
        <a:lstStyle/>
        <a:p>
          <a:r>
            <a:rPr lang="pl-PL" dirty="0" smtClean="0"/>
            <a:t>1.</a:t>
          </a:r>
          <a:endParaRPr lang="pl-PL" dirty="0"/>
        </a:p>
      </dgm:t>
    </dgm:pt>
    <dgm:pt modelId="{6FD3241E-183B-43FC-A43D-BF415FC6B456}" type="parTrans" cxnId="{95EF5532-CEE7-498D-90FC-8777BD875350}">
      <dgm:prSet/>
      <dgm:spPr/>
      <dgm:t>
        <a:bodyPr/>
        <a:lstStyle/>
        <a:p>
          <a:endParaRPr lang="pl-PL"/>
        </a:p>
      </dgm:t>
    </dgm:pt>
    <dgm:pt modelId="{AFDCCA97-D2D4-4ED4-8B3E-DA1056386B68}" type="sibTrans" cxnId="{95EF5532-CEE7-498D-90FC-8777BD875350}">
      <dgm:prSet/>
      <dgm:spPr/>
      <dgm:t>
        <a:bodyPr/>
        <a:lstStyle/>
        <a:p>
          <a:endParaRPr lang="pl-PL"/>
        </a:p>
      </dgm:t>
    </dgm:pt>
    <dgm:pt modelId="{7919E2B9-8E0F-464A-A6FA-41C9BD759A3A}">
      <dgm:prSet phldrT="[Tekst]"/>
      <dgm:spPr/>
      <dgm:t>
        <a:bodyPr/>
        <a:lstStyle/>
        <a:p>
          <a:r>
            <a:rPr lang="pl-PL" dirty="0" smtClean="0"/>
            <a:t>Doraźna pomoc we wdrażaniu podstawy programowej z języka polskiego na terenie prowadzonej przez dyrektora placówki;</a:t>
          </a:r>
          <a:endParaRPr lang="pl-PL" dirty="0"/>
        </a:p>
      </dgm:t>
    </dgm:pt>
    <dgm:pt modelId="{770660A5-D28F-40FD-8717-776D15336736}" type="parTrans" cxnId="{0484A1F0-6C06-49FE-99C7-D794B958A896}">
      <dgm:prSet/>
      <dgm:spPr/>
      <dgm:t>
        <a:bodyPr/>
        <a:lstStyle/>
        <a:p>
          <a:endParaRPr lang="pl-PL"/>
        </a:p>
      </dgm:t>
    </dgm:pt>
    <dgm:pt modelId="{9B0DD3DA-4ECD-4CA0-8D93-52D45DB87662}" type="sibTrans" cxnId="{0484A1F0-6C06-49FE-99C7-D794B958A896}">
      <dgm:prSet/>
      <dgm:spPr/>
      <dgm:t>
        <a:bodyPr/>
        <a:lstStyle/>
        <a:p>
          <a:endParaRPr lang="pl-PL"/>
        </a:p>
      </dgm:t>
    </dgm:pt>
    <dgm:pt modelId="{E995DFA5-A8FE-4B95-AE1A-F4730DE62943}">
      <dgm:prSet phldrT="[Tekst]"/>
      <dgm:spPr/>
      <dgm:t>
        <a:bodyPr/>
        <a:lstStyle/>
        <a:p>
          <a:r>
            <a:rPr lang="pl-PL" dirty="0" smtClean="0"/>
            <a:t>2.</a:t>
          </a:r>
          <a:endParaRPr lang="pl-PL" dirty="0"/>
        </a:p>
      </dgm:t>
    </dgm:pt>
    <dgm:pt modelId="{683F0531-10D5-4904-8808-EA345546850B}" type="parTrans" cxnId="{69B73224-6361-4FB7-A4D5-A272C0D38699}">
      <dgm:prSet/>
      <dgm:spPr/>
      <dgm:t>
        <a:bodyPr/>
        <a:lstStyle/>
        <a:p>
          <a:endParaRPr lang="pl-PL"/>
        </a:p>
      </dgm:t>
    </dgm:pt>
    <dgm:pt modelId="{B2257421-1737-4148-A162-F6D85E207721}" type="sibTrans" cxnId="{69B73224-6361-4FB7-A4D5-A272C0D38699}">
      <dgm:prSet/>
      <dgm:spPr/>
      <dgm:t>
        <a:bodyPr/>
        <a:lstStyle/>
        <a:p>
          <a:endParaRPr lang="pl-PL"/>
        </a:p>
      </dgm:t>
    </dgm:pt>
    <dgm:pt modelId="{3DB1E620-C54F-49D3-A280-72B85F8E8627}">
      <dgm:prSet phldrT="[Tekst]"/>
      <dgm:spPr/>
      <dgm:t>
        <a:bodyPr/>
        <a:lstStyle/>
        <a:p>
          <a:r>
            <a:rPr lang="pl-PL" dirty="0" smtClean="0"/>
            <a:t>Możliwość wymiany doświadczeń z dyrektorami innych szkół biorących udział w projekcie;</a:t>
          </a:r>
          <a:endParaRPr lang="pl-PL" dirty="0"/>
        </a:p>
      </dgm:t>
    </dgm:pt>
    <dgm:pt modelId="{03AE1042-34EB-47A3-B72C-4946A5C1B07E}" type="parTrans" cxnId="{524BD617-9C37-48AB-B9A0-33566F5F848D}">
      <dgm:prSet/>
      <dgm:spPr/>
      <dgm:t>
        <a:bodyPr/>
        <a:lstStyle/>
        <a:p>
          <a:endParaRPr lang="pl-PL"/>
        </a:p>
      </dgm:t>
    </dgm:pt>
    <dgm:pt modelId="{16445A89-4ABD-40F6-9B4C-C16B4176B95D}" type="sibTrans" cxnId="{524BD617-9C37-48AB-B9A0-33566F5F848D}">
      <dgm:prSet/>
      <dgm:spPr/>
      <dgm:t>
        <a:bodyPr/>
        <a:lstStyle/>
        <a:p>
          <a:endParaRPr lang="pl-PL"/>
        </a:p>
      </dgm:t>
    </dgm:pt>
    <dgm:pt modelId="{B4F80DAB-6BDD-41D9-91FE-D4C1D4DA5D0D}">
      <dgm:prSet phldrT="[Tekst]"/>
      <dgm:spPr/>
      <dgm:t>
        <a:bodyPr/>
        <a:lstStyle/>
        <a:p>
          <a:r>
            <a:rPr lang="pl-PL" dirty="0" smtClean="0"/>
            <a:t>3.</a:t>
          </a:r>
          <a:endParaRPr lang="pl-PL" dirty="0"/>
        </a:p>
      </dgm:t>
    </dgm:pt>
    <dgm:pt modelId="{02554279-5BB5-4BEA-B3D0-A7BFB991CCEE}" type="parTrans" cxnId="{06F6C6D5-F2E4-4496-B039-38293ABAEE16}">
      <dgm:prSet/>
      <dgm:spPr/>
      <dgm:t>
        <a:bodyPr/>
        <a:lstStyle/>
        <a:p>
          <a:endParaRPr lang="pl-PL"/>
        </a:p>
      </dgm:t>
    </dgm:pt>
    <dgm:pt modelId="{28E4B8E7-F11D-4EEF-B7D9-B738DD37277E}" type="sibTrans" cxnId="{06F6C6D5-F2E4-4496-B039-38293ABAEE16}">
      <dgm:prSet/>
      <dgm:spPr/>
      <dgm:t>
        <a:bodyPr/>
        <a:lstStyle/>
        <a:p>
          <a:endParaRPr lang="pl-PL"/>
        </a:p>
      </dgm:t>
    </dgm:pt>
    <dgm:pt modelId="{E6AF4F44-7038-414B-9F7B-519E6C3C5A67}">
      <dgm:prSet phldrT="[Tekst]"/>
      <dgm:spPr/>
      <dgm:t>
        <a:bodyPr/>
        <a:lstStyle/>
        <a:p>
          <a:r>
            <a:rPr lang="pl-PL" dirty="0" smtClean="0"/>
            <a:t>Włączenie szkoły pod patronat IBE i zespołu badawczego KUL-UJ – forma promocji zarządzanej placówki i wejście w elitarny krąg szkół biorących udział w projekcie; </a:t>
          </a:r>
          <a:endParaRPr lang="pl-PL" dirty="0"/>
        </a:p>
      </dgm:t>
    </dgm:pt>
    <dgm:pt modelId="{9FF7C4D7-C2A5-4C33-BC31-236B30CB65AD}" type="parTrans" cxnId="{F2AFA7D1-DACB-4DB1-BF03-7BD84B6E1DF1}">
      <dgm:prSet/>
      <dgm:spPr/>
      <dgm:t>
        <a:bodyPr/>
        <a:lstStyle/>
        <a:p>
          <a:endParaRPr lang="pl-PL"/>
        </a:p>
      </dgm:t>
    </dgm:pt>
    <dgm:pt modelId="{F955E708-7393-4427-A459-4982E1A0C5C9}" type="sibTrans" cxnId="{F2AFA7D1-DACB-4DB1-BF03-7BD84B6E1DF1}">
      <dgm:prSet/>
      <dgm:spPr/>
      <dgm:t>
        <a:bodyPr/>
        <a:lstStyle/>
        <a:p>
          <a:endParaRPr lang="pl-PL"/>
        </a:p>
      </dgm:t>
    </dgm:pt>
    <dgm:pt modelId="{5EFAFFB8-06FB-408A-96F9-847E34D3F7F4}">
      <dgm:prSet/>
      <dgm:spPr/>
      <dgm:t>
        <a:bodyPr/>
        <a:lstStyle/>
        <a:p>
          <a:r>
            <a:rPr lang="pl-PL" dirty="0" smtClean="0"/>
            <a:t>4.</a:t>
          </a:r>
          <a:endParaRPr lang="pl-PL" dirty="0"/>
        </a:p>
      </dgm:t>
    </dgm:pt>
    <dgm:pt modelId="{B296B9A0-E899-42C7-8498-0AD079010499}" type="parTrans" cxnId="{3C5AC5E6-5AF9-443A-8208-B7078E9A5FC7}">
      <dgm:prSet/>
      <dgm:spPr/>
      <dgm:t>
        <a:bodyPr/>
        <a:lstStyle/>
        <a:p>
          <a:endParaRPr lang="pl-PL"/>
        </a:p>
      </dgm:t>
    </dgm:pt>
    <dgm:pt modelId="{F1008DB8-92B6-46DF-9056-09528FB54FE6}" type="sibTrans" cxnId="{3C5AC5E6-5AF9-443A-8208-B7078E9A5FC7}">
      <dgm:prSet/>
      <dgm:spPr/>
      <dgm:t>
        <a:bodyPr/>
        <a:lstStyle/>
        <a:p>
          <a:endParaRPr lang="pl-PL"/>
        </a:p>
      </dgm:t>
    </dgm:pt>
    <dgm:pt modelId="{7570DF4C-E108-4369-B05B-5F187F71FA41}">
      <dgm:prSet/>
      <dgm:spPr/>
      <dgm:t>
        <a:bodyPr/>
        <a:lstStyle/>
        <a:p>
          <a:r>
            <a:rPr lang="pl-PL" smtClean="0"/>
            <a:t>Możliwość wyposażenia szkół w sprzęt multimedialny;</a:t>
          </a:r>
          <a:endParaRPr lang="pl-PL"/>
        </a:p>
      </dgm:t>
    </dgm:pt>
    <dgm:pt modelId="{2713AC10-F55B-474D-A9C7-E9AB3E7DACB7}" type="parTrans" cxnId="{5681436D-D4FB-4397-8BFA-61DA7B3B02CC}">
      <dgm:prSet/>
      <dgm:spPr/>
      <dgm:t>
        <a:bodyPr/>
        <a:lstStyle/>
        <a:p>
          <a:endParaRPr lang="pl-PL"/>
        </a:p>
      </dgm:t>
    </dgm:pt>
    <dgm:pt modelId="{6DA6503C-FB0B-4B33-AD2A-04028A2F2391}" type="sibTrans" cxnId="{5681436D-D4FB-4397-8BFA-61DA7B3B02CC}">
      <dgm:prSet/>
      <dgm:spPr/>
      <dgm:t>
        <a:bodyPr/>
        <a:lstStyle/>
        <a:p>
          <a:endParaRPr lang="pl-PL"/>
        </a:p>
      </dgm:t>
    </dgm:pt>
    <dgm:pt modelId="{82C96EFD-EFC7-44FC-9B84-A8374DF4CFA7}" type="pres">
      <dgm:prSet presAssocID="{8ACC510A-75CF-47F2-A851-CB5591A768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05FE62-E2C4-4054-9247-D0DB7A69820A}" type="pres">
      <dgm:prSet presAssocID="{08A77BD3-62FD-4DB7-8693-5686A31748CA}" presName="composite" presStyleCnt="0"/>
      <dgm:spPr/>
    </dgm:pt>
    <dgm:pt modelId="{8770E0F8-A993-49F5-AE8C-21269930E1E5}" type="pres">
      <dgm:prSet presAssocID="{08A77BD3-62FD-4DB7-8693-5686A31748C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0F96A3-AD86-423D-A452-6F92C01A5432}" type="pres">
      <dgm:prSet presAssocID="{08A77BD3-62FD-4DB7-8693-5686A31748C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8DCE68-6977-4946-AD13-9C02714A2B36}" type="pres">
      <dgm:prSet presAssocID="{AFDCCA97-D2D4-4ED4-8B3E-DA1056386B68}" presName="sp" presStyleCnt="0"/>
      <dgm:spPr/>
    </dgm:pt>
    <dgm:pt modelId="{65CD1759-D8A0-4DD0-B2FC-D3215C7D00EC}" type="pres">
      <dgm:prSet presAssocID="{E995DFA5-A8FE-4B95-AE1A-F4730DE62943}" presName="composite" presStyleCnt="0"/>
      <dgm:spPr/>
    </dgm:pt>
    <dgm:pt modelId="{3EE0A7AD-F5AA-44A9-A853-11887E8F441B}" type="pres">
      <dgm:prSet presAssocID="{E995DFA5-A8FE-4B95-AE1A-F4730DE6294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6EB484-FCA1-4E20-9349-66BB20132A64}" type="pres">
      <dgm:prSet presAssocID="{E995DFA5-A8FE-4B95-AE1A-F4730DE6294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853686-CC28-4E97-8AA6-16B5ED44FAEA}" type="pres">
      <dgm:prSet presAssocID="{B2257421-1737-4148-A162-F6D85E207721}" presName="sp" presStyleCnt="0"/>
      <dgm:spPr/>
    </dgm:pt>
    <dgm:pt modelId="{FBE624E4-C01E-4650-878A-E132D4BBC0CD}" type="pres">
      <dgm:prSet presAssocID="{B4F80DAB-6BDD-41D9-91FE-D4C1D4DA5D0D}" presName="composite" presStyleCnt="0"/>
      <dgm:spPr/>
    </dgm:pt>
    <dgm:pt modelId="{987DD799-B2F7-435C-8233-FDB74FE958A5}" type="pres">
      <dgm:prSet presAssocID="{B4F80DAB-6BDD-41D9-91FE-D4C1D4DA5D0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ECEA74-01B1-4F6C-AA26-3D5F4867E64F}" type="pres">
      <dgm:prSet presAssocID="{B4F80DAB-6BDD-41D9-91FE-D4C1D4DA5D0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30C214-70D5-48D2-856F-AD67A8F81317}" type="pres">
      <dgm:prSet presAssocID="{28E4B8E7-F11D-4EEF-B7D9-B738DD37277E}" presName="sp" presStyleCnt="0"/>
      <dgm:spPr/>
    </dgm:pt>
    <dgm:pt modelId="{A270980D-1C5B-4ECF-8105-7CED9F6C026E}" type="pres">
      <dgm:prSet presAssocID="{5EFAFFB8-06FB-408A-96F9-847E34D3F7F4}" presName="composite" presStyleCnt="0"/>
      <dgm:spPr/>
    </dgm:pt>
    <dgm:pt modelId="{D2972732-4B9F-46FE-A40C-F68229BA3DA5}" type="pres">
      <dgm:prSet presAssocID="{5EFAFFB8-06FB-408A-96F9-847E34D3F7F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2F1F2D-8ED8-4D20-BAFF-AF99184FEA5E}" type="pres">
      <dgm:prSet presAssocID="{5EFAFFB8-06FB-408A-96F9-847E34D3F7F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5EF5532-CEE7-498D-90FC-8777BD875350}" srcId="{8ACC510A-75CF-47F2-A851-CB5591A768E6}" destId="{08A77BD3-62FD-4DB7-8693-5686A31748CA}" srcOrd="0" destOrd="0" parTransId="{6FD3241E-183B-43FC-A43D-BF415FC6B456}" sibTransId="{AFDCCA97-D2D4-4ED4-8B3E-DA1056386B68}"/>
    <dgm:cxn modelId="{B763F0BE-3EA0-483E-9999-2432D30E5220}" type="presOf" srcId="{E6AF4F44-7038-414B-9F7B-519E6C3C5A67}" destId="{C3ECEA74-01B1-4F6C-AA26-3D5F4867E64F}" srcOrd="0" destOrd="0" presId="urn:microsoft.com/office/officeart/2005/8/layout/chevron2"/>
    <dgm:cxn modelId="{C2524C4B-ADD9-4E85-AE04-A1C09B03860F}" type="presOf" srcId="{7570DF4C-E108-4369-B05B-5F187F71FA41}" destId="{A62F1F2D-8ED8-4D20-BAFF-AF99184FEA5E}" srcOrd="0" destOrd="0" presId="urn:microsoft.com/office/officeart/2005/8/layout/chevron2"/>
    <dgm:cxn modelId="{F2AFA7D1-DACB-4DB1-BF03-7BD84B6E1DF1}" srcId="{B4F80DAB-6BDD-41D9-91FE-D4C1D4DA5D0D}" destId="{E6AF4F44-7038-414B-9F7B-519E6C3C5A67}" srcOrd="0" destOrd="0" parTransId="{9FF7C4D7-C2A5-4C33-BC31-236B30CB65AD}" sibTransId="{F955E708-7393-4427-A459-4982E1A0C5C9}"/>
    <dgm:cxn modelId="{5681436D-D4FB-4397-8BFA-61DA7B3B02CC}" srcId="{5EFAFFB8-06FB-408A-96F9-847E34D3F7F4}" destId="{7570DF4C-E108-4369-B05B-5F187F71FA41}" srcOrd="0" destOrd="0" parTransId="{2713AC10-F55B-474D-A9C7-E9AB3E7DACB7}" sibTransId="{6DA6503C-FB0B-4B33-AD2A-04028A2F2391}"/>
    <dgm:cxn modelId="{5A22C223-C06F-4DD7-8422-39910644898F}" type="presOf" srcId="{3DB1E620-C54F-49D3-A280-72B85F8E8627}" destId="{286EB484-FCA1-4E20-9349-66BB20132A64}" srcOrd="0" destOrd="0" presId="urn:microsoft.com/office/officeart/2005/8/layout/chevron2"/>
    <dgm:cxn modelId="{960DE27B-809E-4B46-8800-BE529205A9E1}" type="presOf" srcId="{8ACC510A-75CF-47F2-A851-CB5591A768E6}" destId="{82C96EFD-EFC7-44FC-9B84-A8374DF4CFA7}" srcOrd="0" destOrd="0" presId="urn:microsoft.com/office/officeart/2005/8/layout/chevron2"/>
    <dgm:cxn modelId="{69B73224-6361-4FB7-A4D5-A272C0D38699}" srcId="{8ACC510A-75CF-47F2-A851-CB5591A768E6}" destId="{E995DFA5-A8FE-4B95-AE1A-F4730DE62943}" srcOrd="1" destOrd="0" parTransId="{683F0531-10D5-4904-8808-EA345546850B}" sibTransId="{B2257421-1737-4148-A162-F6D85E207721}"/>
    <dgm:cxn modelId="{6A6A2EDC-C45D-49E1-AF18-5214BA4AE7BC}" type="presOf" srcId="{5EFAFFB8-06FB-408A-96F9-847E34D3F7F4}" destId="{D2972732-4B9F-46FE-A40C-F68229BA3DA5}" srcOrd="0" destOrd="0" presId="urn:microsoft.com/office/officeart/2005/8/layout/chevron2"/>
    <dgm:cxn modelId="{3DBECBEC-4C0E-4371-9664-B432DDD55B2B}" type="presOf" srcId="{E995DFA5-A8FE-4B95-AE1A-F4730DE62943}" destId="{3EE0A7AD-F5AA-44A9-A853-11887E8F441B}" srcOrd="0" destOrd="0" presId="urn:microsoft.com/office/officeart/2005/8/layout/chevron2"/>
    <dgm:cxn modelId="{3C5AC5E6-5AF9-443A-8208-B7078E9A5FC7}" srcId="{8ACC510A-75CF-47F2-A851-CB5591A768E6}" destId="{5EFAFFB8-06FB-408A-96F9-847E34D3F7F4}" srcOrd="3" destOrd="0" parTransId="{B296B9A0-E899-42C7-8498-0AD079010499}" sibTransId="{F1008DB8-92B6-46DF-9056-09528FB54FE6}"/>
    <dgm:cxn modelId="{95694567-2EF2-4D25-96A7-E1748AD35DD0}" type="presOf" srcId="{7919E2B9-8E0F-464A-A6FA-41C9BD759A3A}" destId="{F80F96A3-AD86-423D-A452-6F92C01A5432}" srcOrd="0" destOrd="0" presId="urn:microsoft.com/office/officeart/2005/8/layout/chevron2"/>
    <dgm:cxn modelId="{0484A1F0-6C06-49FE-99C7-D794B958A896}" srcId="{08A77BD3-62FD-4DB7-8693-5686A31748CA}" destId="{7919E2B9-8E0F-464A-A6FA-41C9BD759A3A}" srcOrd="0" destOrd="0" parTransId="{770660A5-D28F-40FD-8717-776D15336736}" sibTransId="{9B0DD3DA-4ECD-4CA0-8D93-52D45DB87662}"/>
    <dgm:cxn modelId="{AC70509F-A383-47E0-9261-70548C0A73BA}" type="presOf" srcId="{B4F80DAB-6BDD-41D9-91FE-D4C1D4DA5D0D}" destId="{987DD799-B2F7-435C-8233-FDB74FE958A5}" srcOrd="0" destOrd="0" presId="urn:microsoft.com/office/officeart/2005/8/layout/chevron2"/>
    <dgm:cxn modelId="{524BD617-9C37-48AB-B9A0-33566F5F848D}" srcId="{E995DFA5-A8FE-4B95-AE1A-F4730DE62943}" destId="{3DB1E620-C54F-49D3-A280-72B85F8E8627}" srcOrd="0" destOrd="0" parTransId="{03AE1042-34EB-47A3-B72C-4946A5C1B07E}" sibTransId="{16445A89-4ABD-40F6-9B4C-C16B4176B95D}"/>
    <dgm:cxn modelId="{1C017C30-168B-4824-B94B-EA1916A83E9B}" type="presOf" srcId="{08A77BD3-62FD-4DB7-8693-5686A31748CA}" destId="{8770E0F8-A993-49F5-AE8C-21269930E1E5}" srcOrd="0" destOrd="0" presId="urn:microsoft.com/office/officeart/2005/8/layout/chevron2"/>
    <dgm:cxn modelId="{06F6C6D5-F2E4-4496-B039-38293ABAEE16}" srcId="{8ACC510A-75CF-47F2-A851-CB5591A768E6}" destId="{B4F80DAB-6BDD-41D9-91FE-D4C1D4DA5D0D}" srcOrd="2" destOrd="0" parTransId="{02554279-5BB5-4BEA-B3D0-A7BFB991CCEE}" sibTransId="{28E4B8E7-F11D-4EEF-B7D9-B738DD37277E}"/>
    <dgm:cxn modelId="{FF97DAA9-EC02-4EF0-B101-5E67724E486A}" type="presParOf" srcId="{82C96EFD-EFC7-44FC-9B84-A8374DF4CFA7}" destId="{2805FE62-E2C4-4054-9247-D0DB7A69820A}" srcOrd="0" destOrd="0" presId="urn:microsoft.com/office/officeart/2005/8/layout/chevron2"/>
    <dgm:cxn modelId="{2E525C28-6FCF-44D0-8B7F-B5472AFA490E}" type="presParOf" srcId="{2805FE62-E2C4-4054-9247-D0DB7A69820A}" destId="{8770E0F8-A993-49F5-AE8C-21269930E1E5}" srcOrd="0" destOrd="0" presId="urn:microsoft.com/office/officeart/2005/8/layout/chevron2"/>
    <dgm:cxn modelId="{6C8B21F4-41B5-4EC9-B03E-7607804C9CB2}" type="presParOf" srcId="{2805FE62-E2C4-4054-9247-D0DB7A69820A}" destId="{F80F96A3-AD86-423D-A452-6F92C01A5432}" srcOrd="1" destOrd="0" presId="urn:microsoft.com/office/officeart/2005/8/layout/chevron2"/>
    <dgm:cxn modelId="{3BF00D0F-653A-4AF9-96CE-0059E4906F6E}" type="presParOf" srcId="{82C96EFD-EFC7-44FC-9B84-A8374DF4CFA7}" destId="{748DCE68-6977-4946-AD13-9C02714A2B36}" srcOrd="1" destOrd="0" presId="urn:microsoft.com/office/officeart/2005/8/layout/chevron2"/>
    <dgm:cxn modelId="{67F25A12-C756-43BB-AA76-359B6FC8E593}" type="presParOf" srcId="{82C96EFD-EFC7-44FC-9B84-A8374DF4CFA7}" destId="{65CD1759-D8A0-4DD0-B2FC-D3215C7D00EC}" srcOrd="2" destOrd="0" presId="urn:microsoft.com/office/officeart/2005/8/layout/chevron2"/>
    <dgm:cxn modelId="{FBDD9DEE-71C7-447B-8007-277CB5ED1F9D}" type="presParOf" srcId="{65CD1759-D8A0-4DD0-B2FC-D3215C7D00EC}" destId="{3EE0A7AD-F5AA-44A9-A853-11887E8F441B}" srcOrd="0" destOrd="0" presId="urn:microsoft.com/office/officeart/2005/8/layout/chevron2"/>
    <dgm:cxn modelId="{5CCCDF4A-351D-4075-B8BE-876DCF937BBE}" type="presParOf" srcId="{65CD1759-D8A0-4DD0-B2FC-D3215C7D00EC}" destId="{286EB484-FCA1-4E20-9349-66BB20132A64}" srcOrd="1" destOrd="0" presId="urn:microsoft.com/office/officeart/2005/8/layout/chevron2"/>
    <dgm:cxn modelId="{28D7BF72-595A-477E-888D-03011F16177E}" type="presParOf" srcId="{82C96EFD-EFC7-44FC-9B84-A8374DF4CFA7}" destId="{E7853686-CC28-4E97-8AA6-16B5ED44FAEA}" srcOrd="3" destOrd="0" presId="urn:microsoft.com/office/officeart/2005/8/layout/chevron2"/>
    <dgm:cxn modelId="{151D9C7D-FEE1-44B5-B1CA-01BF347B4CDF}" type="presParOf" srcId="{82C96EFD-EFC7-44FC-9B84-A8374DF4CFA7}" destId="{FBE624E4-C01E-4650-878A-E132D4BBC0CD}" srcOrd="4" destOrd="0" presId="urn:microsoft.com/office/officeart/2005/8/layout/chevron2"/>
    <dgm:cxn modelId="{D38FB5D7-9A49-40F4-A19E-77B0ECC3F9AE}" type="presParOf" srcId="{FBE624E4-C01E-4650-878A-E132D4BBC0CD}" destId="{987DD799-B2F7-435C-8233-FDB74FE958A5}" srcOrd="0" destOrd="0" presId="urn:microsoft.com/office/officeart/2005/8/layout/chevron2"/>
    <dgm:cxn modelId="{F92AF7FE-C286-4E96-9244-C16791E0CA0A}" type="presParOf" srcId="{FBE624E4-C01E-4650-878A-E132D4BBC0CD}" destId="{C3ECEA74-01B1-4F6C-AA26-3D5F4867E64F}" srcOrd="1" destOrd="0" presId="urn:microsoft.com/office/officeart/2005/8/layout/chevron2"/>
    <dgm:cxn modelId="{0F3C8C10-AAB4-49A8-9EFE-C5A9AB8720E1}" type="presParOf" srcId="{82C96EFD-EFC7-44FC-9B84-A8374DF4CFA7}" destId="{1830C214-70D5-48D2-856F-AD67A8F81317}" srcOrd="5" destOrd="0" presId="urn:microsoft.com/office/officeart/2005/8/layout/chevron2"/>
    <dgm:cxn modelId="{AAA86D25-CCC9-420A-9423-E88938507CAB}" type="presParOf" srcId="{82C96EFD-EFC7-44FC-9B84-A8374DF4CFA7}" destId="{A270980D-1C5B-4ECF-8105-7CED9F6C026E}" srcOrd="6" destOrd="0" presId="urn:microsoft.com/office/officeart/2005/8/layout/chevron2"/>
    <dgm:cxn modelId="{5B18BD53-85F6-4A5D-B627-B050B3428404}" type="presParOf" srcId="{A270980D-1C5B-4ECF-8105-7CED9F6C026E}" destId="{D2972732-4B9F-46FE-A40C-F68229BA3DA5}" srcOrd="0" destOrd="0" presId="urn:microsoft.com/office/officeart/2005/8/layout/chevron2"/>
    <dgm:cxn modelId="{C019D17E-86B3-4E66-9F39-C6A1DF78EE98}" type="presParOf" srcId="{A270980D-1C5B-4ECF-8105-7CED9F6C026E}" destId="{A62F1F2D-8ED8-4D20-BAFF-AF99184FEA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34979-82E6-4E3A-B3FE-6424ABCC3776}" type="doc">
      <dgm:prSet loTypeId="urn:microsoft.com/office/officeart/2005/8/layout/default#1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3877204-581B-48BB-BF33-F1BA3A036881}">
      <dgm:prSet phldrT="[Tekst]" custT="1"/>
      <dgm:spPr/>
      <dgm:t>
        <a:bodyPr/>
        <a:lstStyle/>
        <a:p>
          <a:r>
            <a:rPr lang="pl-PL" sz="3200" b="0" i="0" dirty="0" smtClean="0"/>
            <a:t>Dydaktyka literatury i języka polskiego w gimnazjum w świetle nowej podstawy programowej – realizowany przez </a:t>
          </a:r>
        </a:p>
        <a:p>
          <a:r>
            <a:rPr lang="pl-PL" sz="3200" b="0" i="0" dirty="0" smtClean="0"/>
            <a:t>Katolicki Uniwersytet Lubelski Jana Pawła II na zamówienie</a:t>
          </a:r>
        </a:p>
        <a:p>
          <a:r>
            <a:rPr lang="pl-PL" sz="3200" b="0" i="0" dirty="0" smtClean="0"/>
            <a:t> Instytutu Badań Edukacyjnych w Warszawie.</a:t>
          </a:r>
          <a:endParaRPr lang="pl-PL" sz="3200" b="0" i="0" dirty="0"/>
        </a:p>
      </dgm:t>
    </dgm:pt>
    <dgm:pt modelId="{C8A75E9E-F2CD-456B-A68A-ED79D8BBE4B5}" type="parTrans" cxnId="{A08E610B-1893-4C79-B48F-604C531E4708}">
      <dgm:prSet/>
      <dgm:spPr/>
      <dgm:t>
        <a:bodyPr/>
        <a:lstStyle/>
        <a:p>
          <a:endParaRPr lang="pl-PL"/>
        </a:p>
      </dgm:t>
    </dgm:pt>
    <dgm:pt modelId="{B61E3F1E-C4CB-48DD-A6B8-2EF994D79E46}" type="sibTrans" cxnId="{A08E610B-1893-4C79-B48F-604C531E4708}">
      <dgm:prSet/>
      <dgm:spPr/>
      <dgm:t>
        <a:bodyPr/>
        <a:lstStyle/>
        <a:p>
          <a:endParaRPr lang="pl-PL"/>
        </a:p>
      </dgm:t>
    </dgm:pt>
    <dgm:pt modelId="{CF31A9A6-947D-4B48-B998-F765DD67B0C6}" type="pres">
      <dgm:prSet presAssocID="{BDC34979-82E6-4E3A-B3FE-6424ABCC37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04D6AC4-0ED1-4696-B344-47978240AB35}" type="pres">
      <dgm:prSet presAssocID="{83877204-581B-48BB-BF33-F1BA3A03688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08E610B-1893-4C79-B48F-604C531E4708}" srcId="{BDC34979-82E6-4E3A-B3FE-6424ABCC3776}" destId="{83877204-581B-48BB-BF33-F1BA3A036881}" srcOrd="0" destOrd="0" parTransId="{C8A75E9E-F2CD-456B-A68A-ED79D8BBE4B5}" sibTransId="{B61E3F1E-C4CB-48DD-A6B8-2EF994D79E46}"/>
    <dgm:cxn modelId="{10FA519E-A136-437B-8C97-49A200660283}" type="presOf" srcId="{BDC34979-82E6-4E3A-B3FE-6424ABCC3776}" destId="{CF31A9A6-947D-4B48-B998-F765DD67B0C6}" srcOrd="0" destOrd="0" presId="urn:microsoft.com/office/officeart/2005/8/layout/default#1"/>
    <dgm:cxn modelId="{46A0AAB4-88FD-4161-B40F-E1177D270723}" type="presOf" srcId="{83877204-581B-48BB-BF33-F1BA3A036881}" destId="{004D6AC4-0ED1-4696-B344-47978240AB35}" srcOrd="0" destOrd="0" presId="urn:microsoft.com/office/officeart/2005/8/layout/default#1"/>
    <dgm:cxn modelId="{4D971B09-CDFC-49ED-89BA-62BBB75EE931}" type="presParOf" srcId="{CF31A9A6-947D-4B48-B998-F765DD67B0C6}" destId="{004D6AC4-0ED1-4696-B344-47978240AB35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ACC510A-75CF-47F2-A851-CB5591A768E6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8A77BD3-62FD-4DB7-8693-5686A31748CA}">
      <dgm:prSet phldrT="[Tekst]"/>
      <dgm:spPr/>
      <dgm:t>
        <a:bodyPr/>
        <a:lstStyle/>
        <a:p>
          <a:r>
            <a:rPr lang="pl-PL" dirty="0" smtClean="0"/>
            <a:t>5.</a:t>
          </a:r>
          <a:endParaRPr lang="pl-PL" dirty="0"/>
        </a:p>
      </dgm:t>
    </dgm:pt>
    <dgm:pt modelId="{6FD3241E-183B-43FC-A43D-BF415FC6B456}" type="parTrans" cxnId="{95EF5532-CEE7-498D-90FC-8777BD875350}">
      <dgm:prSet/>
      <dgm:spPr/>
      <dgm:t>
        <a:bodyPr/>
        <a:lstStyle/>
        <a:p>
          <a:endParaRPr lang="pl-PL"/>
        </a:p>
      </dgm:t>
    </dgm:pt>
    <dgm:pt modelId="{AFDCCA97-D2D4-4ED4-8B3E-DA1056386B68}" type="sibTrans" cxnId="{95EF5532-CEE7-498D-90FC-8777BD875350}">
      <dgm:prSet/>
      <dgm:spPr/>
      <dgm:t>
        <a:bodyPr/>
        <a:lstStyle/>
        <a:p>
          <a:endParaRPr lang="pl-PL"/>
        </a:p>
      </dgm:t>
    </dgm:pt>
    <dgm:pt modelId="{7919E2B9-8E0F-464A-A6FA-41C9BD759A3A}">
      <dgm:prSet phldrT="[Tekst]"/>
      <dgm:spPr/>
      <dgm:t>
        <a:bodyPr/>
        <a:lstStyle/>
        <a:p>
          <a:r>
            <a:rPr lang="pl-PL" dirty="0" smtClean="0"/>
            <a:t>Możliwość realizacji nowoczesnego modelu wspierania procesu wychowawczego poprzez monitorowanie przebiegu procesu dydaktycznego poza budynkiem szkoły (badanie rodziców);</a:t>
          </a:r>
          <a:endParaRPr lang="pl-PL" dirty="0"/>
        </a:p>
      </dgm:t>
    </dgm:pt>
    <dgm:pt modelId="{770660A5-D28F-40FD-8717-776D15336736}" type="parTrans" cxnId="{0484A1F0-6C06-49FE-99C7-D794B958A896}">
      <dgm:prSet/>
      <dgm:spPr/>
      <dgm:t>
        <a:bodyPr/>
        <a:lstStyle/>
        <a:p>
          <a:endParaRPr lang="pl-PL"/>
        </a:p>
      </dgm:t>
    </dgm:pt>
    <dgm:pt modelId="{9B0DD3DA-4ECD-4CA0-8D93-52D45DB87662}" type="sibTrans" cxnId="{0484A1F0-6C06-49FE-99C7-D794B958A896}">
      <dgm:prSet/>
      <dgm:spPr/>
      <dgm:t>
        <a:bodyPr/>
        <a:lstStyle/>
        <a:p>
          <a:endParaRPr lang="pl-PL"/>
        </a:p>
      </dgm:t>
    </dgm:pt>
    <dgm:pt modelId="{E995DFA5-A8FE-4B95-AE1A-F4730DE62943}">
      <dgm:prSet phldrT="[Tekst]"/>
      <dgm:spPr/>
      <dgm:t>
        <a:bodyPr/>
        <a:lstStyle/>
        <a:p>
          <a:r>
            <a:rPr lang="pl-PL" dirty="0" smtClean="0"/>
            <a:t>6.</a:t>
          </a:r>
          <a:endParaRPr lang="pl-PL" dirty="0"/>
        </a:p>
      </dgm:t>
    </dgm:pt>
    <dgm:pt modelId="{683F0531-10D5-4904-8808-EA345546850B}" type="parTrans" cxnId="{69B73224-6361-4FB7-A4D5-A272C0D38699}">
      <dgm:prSet/>
      <dgm:spPr/>
      <dgm:t>
        <a:bodyPr/>
        <a:lstStyle/>
        <a:p>
          <a:endParaRPr lang="pl-PL"/>
        </a:p>
      </dgm:t>
    </dgm:pt>
    <dgm:pt modelId="{B2257421-1737-4148-A162-F6D85E207721}" type="sibTrans" cxnId="{69B73224-6361-4FB7-A4D5-A272C0D38699}">
      <dgm:prSet/>
      <dgm:spPr/>
      <dgm:t>
        <a:bodyPr/>
        <a:lstStyle/>
        <a:p>
          <a:endParaRPr lang="pl-PL"/>
        </a:p>
      </dgm:t>
    </dgm:pt>
    <dgm:pt modelId="{3DB1E620-C54F-49D3-A280-72B85F8E8627}">
      <dgm:prSet phldrT="[Tekst]"/>
      <dgm:spPr/>
      <dgm:t>
        <a:bodyPr/>
        <a:lstStyle/>
        <a:p>
          <a:r>
            <a:rPr lang="pl-PL" dirty="0" smtClean="0"/>
            <a:t>Pomoc polonistom w przygotowaniu uczniów do egzaminu – stały kontakt polonistów z zespołem badawczym KUL-UJ;</a:t>
          </a:r>
          <a:endParaRPr lang="pl-PL" dirty="0"/>
        </a:p>
      </dgm:t>
    </dgm:pt>
    <dgm:pt modelId="{03AE1042-34EB-47A3-B72C-4946A5C1B07E}" type="parTrans" cxnId="{524BD617-9C37-48AB-B9A0-33566F5F848D}">
      <dgm:prSet/>
      <dgm:spPr/>
      <dgm:t>
        <a:bodyPr/>
        <a:lstStyle/>
        <a:p>
          <a:endParaRPr lang="pl-PL"/>
        </a:p>
      </dgm:t>
    </dgm:pt>
    <dgm:pt modelId="{16445A89-4ABD-40F6-9B4C-C16B4176B95D}" type="sibTrans" cxnId="{524BD617-9C37-48AB-B9A0-33566F5F848D}">
      <dgm:prSet/>
      <dgm:spPr/>
      <dgm:t>
        <a:bodyPr/>
        <a:lstStyle/>
        <a:p>
          <a:endParaRPr lang="pl-PL"/>
        </a:p>
      </dgm:t>
    </dgm:pt>
    <dgm:pt modelId="{B4F80DAB-6BDD-41D9-91FE-D4C1D4DA5D0D}">
      <dgm:prSet phldrT="[Tekst]"/>
      <dgm:spPr/>
      <dgm:t>
        <a:bodyPr/>
        <a:lstStyle/>
        <a:p>
          <a:r>
            <a:rPr lang="pl-PL" dirty="0" smtClean="0"/>
            <a:t>7.</a:t>
          </a:r>
          <a:endParaRPr lang="pl-PL" dirty="0"/>
        </a:p>
      </dgm:t>
    </dgm:pt>
    <dgm:pt modelId="{02554279-5BB5-4BEA-B3D0-A7BFB991CCEE}" type="parTrans" cxnId="{06F6C6D5-F2E4-4496-B039-38293ABAEE16}">
      <dgm:prSet/>
      <dgm:spPr/>
      <dgm:t>
        <a:bodyPr/>
        <a:lstStyle/>
        <a:p>
          <a:endParaRPr lang="pl-PL"/>
        </a:p>
      </dgm:t>
    </dgm:pt>
    <dgm:pt modelId="{28E4B8E7-F11D-4EEF-B7D9-B738DD37277E}" type="sibTrans" cxnId="{06F6C6D5-F2E4-4496-B039-38293ABAEE16}">
      <dgm:prSet/>
      <dgm:spPr/>
      <dgm:t>
        <a:bodyPr/>
        <a:lstStyle/>
        <a:p>
          <a:endParaRPr lang="pl-PL"/>
        </a:p>
      </dgm:t>
    </dgm:pt>
    <dgm:pt modelId="{E6AF4F44-7038-414B-9F7B-519E6C3C5A67}">
      <dgm:prSet phldrT="[Tekst]"/>
      <dgm:spPr/>
      <dgm:t>
        <a:bodyPr/>
        <a:lstStyle/>
        <a:p>
          <a:r>
            <a:rPr lang="pl-PL" dirty="0" smtClean="0"/>
            <a:t>Podnoszenie kwalifikacji nauczycieli polonistów;</a:t>
          </a:r>
          <a:endParaRPr lang="pl-PL" dirty="0"/>
        </a:p>
      </dgm:t>
    </dgm:pt>
    <dgm:pt modelId="{9FF7C4D7-C2A5-4C33-BC31-236B30CB65AD}" type="parTrans" cxnId="{F2AFA7D1-DACB-4DB1-BF03-7BD84B6E1DF1}">
      <dgm:prSet/>
      <dgm:spPr/>
      <dgm:t>
        <a:bodyPr/>
        <a:lstStyle/>
        <a:p>
          <a:endParaRPr lang="pl-PL"/>
        </a:p>
      </dgm:t>
    </dgm:pt>
    <dgm:pt modelId="{F955E708-7393-4427-A459-4982E1A0C5C9}" type="sibTrans" cxnId="{F2AFA7D1-DACB-4DB1-BF03-7BD84B6E1DF1}">
      <dgm:prSet/>
      <dgm:spPr/>
      <dgm:t>
        <a:bodyPr/>
        <a:lstStyle/>
        <a:p>
          <a:endParaRPr lang="pl-PL"/>
        </a:p>
      </dgm:t>
    </dgm:pt>
    <dgm:pt modelId="{5EFAFFB8-06FB-408A-96F9-847E34D3F7F4}">
      <dgm:prSet/>
      <dgm:spPr/>
      <dgm:t>
        <a:bodyPr/>
        <a:lstStyle/>
        <a:p>
          <a:r>
            <a:rPr lang="pl-PL" dirty="0" smtClean="0"/>
            <a:t>8.</a:t>
          </a:r>
          <a:endParaRPr lang="pl-PL" dirty="0"/>
        </a:p>
      </dgm:t>
    </dgm:pt>
    <dgm:pt modelId="{B296B9A0-E899-42C7-8498-0AD079010499}" type="parTrans" cxnId="{3C5AC5E6-5AF9-443A-8208-B7078E9A5FC7}">
      <dgm:prSet/>
      <dgm:spPr/>
      <dgm:t>
        <a:bodyPr/>
        <a:lstStyle/>
        <a:p>
          <a:endParaRPr lang="pl-PL"/>
        </a:p>
      </dgm:t>
    </dgm:pt>
    <dgm:pt modelId="{F1008DB8-92B6-46DF-9056-09528FB54FE6}" type="sibTrans" cxnId="{3C5AC5E6-5AF9-443A-8208-B7078E9A5FC7}">
      <dgm:prSet/>
      <dgm:spPr/>
      <dgm:t>
        <a:bodyPr/>
        <a:lstStyle/>
        <a:p>
          <a:endParaRPr lang="pl-PL"/>
        </a:p>
      </dgm:t>
    </dgm:pt>
    <dgm:pt modelId="{7570DF4C-E108-4369-B05B-5F187F71FA41}">
      <dgm:prSet/>
      <dgm:spPr/>
      <dgm:t>
        <a:bodyPr/>
        <a:lstStyle/>
        <a:p>
          <a:r>
            <a:rPr lang="pl-PL" dirty="0" smtClean="0"/>
            <a:t>Przygotowanie uczniów do napisania egzaminu kończącego naukę w gimnazjum;</a:t>
          </a:r>
          <a:endParaRPr lang="pl-PL" dirty="0"/>
        </a:p>
      </dgm:t>
    </dgm:pt>
    <dgm:pt modelId="{2713AC10-F55B-474D-A9C7-E9AB3E7DACB7}" type="parTrans" cxnId="{5681436D-D4FB-4397-8BFA-61DA7B3B02CC}">
      <dgm:prSet/>
      <dgm:spPr/>
      <dgm:t>
        <a:bodyPr/>
        <a:lstStyle/>
        <a:p>
          <a:endParaRPr lang="pl-PL"/>
        </a:p>
      </dgm:t>
    </dgm:pt>
    <dgm:pt modelId="{6DA6503C-FB0B-4B33-AD2A-04028A2F2391}" type="sibTrans" cxnId="{5681436D-D4FB-4397-8BFA-61DA7B3B02CC}">
      <dgm:prSet/>
      <dgm:spPr/>
      <dgm:t>
        <a:bodyPr/>
        <a:lstStyle/>
        <a:p>
          <a:endParaRPr lang="pl-PL"/>
        </a:p>
      </dgm:t>
    </dgm:pt>
    <dgm:pt modelId="{82C96EFD-EFC7-44FC-9B84-A8374DF4CFA7}" type="pres">
      <dgm:prSet presAssocID="{8ACC510A-75CF-47F2-A851-CB5591A768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05FE62-E2C4-4054-9247-D0DB7A69820A}" type="pres">
      <dgm:prSet presAssocID="{08A77BD3-62FD-4DB7-8693-5686A31748CA}" presName="composite" presStyleCnt="0"/>
      <dgm:spPr/>
    </dgm:pt>
    <dgm:pt modelId="{8770E0F8-A993-49F5-AE8C-21269930E1E5}" type="pres">
      <dgm:prSet presAssocID="{08A77BD3-62FD-4DB7-8693-5686A31748C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0F96A3-AD86-423D-A452-6F92C01A5432}" type="pres">
      <dgm:prSet presAssocID="{08A77BD3-62FD-4DB7-8693-5686A31748C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8DCE68-6977-4946-AD13-9C02714A2B36}" type="pres">
      <dgm:prSet presAssocID="{AFDCCA97-D2D4-4ED4-8B3E-DA1056386B68}" presName="sp" presStyleCnt="0"/>
      <dgm:spPr/>
    </dgm:pt>
    <dgm:pt modelId="{65CD1759-D8A0-4DD0-B2FC-D3215C7D00EC}" type="pres">
      <dgm:prSet presAssocID="{E995DFA5-A8FE-4B95-AE1A-F4730DE62943}" presName="composite" presStyleCnt="0"/>
      <dgm:spPr/>
    </dgm:pt>
    <dgm:pt modelId="{3EE0A7AD-F5AA-44A9-A853-11887E8F441B}" type="pres">
      <dgm:prSet presAssocID="{E995DFA5-A8FE-4B95-AE1A-F4730DE6294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6EB484-FCA1-4E20-9349-66BB20132A64}" type="pres">
      <dgm:prSet presAssocID="{E995DFA5-A8FE-4B95-AE1A-F4730DE6294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853686-CC28-4E97-8AA6-16B5ED44FAEA}" type="pres">
      <dgm:prSet presAssocID="{B2257421-1737-4148-A162-F6D85E207721}" presName="sp" presStyleCnt="0"/>
      <dgm:spPr/>
    </dgm:pt>
    <dgm:pt modelId="{FBE624E4-C01E-4650-878A-E132D4BBC0CD}" type="pres">
      <dgm:prSet presAssocID="{B4F80DAB-6BDD-41D9-91FE-D4C1D4DA5D0D}" presName="composite" presStyleCnt="0"/>
      <dgm:spPr/>
    </dgm:pt>
    <dgm:pt modelId="{987DD799-B2F7-435C-8233-FDB74FE958A5}" type="pres">
      <dgm:prSet presAssocID="{B4F80DAB-6BDD-41D9-91FE-D4C1D4DA5D0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ECEA74-01B1-4F6C-AA26-3D5F4867E64F}" type="pres">
      <dgm:prSet presAssocID="{B4F80DAB-6BDD-41D9-91FE-D4C1D4DA5D0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30C214-70D5-48D2-856F-AD67A8F81317}" type="pres">
      <dgm:prSet presAssocID="{28E4B8E7-F11D-4EEF-B7D9-B738DD37277E}" presName="sp" presStyleCnt="0"/>
      <dgm:spPr/>
    </dgm:pt>
    <dgm:pt modelId="{A270980D-1C5B-4ECF-8105-7CED9F6C026E}" type="pres">
      <dgm:prSet presAssocID="{5EFAFFB8-06FB-408A-96F9-847E34D3F7F4}" presName="composite" presStyleCnt="0"/>
      <dgm:spPr/>
    </dgm:pt>
    <dgm:pt modelId="{D2972732-4B9F-46FE-A40C-F68229BA3DA5}" type="pres">
      <dgm:prSet presAssocID="{5EFAFFB8-06FB-408A-96F9-847E34D3F7F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2F1F2D-8ED8-4D20-BAFF-AF99184FEA5E}" type="pres">
      <dgm:prSet presAssocID="{5EFAFFB8-06FB-408A-96F9-847E34D3F7F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FCEF536-A809-43B0-8E57-46EC144E7A2A}" type="presOf" srcId="{7919E2B9-8E0F-464A-A6FA-41C9BD759A3A}" destId="{F80F96A3-AD86-423D-A452-6F92C01A5432}" srcOrd="0" destOrd="0" presId="urn:microsoft.com/office/officeart/2005/8/layout/chevron2"/>
    <dgm:cxn modelId="{95EF5532-CEE7-498D-90FC-8777BD875350}" srcId="{8ACC510A-75CF-47F2-A851-CB5591A768E6}" destId="{08A77BD3-62FD-4DB7-8693-5686A31748CA}" srcOrd="0" destOrd="0" parTransId="{6FD3241E-183B-43FC-A43D-BF415FC6B456}" sibTransId="{AFDCCA97-D2D4-4ED4-8B3E-DA1056386B68}"/>
    <dgm:cxn modelId="{7416E9DA-4ACB-44BB-B4D8-BFD444EE1061}" type="presOf" srcId="{3DB1E620-C54F-49D3-A280-72B85F8E8627}" destId="{286EB484-FCA1-4E20-9349-66BB20132A64}" srcOrd="0" destOrd="0" presId="urn:microsoft.com/office/officeart/2005/8/layout/chevron2"/>
    <dgm:cxn modelId="{F2AFA7D1-DACB-4DB1-BF03-7BD84B6E1DF1}" srcId="{B4F80DAB-6BDD-41D9-91FE-D4C1D4DA5D0D}" destId="{E6AF4F44-7038-414B-9F7B-519E6C3C5A67}" srcOrd="0" destOrd="0" parTransId="{9FF7C4D7-C2A5-4C33-BC31-236B30CB65AD}" sibTransId="{F955E708-7393-4427-A459-4982E1A0C5C9}"/>
    <dgm:cxn modelId="{5681436D-D4FB-4397-8BFA-61DA7B3B02CC}" srcId="{5EFAFFB8-06FB-408A-96F9-847E34D3F7F4}" destId="{7570DF4C-E108-4369-B05B-5F187F71FA41}" srcOrd="0" destOrd="0" parTransId="{2713AC10-F55B-474D-A9C7-E9AB3E7DACB7}" sibTransId="{6DA6503C-FB0B-4B33-AD2A-04028A2F2391}"/>
    <dgm:cxn modelId="{AC726CC1-0834-4865-8316-696016443359}" type="presOf" srcId="{7570DF4C-E108-4369-B05B-5F187F71FA41}" destId="{A62F1F2D-8ED8-4D20-BAFF-AF99184FEA5E}" srcOrd="0" destOrd="0" presId="urn:microsoft.com/office/officeart/2005/8/layout/chevron2"/>
    <dgm:cxn modelId="{D7355819-A221-42BF-9D7A-A9406474A680}" type="presOf" srcId="{08A77BD3-62FD-4DB7-8693-5686A31748CA}" destId="{8770E0F8-A993-49F5-AE8C-21269930E1E5}" srcOrd="0" destOrd="0" presId="urn:microsoft.com/office/officeart/2005/8/layout/chevron2"/>
    <dgm:cxn modelId="{F3BD5D75-2EE5-4276-9CF1-B1A24931FB61}" type="presOf" srcId="{8ACC510A-75CF-47F2-A851-CB5591A768E6}" destId="{82C96EFD-EFC7-44FC-9B84-A8374DF4CFA7}" srcOrd="0" destOrd="0" presId="urn:microsoft.com/office/officeart/2005/8/layout/chevron2"/>
    <dgm:cxn modelId="{69B73224-6361-4FB7-A4D5-A272C0D38699}" srcId="{8ACC510A-75CF-47F2-A851-CB5591A768E6}" destId="{E995DFA5-A8FE-4B95-AE1A-F4730DE62943}" srcOrd="1" destOrd="0" parTransId="{683F0531-10D5-4904-8808-EA345546850B}" sibTransId="{B2257421-1737-4148-A162-F6D85E207721}"/>
    <dgm:cxn modelId="{3C5AC5E6-5AF9-443A-8208-B7078E9A5FC7}" srcId="{8ACC510A-75CF-47F2-A851-CB5591A768E6}" destId="{5EFAFFB8-06FB-408A-96F9-847E34D3F7F4}" srcOrd="3" destOrd="0" parTransId="{B296B9A0-E899-42C7-8498-0AD079010499}" sibTransId="{F1008DB8-92B6-46DF-9056-09528FB54FE6}"/>
    <dgm:cxn modelId="{2683DEAA-AAC3-4AA9-A3EC-9F03BB14EC16}" type="presOf" srcId="{E995DFA5-A8FE-4B95-AE1A-F4730DE62943}" destId="{3EE0A7AD-F5AA-44A9-A853-11887E8F441B}" srcOrd="0" destOrd="0" presId="urn:microsoft.com/office/officeart/2005/8/layout/chevron2"/>
    <dgm:cxn modelId="{0484A1F0-6C06-49FE-99C7-D794B958A896}" srcId="{08A77BD3-62FD-4DB7-8693-5686A31748CA}" destId="{7919E2B9-8E0F-464A-A6FA-41C9BD759A3A}" srcOrd="0" destOrd="0" parTransId="{770660A5-D28F-40FD-8717-776D15336736}" sibTransId="{9B0DD3DA-4ECD-4CA0-8D93-52D45DB87662}"/>
    <dgm:cxn modelId="{666F205F-24DE-4D1C-BC3C-8413C4F98319}" type="presOf" srcId="{5EFAFFB8-06FB-408A-96F9-847E34D3F7F4}" destId="{D2972732-4B9F-46FE-A40C-F68229BA3DA5}" srcOrd="0" destOrd="0" presId="urn:microsoft.com/office/officeart/2005/8/layout/chevron2"/>
    <dgm:cxn modelId="{524BD617-9C37-48AB-B9A0-33566F5F848D}" srcId="{E995DFA5-A8FE-4B95-AE1A-F4730DE62943}" destId="{3DB1E620-C54F-49D3-A280-72B85F8E8627}" srcOrd="0" destOrd="0" parTransId="{03AE1042-34EB-47A3-B72C-4946A5C1B07E}" sibTransId="{16445A89-4ABD-40F6-9B4C-C16B4176B95D}"/>
    <dgm:cxn modelId="{A3A2E583-6433-4828-96B2-72EFD40AFD2F}" type="presOf" srcId="{E6AF4F44-7038-414B-9F7B-519E6C3C5A67}" destId="{C3ECEA74-01B1-4F6C-AA26-3D5F4867E64F}" srcOrd="0" destOrd="0" presId="urn:microsoft.com/office/officeart/2005/8/layout/chevron2"/>
    <dgm:cxn modelId="{751D4541-122D-4C25-8541-54DE0844EAD8}" type="presOf" srcId="{B4F80DAB-6BDD-41D9-91FE-D4C1D4DA5D0D}" destId="{987DD799-B2F7-435C-8233-FDB74FE958A5}" srcOrd="0" destOrd="0" presId="urn:microsoft.com/office/officeart/2005/8/layout/chevron2"/>
    <dgm:cxn modelId="{06F6C6D5-F2E4-4496-B039-38293ABAEE16}" srcId="{8ACC510A-75CF-47F2-A851-CB5591A768E6}" destId="{B4F80DAB-6BDD-41D9-91FE-D4C1D4DA5D0D}" srcOrd="2" destOrd="0" parTransId="{02554279-5BB5-4BEA-B3D0-A7BFB991CCEE}" sibTransId="{28E4B8E7-F11D-4EEF-B7D9-B738DD37277E}"/>
    <dgm:cxn modelId="{10BEDB79-C09B-4E53-9507-60DA5CF90E62}" type="presParOf" srcId="{82C96EFD-EFC7-44FC-9B84-A8374DF4CFA7}" destId="{2805FE62-E2C4-4054-9247-D0DB7A69820A}" srcOrd="0" destOrd="0" presId="urn:microsoft.com/office/officeart/2005/8/layout/chevron2"/>
    <dgm:cxn modelId="{05F9C749-460F-4E4B-AD6C-7CE62EC61F6E}" type="presParOf" srcId="{2805FE62-E2C4-4054-9247-D0DB7A69820A}" destId="{8770E0F8-A993-49F5-AE8C-21269930E1E5}" srcOrd="0" destOrd="0" presId="urn:microsoft.com/office/officeart/2005/8/layout/chevron2"/>
    <dgm:cxn modelId="{5A320B98-987B-4146-B88B-C1D1F1DA0534}" type="presParOf" srcId="{2805FE62-E2C4-4054-9247-D0DB7A69820A}" destId="{F80F96A3-AD86-423D-A452-6F92C01A5432}" srcOrd="1" destOrd="0" presId="urn:microsoft.com/office/officeart/2005/8/layout/chevron2"/>
    <dgm:cxn modelId="{A84D5710-B7CE-441E-9A87-5D3A174E8E15}" type="presParOf" srcId="{82C96EFD-EFC7-44FC-9B84-A8374DF4CFA7}" destId="{748DCE68-6977-4946-AD13-9C02714A2B36}" srcOrd="1" destOrd="0" presId="urn:microsoft.com/office/officeart/2005/8/layout/chevron2"/>
    <dgm:cxn modelId="{9712F8BC-283C-4EE2-B31E-1C719DE713FB}" type="presParOf" srcId="{82C96EFD-EFC7-44FC-9B84-A8374DF4CFA7}" destId="{65CD1759-D8A0-4DD0-B2FC-D3215C7D00EC}" srcOrd="2" destOrd="0" presId="urn:microsoft.com/office/officeart/2005/8/layout/chevron2"/>
    <dgm:cxn modelId="{A75EE5D7-E034-4C7B-A56D-F883F33B8850}" type="presParOf" srcId="{65CD1759-D8A0-4DD0-B2FC-D3215C7D00EC}" destId="{3EE0A7AD-F5AA-44A9-A853-11887E8F441B}" srcOrd="0" destOrd="0" presId="urn:microsoft.com/office/officeart/2005/8/layout/chevron2"/>
    <dgm:cxn modelId="{0413761E-2760-4533-815F-BC9ECA40A41F}" type="presParOf" srcId="{65CD1759-D8A0-4DD0-B2FC-D3215C7D00EC}" destId="{286EB484-FCA1-4E20-9349-66BB20132A64}" srcOrd="1" destOrd="0" presId="urn:microsoft.com/office/officeart/2005/8/layout/chevron2"/>
    <dgm:cxn modelId="{A13E0A63-6261-45B4-AFC5-42793597A127}" type="presParOf" srcId="{82C96EFD-EFC7-44FC-9B84-A8374DF4CFA7}" destId="{E7853686-CC28-4E97-8AA6-16B5ED44FAEA}" srcOrd="3" destOrd="0" presId="urn:microsoft.com/office/officeart/2005/8/layout/chevron2"/>
    <dgm:cxn modelId="{44FFF829-8252-44E8-9A68-D7DD275703AB}" type="presParOf" srcId="{82C96EFD-EFC7-44FC-9B84-A8374DF4CFA7}" destId="{FBE624E4-C01E-4650-878A-E132D4BBC0CD}" srcOrd="4" destOrd="0" presId="urn:microsoft.com/office/officeart/2005/8/layout/chevron2"/>
    <dgm:cxn modelId="{42339A04-9CE6-48F6-ABB0-ED86AD2D3A0F}" type="presParOf" srcId="{FBE624E4-C01E-4650-878A-E132D4BBC0CD}" destId="{987DD799-B2F7-435C-8233-FDB74FE958A5}" srcOrd="0" destOrd="0" presId="urn:microsoft.com/office/officeart/2005/8/layout/chevron2"/>
    <dgm:cxn modelId="{9EC4183B-BB95-4154-A788-62A5A3A8B35F}" type="presParOf" srcId="{FBE624E4-C01E-4650-878A-E132D4BBC0CD}" destId="{C3ECEA74-01B1-4F6C-AA26-3D5F4867E64F}" srcOrd="1" destOrd="0" presId="urn:microsoft.com/office/officeart/2005/8/layout/chevron2"/>
    <dgm:cxn modelId="{378BD2D7-700A-4D8C-9FD0-2FE72657E799}" type="presParOf" srcId="{82C96EFD-EFC7-44FC-9B84-A8374DF4CFA7}" destId="{1830C214-70D5-48D2-856F-AD67A8F81317}" srcOrd="5" destOrd="0" presId="urn:microsoft.com/office/officeart/2005/8/layout/chevron2"/>
    <dgm:cxn modelId="{B317D860-0AF7-4007-A81C-3F8E16C802B8}" type="presParOf" srcId="{82C96EFD-EFC7-44FC-9B84-A8374DF4CFA7}" destId="{A270980D-1C5B-4ECF-8105-7CED9F6C026E}" srcOrd="6" destOrd="0" presId="urn:microsoft.com/office/officeart/2005/8/layout/chevron2"/>
    <dgm:cxn modelId="{3166EDA3-E297-4F50-84D3-1121665825FF}" type="presParOf" srcId="{A270980D-1C5B-4ECF-8105-7CED9F6C026E}" destId="{D2972732-4B9F-46FE-A40C-F68229BA3DA5}" srcOrd="0" destOrd="0" presId="urn:microsoft.com/office/officeart/2005/8/layout/chevron2"/>
    <dgm:cxn modelId="{9E3A103F-3038-424F-B03B-AE819591979E}" type="presParOf" srcId="{A270980D-1C5B-4ECF-8105-7CED9F6C026E}" destId="{A62F1F2D-8ED8-4D20-BAFF-AF99184FEA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ACC510A-75CF-47F2-A851-CB5591A768E6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8A77BD3-62FD-4DB7-8693-5686A31748CA}">
      <dgm:prSet phldrT="[Tekst]"/>
      <dgm:spPr/>
      <dgm:t>
        <a:bodyPr/>
        <a:lstStyle/>
        <a:p>
          <a:r>
            <a:rPr lang="pl-PL" dirty="0" smtClean="0"/>
            <a:t>9.</a:t>
          </a:r>
          <a:endParaRPr lang="pl-PL" dirty="0"/>
        </a:p>
      </dgm:t>
    </dgm:pt>
    <dgm:pt modelId="{6FD3241E-183B-43FC-A43D-BF415FC6B456}" type="parTrans" cxnId="{95EF5532-CEE7-498D-90FC-8777BD875350}">
      <dgm:prSet/>
      <dgm:spPr/>
      <dgm:t>
        <a:bodyPr/>
        <a:lstStyle/>
        <a:p>
          <a:endParaRPr lang="pl-PL"/>
        </a:p>
      </dgm:t>
    </dgm:pt>
    <dgm:pt modelId="{AFDCCA97-D2D4-4ED4-8B3E-DA1056386B68}" type="sibTrans" cxnId="{95EF5532-CEE7-498D-90FC-8777BD875350}">
      <dgm:prSet/>
      <dgm:spPr/>
      <dgm:t>
        <a:bodyPr/>
        <a:lstStyle/>
        <a:p>
          <a:endParaRPr lang="pl-PL"/>
        </a:p>
      </dgm:t>
    </dgm:pt>
    <dgm:pt modelId="{7919E2B9-8E0F-464A-A6FA-41C9BD759A3A}">
      <dgm:prSet phldrT="[Tekst]"/>
      <dgm:spPr/>
      <dgm:t>
        <a:bodyPr/>
        <a:lstStyle/>
        <a:p>
          <a:r>
            <a:rPr lang="pl-PL" dirty="0" smtClean="0"/>
            <a:t>Wzięcie udziału w testowaniu narzędzi dydaktycznych służących wdrażaniu nowej podstawy programowej; </a:t>
          </a:r>
          <a:endParaRPr lang="pl-PL" dirty="0"/>
        </a:p>
      </dgm:t>
    </dgm:pt>
    <dgm:pt modelId="{770660A5-D28F-40FD-8717-776D15336736}" type="parTrans" cxnId="{0484A1F0-6C06-49FE-99C7-D794B958A896}">
      <dgm:prSet/>
      <dgm:spPr/>
      <dgm:t>
        <a:bodyPr/>
        <a:lstStyle/>
        <a:p>
          <a:endParaRPr lang="pl-PL"/>
        </a:p>
      </dgm:t>
    </dgm:pt>
    <dgm:pt modelId="{9B0DD3DA-4ECD-4CA0-8D93-52D45DB87662}" type="sibTrans" cxnId="{0484A1F0-6C06-49FE-99C7-D794B958A896}">
      <dgm:prSet/>
      <dgm:spPr/>
      <dgm:t>
        <a:bodyPr/>
        <a:lstStyle/>
        <a:p>
          <a:endParaRPr lang="pl-PL"/>
        </a:p>
      </dgm:t>
    </dgm:pt>
    <dgm:pt modelId="{E995DFA5-A8FE-4B95-AE1A-F4730DE62943}">
      <dgm:prSet phldrT="[Tekst]"/>
      <dgm:spPr/>
      <dgm:t>
        <a:bodyPr/>
        <a:lstStyle/>
        <a:p>
          <a:r>
            <a:rPr lang="pl-PL" dirty="0" smtClean="0"/>
            <a:t>10.</a:t>
          </a:r>
          <a:endParaRPr lang="pl-PL" dirty="0"/>
        </a:p>
      </dgm:t>
    </dgm:pt>
    <dgm:pt modelId="{683F0531-10D5-4904-8808-EA345546850B}" type="parTrans" cxnId="{69B73224-6361-4FB7-A4D5-A272C0D38699}">
      <dgm:prSet/>
      <dgm:spPr/>
      <dgm:t>
        <a:bodyPr/>
        <a:lstStyle/>
        <a:p>
          <a:endParaRPr lang="pl-PL"/>
        </a:p>
      </dgm:t>
    </dgm:pt>
    <dgm:pt modelId="{B2257421-1737-4148-A162-F6D85E207721}" type="sibTrans" cxnId="{69B73224-6361-4FB7-A4D5-A272C0D38699}">
      <dgm:prSet/>
      <dgm:spPr/>
      <dgm:t>
        <a:bodyPr/>
        <a:lstStyle/>
        <a:p>
          <a:endParaRPr lang="pl-PL"/>
        </a:p>
      </dgm:t>
    </dgm:pt>
    <dgm:pt modelId="{3DB1E620-C54F-49D3-A280-72B85F8E8627}">
      <dgm:prSet phldrT="[Tekst]"/>
      <dgm:spPr/>
      <dgm:t>
        <a:bodyPr/>
        <a:lstStyle/>
        <a:p>
          <a:r>
            <a:rPr lang="pl-PL" dirty="0" smtClean="0"/>
            <a:t>Mobilizacja uczniów szkoły do aktywnej, efektywnej pracy na lekcjach języka polskiego;</a:t>
          </a:r>
          <a:endParaRPr lang="pl-PL" dirty="0"/>
        </a:p>
      </dgm:t>
    </dgm:pt>
    <dgm:pt modelId="{03AE1042-34EB-47A3-B72C-4946A5C1B07E}" type="parTrans" cxnId="{524BD617-9C37-48AB-B9A0-33566F5F848D}">
      <dgm:prSet/>
      <dgm:spPr/>
      <dgm:t>
        <a:bodyPr/>
        <a:lstStyle/>
        <a:p>
          <a:endParaRPr lang="pl-PL"/>
        </a:p>
      </dgm:t>
    </dgm:pt>
    <dgm:pt modelId="{16445A89-4ABD-40F6-9B4C-C16B4176B95D}" type="sibTrans" cxnId="{524BD617-9C37-48AB-B9A0-33566F5F848D}">
      <dgm:prSet/>
      <dgm:spPr/>
      <dgm:t>
        <a:bodyPr/>
        <a:lstStyle/>
        <a:p>
          <a:endParaRPr lang="pl-PL"/>
        </a:p>
      </dgm:t>
    </dgm:pt>
    <dgm:pt modelId="{B4F80DAB-6BDD-41D9-91FE-D4C1D4DA5D0D}">
      <dgm:prSet phldrT="[Tekst]"/>
      <dgm:spPr/>
      <dgm:t>
        <a:bodyPr/>
        <a:lstStyle/>
        <a:p>
          <a:r>
            <a:rPr lang="pl-PL" dirty="0" smtClean="0"/>
            <a:t>11.</a:t>
          </a:r>
          <a:endParaRPr lang="pl-PL" dirty="0"/>
        </a:p>
      </dgm:t>
    </dgm:pt>
    <dgm:pt modelId="{02554279-5BB5-4BEA-B3D0-A7BFB991CCEE}" type="parTrans" cxnId="{06F6C6D5-F2E4-4496-B039-38293ABAEE16}">
      <dgm:prSet/>
      <dgm:spPr/>
      <dgm:t>
        <a:bodyPr/>
        <a:lstStyle/>
        <a:p>
          <a:endParaRPr lang="pl-PL"/>
        </a:p>
      </dgm:t>
    </dgm:pt>
    <dgm:pt modelId="{28E4B8E7-F11D-4EEF-B7D9-B738DD37277E}" type="sibTrans" cxnId="{06F6C6D5-F2E4-4496-B039-38293ABAEE16}">
      <dgm:prSet/>
      <dgm:spPr/>
      <dgm:t>
        <a:bodyPr/>
        <a:lstStyle/>
        <a:p>
          <a:endParaRPr lang="pl-PL"/>
        </a:p>
      </dgm:t>
    </dgm:pt>
    <dgm:pt modelId="{E6AF4F44-7038-414B-9F7B-519E6C3C5A67}">
      <dgm:prSet phldrT="[Tekst]"/>
      <dgm:spPr/>
      <dgm:t>
        <a:bodyPr/>
        <a:lstStyle/>
        <a:p>
          <a:r>
            <a:rPr lang="pl-PL" dirty="0" smtClean="0"/>
            <a:t>Możliwość realnego wpływu na zmiany w prawie oświatowym (zapisy w podstawie programowej – 2015, kształt egzaminu gimnazjalnego);</a:t>
          </a:r>
          <a:endParaRPr lang="pl-PL" dirty="0"/>
        </a:p>
      </dgm:t>
    </dgm:pt>
    <dgm:pt modelId="{9FF7C4D7-C2A5-4C33-BC31-236B30CB65AD}" type="parTrans" cxnId="{F2AFA7D1-DACB-4DB1-BF03-7BD84B6E1DF1}">
      <dgm:prSet/>
      <dgm:spPr/>
      <dgm:t>
        <a:bodyPr/>
        <a:lstStyle/>
        <a:p>
          <a:endParaRPr lang="pl-PL"/>
        </a:p>
      </dgm:t>
    </dgm:pt>
    <dgm:pt modelId="{F955E708-7393-4427-A459-4982E1A0C5C9}" type="sibTrans" cxnId="{F2AFA7D1-DACB-4DB1-BF03-7BD84B6E1DF1}">
      <dgm:prSet/>
      <dgm:spPr/>
      <dgm:t>
        <a:bodyPr/>
        <a:lstStyle/>
        <a:p>
          <a:endParaRPr lang="pl-PL"/>
        </a:p>
      </dgm:t>
    </dgm:pt>
    <dgm:pt modelId="{5EFAFFB8-06FB-408A-96F9-847E34D3F7F4}">
      <dgm:prSet/>
      <dgm:spPr/>
      <dgm:t>
        <a:bodyPr/>
        <a:lstStyle/>
        <a:p>
          <a:r>
            <a:rPr lang="pl-PL" dirty="0" smtClean="0"/>
            <a:t>12.</a:t>
          </a:r>
          <a:endParaRPr lang="pl-PL" dirty="0"/>
        </a:p>
      </dgm:t>
    </dgm:pt>
    <dgm:pt modelId="{B296B9A0-E899-42C7-8498-0AD079010499}" type="parTrans" cxnId="{3C5AC5E6-5AF9-443A-8208-B7078E9A5FC7}">
      <dgm:prSet/>
      <dgm:spPr/>
      <dgm:t>
        <a:bodyPr/>
        <a:lstStyle/>
        <a:p>
          <a:endParaRPr lang="pl-PL"/>
        </a:p>
      </dgm:t>
    </dgm:pt>
    <dgm:pt modelId="{F1008DB8-92B6-46DF-9056-09528FB54FE6}" type="sibTrans" cxnId="{3C5AC5E6-5AF9-443A-8208-B7078E9A5FC7}">
      <dgm:prSet/>
      <dgm:spPr/>
      <dgm:t>
        <a:bodyPr/>
        <a:lstStyle/>
        <a:p>
          <a:endParaRPr lang="pl-PL"/>
        </a:p>
      </dgm:t>
    </dgm:pt>
    <dgm:pt modelId="{7570DF4C-E108-4369-B05B-5F187F71FA41}">
      <dgm:prSet/>
      <dgm:spPr/>
      <dgm:t>
        <a:bodyPr/>
        <a:lstStyle/>
        <a:p>
          <a:r>
            <a:rPr lang="pl-PL" dirty="0" smtClean="0"/>
            <a:t>Możliwość dzielenie się wiedzą i doświadczeniem polonistycznym oraz wypracowanymi narzędziami dydaktycznymi z nauczycielami z całej Polski;</a:t>
          </a:r>
          <a:endParaRPr lang="pl-PL" dirty="0"/>
        </a:p>
      </dgm:t>
    </dgm:pt>
    <dgm:pt modelId="{2713AC10-F55B-474D-A9C7-E9AB3E7DACB7}" type="parTrans" cxnId="{5681436D-D4FB-4397-8BFA-61DA7B3B02CC}">
      <dgm:prSet/>
      <dgm:spPr/>
      <dgm:t>
        <a:bodyPr/>
        <a:lstStyle/>
        <a:p>
          <a:endParaRPr lang="pl-PL"/>
        </a:p>
      </dgm:t>
    </dgm:pt>
    <dgm:pt modelId="{6DA6503C-FB0B-4B33-AD2A-04028A2F2391}" type="sibTrans" cxnId="{5681436D-D4FB-4397-8BFA-61DA7B3B02CC}">
      <dgm:prSet/>
      <dgm:spPr/>
      <dgm:t>
        <a:bodyPr/>
        <a:lstStyle/>
        <a:p>
          <a:endParaRPr lang="pl-PL"/>
        </a:p>
      </dgm:t>
    </dgm:pt>
    <dgm:pt modelId="{82C96EFD-EFC7-44FC-9B84-A8374DF4CFA7}" type="pres">
      <dgm:prSet presAssocID="{8ACC510A-75CF-47F2-A851-CB5591A768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05FE62-E2C4-4054-9247-D0DB7A69820A}" type="pres">
      <dgm:prSet presAssocID="{08A77BD3-62FD-4DB7-8693-5686A31748CA}" presName="composite" presStyleCnt="0"/>
      <dgm:spPr/>
    </dgm:pt>
    <dgm:pt modelId="{8770E0F8-A993-49F5-AE8C-21269930E1E5}" type="pres">
      <dgm:prSet presAssocID="{08A77BD3-62FD-4DB7-8693-5686A31748C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0F96A3-AD86-423D-A452-6F92C01A5432}" type="pres">
      <dgm:prSet presAssocID="{08A77BD3-62FD-4DB7-8693-5686A31748C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8DCE68-6977-4946-AD13-9C02714A2B36}" type="pres">
      <dgm:prSet presAssocID="{AFDCCA97-D2D4-4ED4-8B3E-DA1056386B68}" presName="sp" presStyleCnt="0"/>
      <dgm:spPr/>
    </dgm:pt>
    <dgm:pt modelId="{65CD1759-D8A0-4DD0-B2FC-D3215C7D00EC}" type="pres">
      <dgm:prSet presAssocID="{E995DFA5-A8FE-4B95-AE1A-F4730DE62943}" presName="composite" presStyleCnt="0"/>
      <dgm:spPr/>
    </dgm:pt>
    <dgm:pt modelId="{3EE0A7AD-F5AA-44A9-A853-11887E8F441B}" type="pres">
      <dgm:prSet presAssocID="{E995DFA5-A8FE-4B95-AE1A-F4730DE6294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6EB484-FCA1-4E20-9349-66BB20132A64}" type="pres">
      <dgm:prSet presAssocID="{E995DFA5-A8FE-4B95-AE1A-F4730DE6294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853686-CC28-4E97-8AA6-16B5ED44FAEA}" type="pres">
      <dgm:prSet presAssocID="{B2257421-1737-4148-A162-F6D85E207721}" presName="sp" presStyleCnt="0"/>
      <dgm:spPr/>
    </dgm:pt>
    <dgm:pt modelId="{FBE624E4-C01E-4650-878A-E132D4BBC0CD}" type="pres">
      <dgm:prSet presAssocID="{B4F80DAB-6BDD-41D9-91FE-D4C1D4DA5D0D}" presName="composite" presStyleCnt="0"/>
      <dgm:spPr/>
    </dgm:pt>
    <dgm:pt modelId="{987DD799-B2F7-435C-8233-FDB74FE958A5}" type="pres">
      <dgm:prSet presAssocID="{B4F80DAB-6BDD-41D9-91FE-D4C1D4DA5D0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ECEA74-01B1-4F6C-AA26-3D5F4867E64F}" type="pres">
      <dgm:prSet presAssocID="{B4F80DAB-6BDD-41D9-91FE-D4C1D4DA5D0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30C214-70D5-48D2-856F-AD67A8F81317}" type="pres">
      <dgm:prSet presAssocID="{28E4B8E7-F11D-4EEF-B7D9-B738DD37277E}" presName="sp" presStyleCnt="0"/>
      <dgm:spPr/>
    </dgm:pt>
    <dgm:pt modelId="{A270980D-1C5B-4ECF-8105-7CED9F6C026E}" type="pres">
      <dgm:prSet presAssocID="{5EFAFFB8-06FB-408A-96F9-847E34D3F7F4}" presName="composite" presStyleCnt="0"/>
      <dgm:spPr/>
    </dgm:pt>
    <dgm:pt modelId="{D2972732-4B9F-46FE-A40C-F68229BA3DA5}" type="pres">
      <dgm:prSet presAssocID="{5EFAFFB8-06FB-408A-96F9-847E34D3F7F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2F1F2D-8ED8-4D20-BAFF-AF99184FEA5E}" type="pres">
      <dgm:prSet presAssocID="{5EFAFFB8-06FB-408A-96F9-847E34D3F7F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5EF5532-CEE7-498D-90FC-8777BD875350}" srcId="{8ACC510A-75CF-47F2-A851-CB5591A768E6}" destId="{08A77BD3-62FD-4DB7-8693-5686A31748CA}" srcOrd="0" destOrd="0" parTransId="{6FD3241E-183B-43FC-A43D-BF415FC6B456}" sibTransId="{AFDCCA97-D2D4-4ED4-8B3E-DA1056386B68}"/>
    <dgm:cxn modelId="{F2AFA7D1-DACB-4DB1-BF03-7BD84B6E1DF1}" srcId="{B4F80DAB-6BDD-41D9-91FE-D4C1D4DA5D0D}" destId="{E6AF4F44-7038-414B-9F7B-519E6C3C5A67}" srcOrd="0" destOrd="0" parTransId="{9FF7C4D7-C2A5-4C33-BC31-236B30CB65AD}" sibTransId="{F955E708-7393-4427-A459-4982E1A0C5C9}"/>
    <dgm:cxn modelId="{7142D010-33A9-47FF-A8BC-85DEEDCF2778}" type="presOf" srcId="{7919E2B9-8E0F-464A-A6FA-41C9BD759A3A}" destId="{F80F96A3-AD86-423D-A452-6F92C01A5432}" srcOrd="0" destOrd="0" presId="urn:microsoft.com/office/officeart/2005/8/layout/chevron2"/>
    <dgm:cxn modelId="{5681436D-D4FB-4397-8BFA-61DA7B3B02CC}" srcId="{5EFAFFB8-06FB-408A-96F9-847E34D3F7F4}" destId="{7570DF4C-E108-4369-B05B-5F187F71FA41}" srcOrd="0" destOrd="0" parTransId="{2713AC10-F55B-474D-A9C7-E9AB3E7DACB7}" sibTransId="{6DA6503C-FB0B-4B33-AD2A-04028A2F2391}"/>
    <dgm:cxn modelId="{8F8AB4F7-F372-48B3-A7A6-0BE612DEF4E8}" type="presOf" srcId="{B4F80DAB-6BDD-41D9-91FE-D4C1D4DA5D0D}" destId="{987DD799-B2F7-435C-8233-FDB74FE958A5}" srcOrd="0" destOrd="0" presId="urn:microsoft.com/office/officeart/2005/8/layout/chevron2"/>
    <dgm:cxn modelId="{3E7162E9-44E7-42A9-8A0B-71D49B50616D}" type="presOf" srcId="{3DB1E620-C54F-49D3-A280-72B85F8E8627}" destId="{286EB484-FCA1-4E20-9349-66BB20132A64}" srcOrd="0" destOrd="0" presId="urn:microsoft.com/office/officeart/2005/8/layout/chevron2"/>
    <dgm:cxn modelId="{69B73224-6361-4FB7-A4D5-A272C0D38699}" srcId="{8ACC510A-75CF-47F2-A851-CB5591A768E6}" destId="{E995DFA5-A8FE-4B95-AE1A-F4730DE62943}" srcOrd="1" destOrd="0" parTransId="{683F0531-10D5-4904-8808-EA345546850B}" sibTransId="{B2257421-1737-4148-A162-F6D85E207721}"/>
    <dgm:cxn modelId="{0FED876D-27BF-4999-8E97-7E1A4159B039}" type="presOf" srcId="{E995DFA5-A8FE-4B95-AE1A-F4730DE62943}" destId="{3EE0A7AD-F5AA-44A9-A853-11887E8F441B}" srcOrd="0" destOrd="0" presId="urn:microsoft.com/office/officeart/2005/8/layout/chevron2"/>
    <dgm:cxn modelId="{21AF2A41-A8E9-46E7-9C97-733391195A39}" type="presOf" srcId="{5EFAFFB8-06FB-408A-96F9-847E34D3F7F4}" destId="{D2972732-4B9F-46FE-A40C-F68229BA3DA5}" srcOrd="0" destOrd="0" presId="urn:microsoft.com/office/officeart/2005/8/layout/chevron2"/>
    <dgm:cxn modelId="{3C5AC5E6-5AF9-443A-8208-B7078E9A5FC7}" srcId="{8ACC510A-75CF-47F2-A851-CB5591A768E6}" destId="{5EFAFFB8-06FB-408A-96F9-847E34D3F7F4}" srcOrd="3" destOrd="0" parTransId="{B296B9A0-E899-42C7-8498-0AD079010499}" sibTransId="{F1008DB8-92B6-46DF-9056-09528FB54FE6}"/>
    <dgm:cxn modelId="{0484A1F0-6C06-49FE-99C7-D794B958A896}" srcId="{08A77BD3-62FD-4DB7-8693-5686A31748CA}" destId="{7919E2B9-8E0F-464A-A6FA-41C9BD759A3A}" srcOrd="0" destOrd="0" parTransId="{770660A5-D28F-40FD-8717-776D15336736}" sibTransId="{9B0DD3DA-4ECD-4CA0-8D93-52D45DB87662}"/>
    <dgm:cxn modelId="{524BD617-9C37-48AB-B9A0-33566F5F848D}" srcId="{E995DFA5-A8FE-4B95-AE1A-F4730DE62943}" destId="{3DB1E620-C54F-49D3-A280-72B85F8E8627}" srcOrd="0" destOrd="0" parTransId="{03AE1042-34EB-47A3-B72C-4946A5C1B07E}" sibTransId="{16445A89-4ABD-40F6-9B4C-C16B4176B95D}"/>
    <dgm:cxn modelId="{C31C730D-66F9-47B0-83BF-40EFE3562EA9}" type="presOf" srcId="{7570DF4C-E108-4369-B05B-5F187F71FA41}" destId="{A62F1F2D-8ED8-4D20-BAFF-AF99184FEA5E}" srcOrd="0" destOrd="0" presId="urn:microsoft.com/office/officeart/2005/8/layout/chevron2"/>
    <dgm:cxn modelId="{C1F4F919-67B8-4C7D-9A88-595411271DE1}" type="presOf" srcId="{E6AF4F44-7038-414B-9F7B-519E6C3C5A67}" destId="{C3ECEA74-01B1-4F6C-AA26-3D5F4867E64F}" srcOrd="0" destOrd="0" presId="urn:microsoft.com/office/officeart/2005/8/layout/chevron2"/>
    <dgm:cxn modelId="{7AF91B35-D1A5-4D11-89D9-D835D0C4C42E}" type="presOf" srcId="{08A77BD3-62FD-4DB7-8693-5686A31748CA}" destId="{8770E0F8-A993-49F5-AE8C-21269930E1E5}" srcOrd="0" destOrd="0" presId="urn:microsoft.com/office/officeart/2005/8/layout/chevron2"/>
    <dgm:cxn modelId="{06F6C6D5-F2E4-4496-B039-38293ABAEE16}" srcId="{8ACC510A-75CF-47F2-A851-CB5591A768E6}" destId="{B4F80DAB-6BDD-41D9-91FE-D4C1D4DA5D0D}" srcOrd="2" destOrd="0" parTransId="{02554279-5BB5-4BEA-B3D0-A7BFB991CCEE}" sibTransId="{28E4B8E7-F11D-4EEF-B7D9-B738DD37277E}"/>
    <dgm:cxn modelId="{C3A42A17-A0D6-4A70-B760-DC18DDF3BB37}" type="presOf" srcId="{8ACC510A-75CF-47F2-A851-CB5591A768E6}" destId="{82C96EFD-EFC7-44FC-9B84-A8374DF4CFA7}" srcOrd="0" destOrd="0" presId="urn:microsoft.com/office/officeart/2005/8/layout/chevron2"/>
    <dgm:cxn modelId="{BB725F4A-9560-4752-9AC8-E2AA45E0CD12}" type="presParOf" srcId="{82C96EFD-EFC7-44FC-9B84-A8374DF4CFA7}" destId="{2805FE62-E2C4-4054-9247-D0DB7A69820A}" srcOrd="0" destOrd="0" presId="urn:microsoft.com/office/officeart/2005/8/layout/chevron2"/>
    <dgm:cxn modelId="{47C21D21-017E-4468-8ED2-B6D3AFED91C9}" type="presParOf" srcId="{2805FE62-E2C4-4054-9247-D0DB7A69820A}" destId="{8770E0F8-A993-49F5-AE8C-21269930E1E5}" srcOrd="0" destOrd="0" presId="urn:microsoft.com/office/officeart/2005/8/layout/chevron2"/>
    <dgm:cxn modelId="{65CA37EA-985D-4F60-8ED8-04F8E478B030}" type="presParOf" srcId="{2805FE62-E2C4-4054-9247-D0DB7A69820A}" destId="{F80F96A3-AD86-423D-A452-6F92C01A5432}" srcOrd="1" destOrd="0" presId="urn:microsoft.com/office/officeart/2005/8/layout/chevron2"/>
    <dgm:cxn modelId="{505708AB-6C40-4A70-88C7-882CB7D11BC9}" type="presParOf" srcId="{82C96EFD-EFC7-44FC-9B84-A8374DF4CFA7}" destId="{748DCE68-6977-4946-AD13-9C02714A2B36}" srcOrd="1" destOrd="0" presId="urn:microsoft.com/office/officeart/2005/8/layout/chevron2"/>
    <dgm:cxn modelId="{A2D2393C-1F8F-48A1-909D-FF2BC337E159}" type="presParOf" srcId="{82C96EFD-EFC7-44FC-9B84-A8374DF4CFA7}" destId="{65CD1759-D8A0-4DD0-B2FC-D3215C7D00EC}" srcOrd="2" destOrd="0" presId="urn:microsoft.com/office/officeart/2005/8/layout/chevron2"/>
    <dgm:cxn modelId="{D8661B5F-187F-41D9-A8A6-94216E55B162}" type="presParOf" srcId="{65CD1759-D8A0-4DD0-B2FC-D3215C7D00EC}" destId="{3EE0A7AD-F5AA-44A9-A853-11887E8F441B}" srcOrd="0" destOrd="0" presId="urn:microsoft.com/office/officeart/2005/8/layout/chevron2"/>
    <dgm:cxn modelId="{8BC3DFBE-6D42-4CFE-B24C-52C3B840C952}" type="presParOf" srcId="{65CD1759-D8A0-4DD0-B2FC-D3215C7D00EC}" destId="{286EB484-FCA1-4E20-9349-66BB20132A64}" srcOrd="1" destOrd="0" presId="urn:microsoft.com/office/officeart/2005/8/layout/chevron2"/>
    <dgm:cxn modelId="{1771CBFF-8B39-451B-9106-3262064510B2}" type="presParOf" srcId="{82C96EFD-EFC7-44FC-9B84-A8374DF4CFA7}" destId="{E7853686-CC28-4E97-8AA6-16B5ED44FAEA}" srcOrd="3" destOrd="0" presId="urn:microsoft.com/office/officeart/2005/8/layout/chevron2"/>
    <dgm:cxn modelId="{7D589FEB-CA0F-4891-97B1-BA4C15BA2C66}" type="presParOf" srcId="{82C96EFD-EFC7-44FC-9B84-A8374DF4CFA7}" destId="{FBE624E4-C01E-4650-878A-E132D4BBC0CD}" srcOrd="4" destOrd="0" presId="urn:microsoft.com/office/officeart/2005/8/layout/chevron2"/>
    <dgm:cxn modelId="{DBEC0F58-A222-4C64-8BF8-AB50E0A8355F}" type="presParOf" srcId="{FBE624E4-C01E-4650-878A-E132D4BBC0CD}" destId="{987DD799-B2F7-435C-8233-FDB74FE958A5}" srcOrd="0" destOrd="0" presId="urn:microsoft.com/office/officeart/2005/8/layout/chevron2"/>
    <dgm:cxn modelId="{7BF7E1A0-DCCC-4799-9C9E-0BEDB65DA57B}" type="presParOf" srcId="{FBE624E4-C01E-4650-878A-E132D4BBC0CD}" destId="{C3ECEA74-01B1-4F6C-AA26-3D5F4867E64F}" srcOrd="1" destOrd="0" presId="urn:microsoft.com/office/officeart/2005/8/layout/chevron2"/>
    <dgm:cxn modelId="{4F167FED-C3A1-4466-AAB7-FF79B698EC77}" type="presParOf" srcId="{82C96EFD-EFC7-44FC-9B84-A8374DF4CFA7}" destId="{1830C214-70D5-48D2-856F-AD67A8F81317}" srcOrd="5" destOrd="0" presId="urn:microsoft.com/office/officeart/2005/8/layout/chevron2"/>
    <dgm:cxn modelId="{816596F1-1DD1-4F5B-A2F5-3C442D43D116}" type="presParOf" srcId="{82C96EFD-EFC7-44FC-9B84-A8374DF4CFA7}" destId="{A270980D-1C5B-4ECF-8105-7CED9F6C026E}" srcOrd="6" destOrd="0" presId="urn:microsoft.com/office/officeart/2005/8/layout/chevron2"/>
    <dgm:cxn modelId="{F55A466C-9DED-4DA4-BDA0-3EABF4314C19}" type="presParOf" srcId="{A270980D-1C5B-4ECF-8105-7CED9F6C026E}" destId="{D2972732-4B9F-46FE-A40C-F68229BA3DA5}" srcOrd="0" destOrd="0" presId="urn:microsoft.com/office/officeart/2005/8/layout/chevron2"/>
    <dgm:cxn modelId="{4A3E5E5A-4AAF-474B-991B-8834E5E7F145}" type="presParOf" srcId="{A270980D-1C5B-4ECF-8105-7CED9F6C026E}" destId="{A62F1F2D-8ED8-4D20-BAFF-AF99184FEA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ACC510A-75CF-47F2-A851-CB5591A768E6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8A77BD3-62FD-4DB7-8693-5686A31748CA}">
      <dgm:prSet phldrT="[Tekst]"/>
      <dgm:spPr/>
      <dgm:t>
        <a:bodyPr/>
        <a:lstStyle/>
        <a:p>
          <a:r>
            <a:rPr lang="pl-PL" dirty="0" smtClean="0"/>
            <a:t>13.</a:t>
          </a:r>
          <a:endParaRPr lang="pl-PL" dirty="0"/>
        </a:p>
      </dgm:t>
    </dgm:pt>
    <dgm:pt modelId="{6FD3241E-183B-43FC-A43D-BF415FC6B456}" type="parTrans" cxnId="{95EF5532-CEE7-498D-90FC-8777BD875350}">
      <dgm:prSet/>
      <dgm:spPr/>
      <dgm:t>
        <a:bodyPr/>
        <a:lstStyle/>
        <a:p>
          <a:endParaRPr lang="pl-PL"/>
        </a:p>
      </dgm:t>
    </dgm:pt>
    <dgm:pt modelId="{AFDCCA97-D2D4-4ED4-8B3E-DA1056386B68}" type="sibTrans" cxnId="{95EF5532-CEE7-498D-90FC-8777BD875350}">
      <dgm:prSet/>
      <dgm:spPr/>
      <dgm:t>
        <a:bodyPr/>
        <a:lstStyle/>
        <a:p>
          <a:endParaRPr lang="pl-PL"/>
        </a:p>
      </dgm:t>
    </dgm:pt>
    <dgm:pt modelId="{7919E2B9-8E0F-464A-A6FA-41C9BD759A3A}">
      <dgm:prSet phldrT="[Tekst]"/>
      <dgm:spPr/>
      <dgm:t>
        <a:bodyPr/>
        <a:lstStyle/>
        <a:p>
          <a:r>
            <a:rPr lang="pl-PL" dirty="0" smtClean="0"/>
            <a:t>Możliwość publikacji narzędzi na platformie Instytutu Badań Edukacyjnych w Warszawie – upowszechnienia w skali krajowej własnych dobrych pomysłów dydaktycznych; </a:t>
          </a:r>
          <a:endParaRPr lang="pl-PL" dirty="0"/>
        </a:p>
      </dgm:t>
    </dgm:pt>
    <dgm:pt modelId="{770660A5-D28F-40FD-8717-776D15336736}" type="parTrans" cxnId="{0484A1F0-6C06-49FE-99C7-D794B958A896}">
      <dgm:prSet/>
      <dgm:spPr/>
      <dgm:t>
        <a:bodyPr/>
        <a:lstStyle/>
        <a:p>
          <a:endParaRPr lang="pl-PL"/>
        </a:p>
      </dgm:t>
    </dgm:pt>
    <dgm:pt modelId="{9B0DD3DA-4ECD-4CA0-8D93-52D45DB87662}" type="sibTrans" cxnId="{0484A1F0-6C06-49FE-99C7-D794B958A896}">
      <dgm:prSet/>
      <dgm:spPr/>
      <dgm:t>
        <a:bodyPr/>
        <a:lstStyle/>
        <a:p>
          <a:endParaRPr lang="pl-PL"/>
        </a:p>
      </dgm:t>
    </dgm:pt>
    <dgm:pt modelId="{E995DFA5-A8FE-4B95-AE1A-F4730DE62943}">
      <dgm:prSet phldrT="[Tekst]"/>
      <dgm:spPr/>
      <dgm:t>
        <a:bodyPr/>
        <a:lstStyle/>
        <a:p>
          <a:r>
            <a:rPr lang="pl-PL" dirty="0" smtClean="0"/>
            <a:t>14.</a:t>
          </a:r>
          <a:endParaRPr lang="pl-PL" dirty="0"/>
        </a:p>
      </dgm:t>
    </dgm:pt>
    <dgm:pt modelId="{683F0531-10D5-4904-8808-EA345546850B}" type="parTrans" cxnId="{69B73224-6361-4FB7-A4D5-A272C0D38699}">
      <dgm:prSet/>
      <dgm:spPr/>
      <dgm:t>
        <a:bodyPr/>
        <a:lstStyle/>
        <a:p>
          <a:endParaRPr lang="pl-PL"/>
        </a:p>
      </dgm:t>
    </dgm:pt>
    <dgm:pt modelId="{B2257421-1737-4148-A162-F6D85E207721}" type="sibTrans" cxnId="{69B73224-6361-4FB7-A4D5-A272C0D38699}">
      <dgm:prSet/>
      <dgm:spPr/>
      <dgm:t>
        <a:bodyPr/>
        <a:lstStyle/>
        <a:p>
          <a:endParaRPr lang="pl-PL"/>
        </a:p>
      </dgm:t>
    </dgm:pt>
    <dgm:pt modelId="{3DB1E620-C54F-49D3-A280-72B85F8E8627}">
      <dgm:prSet phldrT="[Tekst]"/>
      <dgm:spPr/>
      <dgm:t>
        <a:bodyPr/>
        <a:lstStyle/>
        <a:p>
          <a:r>
            <a:rPr lang="pl-PL" dirty="0" smtClean="0"/>
            <a:t>Uczestnictwo w budowaniu programów naprawczych dla poszczególnych uczniów i klas;</a:t>
          </a:r>
          <a:endParaRPr lang="pl-PL" dirty="0"/>
        </a:p>
      </dgm:t>
    </dgm:pt>
    <dgm:pt modelId="{03AE1042-34EB-47A3-B72C-4946A5C1B07E}" type="parTrans" cxnId="{524BD617-9C37-48AB-B9A0-33566F5F848D}">
      <dgm:prSet/>
      <dgm:spPr/>
      <dgm:t>
        <a:bodyPr/>
        <a:lstStyle/>
        <a:p>
          <a:endParaRPr lang="pl-PL"/>
        </a:p>
      </dgm:t>
    </dgm:pt>
    <dgm:pt modelId="{16445A89-4ABD-40F6-9B4C-C16B4176B95D}" type="sibTrans" cxnId="{524BD617-9C37-48AB-B9A0-33566F5F848D}">
      <dgm:prSet/>
      <dgm:spPr/>
      <dgm:t>
        <a:bodyPr/>
        <a:lstStyle/>
        <a:p>
          <a:endParaRPr lang="pl-PL"/>
        </a:p>
      </dgm:t>
    </dgm:pt>
    <dgm:pt modelId="{B4F80DAB-6BDD-41D9-91FE-D4C1D4DA5D0D}">
      <dgm:prSet phldrT="[Tekst]"/>
      <dgm:spPr/>
      <dgm:t>
        <a:bodyPr/>
        <a:lstStyle/>
        <a:p>
          <a:r>
            <a:rPr lang="pl-PL" dirty="0" smtClean="0"/>
            <a:t>15.</a:t>
          </a:r>
          <a:endParaRPr lang="pl-PL" dirty="0"/>
        </a:p>
      </dgm:t>
    </dgm:pt>
    <dgm:pt modelId="{02554279-5BB5-4BEA-B3D0-A7BFB991CCEE}" type="parTrans" cxnId="{06F6C6D5-F2E4-4496-B039-38293ABAEE16}">
      <dgm:prSet/>
      <dgm:spPr/>
      <dgm:t>
        <a:bodyPr/>
        <a:lstStyle/>
        <a:p>
          <a:endParaRPr lang="pl-PL"/>
        </a:p>
      </dgm:t>
    </dgm:pt>
    <dgm:pt modelId="{28E4B8E7-F11D-4EEF-B7D9-B738DD37277E}" type="sibTrans" cxnId="{06F6C6D5-F2E4-4496-B039-38293ABAEE16}">
      <dgm:prSet/>
      <dgm:spPr/>
      <dgm:t>
        <a:bodyPr/>
        <a:lstStyle/>
        <a:p>
          <a:endParaRPr lang="pl-PL"/>
        </a:p>
      </dgm:t>
    </dgm:pt>
    <dgm:pt modelId="{E6AF4F44-7038-414B-9F7B-519E6C3C5A67}">
      <dgm:prSet phldrT="[Tekst]"/>
      <dgm:spPr/>
      <dgm:t>
        <a:bodyPr/>
        <a:lstStyle/>
        <a:p>
          <a:r>
            <a:rPr lang="pl-PL" smtClean="0"/>
            <a:t>Argumenty finansowe.</a:t>
          </a:r>
          <a:endParaRPr lang="pl-PL" dirty="0"/>
        </a:p>
      </dgm:t>
    </dgm:pt>
    <dgm:pt modelId="{F955E708-7393-4427-A459-4982E1A0C5C9}" type="sibTrans" cxnId="{F2AFA7D1-DACB-4DB1-BF03-7BD84B6E1DF1}">
      <dgm:prSet/>
      <dgm:spPr/>
      <dgm:t>
        <a:bodyPr/>
        <a:lstStyle/>
        <a:p>
          <a:endParaRPr lang="pl-PL"/>
        </a:p>
      </dgm:t>
    </dgm:pt>
    <dgm:pt modelId="{9FF7C4D7-C2A5-4C33-BC31-236B30CB65AD}" type="parTrans" cxnId="{F2AFA7D1-DACB-4DB1-BF03-7BD84B6E1DF1}">
      <dgm:prSet/>
      <dgm:spPr/>
      <dgm:t>
        <a:bodyPr/>
        <a:lstStyle/>
        <a:p>
          <a:endParaRPr lang="pl-PL"/>
        </a:p>
      </dgm:t>
    </dgm:pt>
    <dgm:pt modelId="{82C96EFD-EFC7-44FC-9B84-A8374DF4CFA7}" type="pres">
      <dgm:prSet presAssocID="{8ACC510A-75CF-47F2-A851-CB5591A768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05FE62-E2C4-4054-9247-D0DB7A69820A}" type="pres">
      <dgm:prSet presAssocID="{08A77BD3-62FD-4DB7-8693-5686A31748CA}" presName="composite" presStyleCnt="0"/>
      <dgm:spPr/>
    </dgm:pt>
    <dgm:pt modelId="{8770E0F8-A993-49F5-AE8C-21269930E1E5}" type="pres">
      <dgm:prSet presAssocID="{08A77BD3-62FD-4DB7-8693-5686A31748C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0F96A3-AD86-423D-A452-6F92C01A5432}" type="pres">
      <dgm:prSet presAssocID="{08A77BD3-62FD-4DB7-8693-5686A31748C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8DCE68-6977-4946-AD13-9C02714A2B36}" type="pres">
      <dgm:prSet presAssocID="{AFDCCA97-D2D4-4ED4-8B3E-DA1056386B68}" presName="sp" presStyleCnt="0"/>
      <dgm:spPr/>
    </dgm:pt>
    <dgm:pt modelId="{65CD1759-D8A0-4DD0-B2FC-D3215C7D00EC}" type="pres">
      <dgm:prSet presAssocID="{E995DFA5-A8FE-4B95-AE1A-F4730DE62943}" presName="composite" presStyleCnt="0"/>
      <dgm:spPr/>
    </dgm:pt>
    <dgm:pt modelId="{3EE0A7AD-F5AA-44A9-A853-11887E8F441B}" type="pres">
      <dgm:prSet presAssocID="{E995DFA5-A8FE-4B95-AE1A-F4730DE6294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6EB484-FCA1-4E20-9349-66BB20132A64}" type="pres">
      <dgm:prSet presAssocID="{E995DFA5-A8FE-4B95-AE1A-F4730DE6294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853686-CC28-4E97-8AA6-16B5ED44FAEA}" type="pres">
      <dgm:prSet presAssocID="{B2257421-1737-4148-A162-F6D85E207721}" presName="sp" presStyleCnt="0"/>
      <dgm:spPr/>
    </dgm:pt>
    <dgm:pt modelId="{FBE624E4-C01E-4650-878A-E132D4BBC0CD}" type="pres">
      <dgm:prSet presAssocID="{B4F80DAB-6BDD-41D9-91FE-D4C1D4DA5D0D}" presName="composite" presStyleCnt="0"/>
      <dgm:spPr/>
    </dgm:pt>
    <dgm:pt modelId="{987DD799-B2F7-435C-8233-FDB74FE958A5}" type="pres">
      <dgm:prSet presAssocID="{B4F80DAB-6BDD-41D9-91FE-D4C1D4DA5D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ECEA74-01B1-4F6C-AA26-3D5F4867E64F}" type="pres">
      <dgm:prSet presAssocID="{B4F80DAB-6BDD-41D9-91FE-D4C1D4DA5D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759339-8E18-4BD0-B80A-5F4986F6017B}" type="presOf" srcId="{E995DFA5-A8FE-4B95-AE1A-F4730DE62943}" destId="{3EE0A7AD-F5AA-44A9-A853-11887E8F441B}" srcOrd="0" destOrd="0" presId="urn:microsoft.com/office/officeart/2005/8/layout/chevron2"/>
    <dgm:cxn modelId="{E5BDE3FA-3167-410F-A359-B289C7EDB9A6}" type="presOf" srcId="{08A77BD3-62FD-4DB7-8693-5686A31748CA}" destId="{8770E0F8-A993-49F5-AE8C-21269930E1E5}" srcOrd="0" destOrd="0" presId="urn:microsoft.com/office/officeart/2005/8/layout/chevron2"/>
    <dgm:cxn modelId="{06F6C6D5-F2E4-4496-B039-38293ABAEE16}" srcId="{8ACC510A-75CF-47F2-A851-CB5591A768E6}" destId="{B4F80DAB-6BDD-41D9-91FE-D4C1D4DA5D0D}" srcOrd="2" destOrd="0" parTransId="{02554279-5BB5-4BEA-B3D0-A7BFB991CCEE}" sibTransId="{28E4B8E7-F11D-4EEF-B7D9-B738DD37277E}"/>
    <dgm:cxn modelId="{8E4ACB91-A12A-44DB-8D8D-8DA21BF0C2D2}" type="presOf" srcId="{8ACC510A-75CF-47F2-A851-CB5591A768E6}" destId="{82C96EFD-EFC7-44FC-9B84-A8374DF4CFA7}" srcOrd="0" destOrd="0" presId="urn:microsoft.com/office/officeart/2005/8/layout/chevron2"/>
    <dgm:cxn modelId="{F2AFA7D1-DACB-4DB1-BF03-7BD84B6E1DF1}" srcId="{B4F80DAB-6BDD-41D9-91FE-D4C1D4DA5D0D}" destId="{E6AF4F44-7038-414B-9F7B-519E6C3C5A67}" srcOrd="0" destOrd="0" parTransId="{9FF7C4D7-C2A5-4C33-BC31-236B30CB65AD}" sibTransId="{F955E708-7393-4427-A459-4982E1A0C5C9}"/>
    <dgm:cxn modelId="{DF28AC69-DEA9-48E9-AE76-D878CFB1056B}" type="presOf" srcId="{7919E2B9-8E0F-464A-A6FA-41C9BD759A3A}" destId="{F80F96A3-AD86-423D-A452-6F92C01A5432}" srcOrd="0" destOrd="0" presId="urn:microsoft.com/office/officeart/2005/8/layout/chevron2"/>
    <dgm:cxn modelId="{524BD617-9C37-48AB-B9A0-33566F5F848D}" srcId="{E995DFA5-A8FE-4B95-AE1A-F4730DE62943}" destId="{3DB1E620-C54F-49D3-A280-72B85F8E8627}" srcOrd="0" destOrd="0" parTransId="{03AE1042-34EB-47A3-B72C-4946A5C1B07E}" sibTransId="{16445A89-4ABD-40F6-9B4C-C16B4176B95D}"/>
    <dgm:cxn modelId="{B47C5E96-1FAA-4041-BCF6-63241A636BFA}" type="presOf" srcId="{3DB1E620-C54F-49D3-A280-72B85F8E8627}" destId="{286EB484-FCA1-4E20-9349-66BB20132A64}" srcOrd="0" destOrd="0" presId="urn:microsoft.com/office/officeart/2005/8/layout/chevron2"/>
    <dgm:cxn modelId="{95EF5532-CEE7-498D-90FC-8777BD875350}" srcId="{8ACC510A-75CF-47F2-A851-CB5591A768E6}" destId="{08A77BD3-62FD-4DB7-8693-5686A31748CA}" srcOrd="0" destOrd="0" parTransId="{6FD3241E-183B-43FC-A43D-BF415FC6B456}" sibTransId="{AFDCCA97-D2D4-4ED4-8B3E-DA1056386B68}"/>
    <dgm:cxn modelId="{E5B7FBAD-282B-4405-9C7F-59AB6F535C21}" type="presOf" srcId="{B4F80DAB-6BDD-41D9-91FE-D4C1D4DA5D0D}" destId="{987DD799-B2F7-435C-8233-FDB74FE958A5}" srcOrd="0" destOrd="0" presId="urn:microsoft.com/office/officeart/2005/8/layout/chevron2"/>
    <dgm:cxn modelId="{0484A1F0-6C06-49FE-99C7-D794B958A896}" srcId="{08A77BD3-62FD-4DB7-8693-5686A31748CA}" destId="{7919E2B9-8E0F-464A-A6FA-41C9BD759A3A}" srcOrd="0" destOrd="0" parTransId="{770660A5-D28F-40FD-8717-776D15336736}" sibTransId="{9B0DD3DA-4ECD-4CA0-8D93-52D45DB87662}"/>
    <dgm:cxn modelId="{821C970F-036C-4614-AD21-7BF2BC0F1DC8}" type="presOf" srcId="{E6AF4F44-7038-414B-9F7B-519E6C3C5A67}" destId="{C3ECEA74-01B1-4F6C-AA26-3D5F4867E64F}" srcOrd="0" destOrd="0" presId="urn:microsoft.com/office/officeart/2005/8/layout/chevron2"/>
    <dgm:cxn modelId="{69B73224-6361-4FB7-A4D5-A272C0D38699}" srcId="{8ACC510A-75CF-47F2-A851-CB5591A768E6}" destId="{E995DFA5-A8FE-4B95-AE1A-F4730DE62943}" srcOrd="1" destOrd="0" parTransId="{683F0531-10D5-4904-8808-EA345546850B}" sibTransId="{B2257421-1737-4148-A162-F6D85E207721}"/>
    <dgm:cxn modelId="{559EF65E-721D-4366-AF53-09A14782AAAB}" type="presParOf" srcId="{82C96EFD-EFC7-44FC-9B84-A8374DF4CFA7}" destId="{2805FE62-E2C4-4054-9247-D0DB7A69820A}" srcOrd="0" destOrd="0" presId="urn:microsoft.com/office/officeart/2005/8/layout/chevron2"/>
    <dgm:cxn modelId="{7DB48449-CC3B-4732-BC45-50EA1DFEA35D}" type="presParOf" srcId="{2805FE62-E2C4-4054-9247-D0DB7A69820A}" destId="{8770E0F8-A993-49F5-AE8C-21269930E1E5}" srcOrd="0" destOrd="0" presId="urn:microsoft.com/office/officeart/2005/8/layout/chevron2"/>
    <dgm:cxn modelId="{5AB2CCDC-AFD2-48D2-996A-B6C01294E58F}" type="presParOf" srcId="{2805FE62-E2C4-4054-9247-D0DB7A69820A}" destId="{F80F96A3-AD86-423D-A452-6F92C01A5432}" srcOrd="1" destOrd="0" presId="urn:microsoft.com/office/officeart/2005/8/layout/chevron2"/>
    <dgm:cxn modelId="{BFC86E80-0027-437D-AEFF-25352DE55991}" type="presParOf" srcId="{82C96EFD-EFC7-44FC-9B84-A8374DF4CFA7}" destId="{748DCE68-6977-4946-AD13-9C02714A2B36}" srcOrd="1" destOrd="0" presId="urn:microsoft.com/office/officeart/2005/8/layout/chevron2"/>
    <dgm:cxn modelId="{F53631DF-DE0A-40DB-A85B-B7B75BF9CDC9}" type="presParOf" srcId="{82C96EFD-EFC7-44FC-9B84-A8374DF4CFA7}" destId="{65CD1759-D8A0-4DD0-B2FC-D3215C7D00EC}" srcOrd="2" destOrd="0" presId="urn:microsoft.com/office/officeart/2005/8/layout/chevron2"/>
    <dgm:cxn modelId="{1F4527A4-040B-4824-9A07-D22997512A1B}" type="presParOf" srcId="{65CD1759-D8A0-4DD0-B2FC-D3215C7D00EC}" destId="{3EE0A7AD-F5AA-44A9-A853-11887E8F441B}" srcOrd="0" destOrd="0" presId="urn:microsoft.com/office/officeart/2005/8/layout/chevron2"/>
    <dgm:cxn modelId="{685DA5B4-2E98-4CA5-A118-46838C0F301E}" type="presParOf" srcId="{65CD1759-D8A0-4DD0-B2FC-D3215C7D00EC}" destId="{286EB484-FCA1-4E20-9349-66BB20132A64}" srcOrd="1" destOrd="0" presId="urn:microsoft.com/office/officeart/2005/8/layout/chevron2"/>
    <dgm:cxn modelId="{3A112DBD-85C7-4739-8AFC-8936E023C4FA}" type="presParOf" srcId="{82C96EFD-EFC7-44FC-9B84-A8374DF4CFA7}" destId="{E7853686-CC28-4E97-8AA6-16B5ED44FAEA}" srcOrd="3" destOrd="0" presId="urn:microsoft.com/office/officeart/2005/8/layout/chevron2"/>
    <dgm:cxn modelId="{7CF7B789-AFC1-4BCE-926E-34D6EE71F684}" type="presParOf" srcId="{82C96EFD-EFC7-44FC-9B84-A8374DF4CFA7}" destId="{FBE624E4-C01E-4650-878A-E132D4BBC0CD}" srcOrd="4" destOrd="0" presId="urn:microsoft.com/office/officeart/2005/8/layout/chevron2"/>
    <dgm:cxn modelId="{72471943-1324-4125-8543-2C880916B884}" type="presParOf" srcId="{FBE624E4-C01E-4650-878A-E132D4BBC0CD}" destId="{987DD799-B2F7-435C-8233-FDB74FE958A5}" srcOrd="0" destOrd="0" presId="urn:microsoft.com/office/officeart/2005/8/layout/chevron2"/>
    <dgm:cxn modelId="{3D2A85E8-8AB4-478B-8780-70419AABA86D}" type="presParOf" srcId="{FBE624E4-C01E-4650-878A-E132D4BBC0CD}" destId="{C3ECEA74-01B1-4F6C-AA26-3D5F4867E6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E3B729A-9AE6-46AD-89DF-9D146AE301EC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83598E0-DC92-4275-A431-331C128E14EA}">
      <dgm:prSet phldrT="[Tekst]"/>
      <dgm:spPr/>
      <dgm:t>
        <a:bodyPr/>
        <a:lstStyle/>
        <a:p>
          <a:r>
            <a:rPr lang="pl-PL" b="1" dirty="0" smtClean="0"/>
            <a:t>narzędzia dydaktyczne</a:t>
          </a:r>
          <a:endParaRPr lang="pl-PL" b="1" dirty="0"/>
        </a:p>
      </dgm:t>
    </dgm:pt>
    <dgm:pt modelId="{2489F1AC-0330-490A-9749-1524F12D9B44}" type="parTrans" cxnId="{AE3BC770-B352-4CD7-B6CB-DE699F701D63}">
      <dgm:prSet/>
      <dgm:spPr/>
      <dgm:t>
        <a:bodyPr/>
        <a:lstStyle/>
        <a:p>
          <a:endParaRPr lang="pl-PL"/>
        </a:p>
      </dgm:t>
    </dgm:pt>
    <dgm:pt modelId="{28E09AA8-DED8-4FAA-9057-06F268443BBA}" type="sibTrans" cxnId="{AE3BC770-B352-4CD7-B6CB-DE699F701D63}">
      <dgm:prSet/>
      <dgm:spPr/>
      <dgm:t>
        <a:bodyPr/>
        <a:lstStyle/>
        <a:p>
          <a:endParaRPr lang="pl-PL"/>
        </a:p>
      </dgm:t>
    </dgm:pt>
    <dgm:pt modelId="{DED1ED14-74E8-4814-A731-DCBBC00CB90F}">
      <dgm:prSet phldrT="[Tekst]"/>
      <dgm:spPr/>
      <dgm:t>
        <a:bodyPr/>
        <a:lstStyle/>
        <a:p>
          <a:r>
            <a:rPr lang="pl-PL" dirty="0" smtClean="0"/>
            <a:t>opis projektu edukacyjnego</a:t>
          </a:r>
          <a:endParaRPr lang="pl-PL" dirty="0"/>
        </a:p>
      </dgm:t>
    </dgm:pt>
    <dgm:pt modelId="{151A38BF-5ECF-4D32-ACA8-EE927C28E280}" type="parTrans" cxnId="{78AB4958-0228-4703-AC70-0F669933C265}">
      <dgm:prSet/>
      <dgm:spPr/>
      <dgm:t>
        <a:bodyPr/>
        <a:lstStyle/>
        <a:p>
          <a:endParaRPr lang="pl-PL"/>
        </a:p>
      </dgm:t>
    </dgm:pt>
    <dgm:pt modelId="{A294231C-1946-429B-AACF-2BE7E6A68987}" type="sibTrans" cxnId="{78AB4958-0228-4703-AC70-0F669933C265}">
      <dgm:prSet/>
      <dgm:spPr/>
      <dgm:t>
        <a:bodyPr/>
        <a:lstStyle/>
        <a:p>
          <a:endParaRPr lang="pl-PL"/>
        </a:p>
      </dgm:t>
    </dgm:pt>
    <dgm:pt modelId="{A2E32289-41B0-40B2-9686-CE2735839529}">
      <dgm:prSet phldrT="[Tekst]"/>
      <dgm:spPr/>
      <dgm:t>
        <a:bodyPr/>
        <a:lstStyle/>
        <a:p>
          <a:r>
            <a:rPr lang="pl-PL" dirty="0" smtClean="0"/>
            <a:t>cykl scenariuszy lekcyjnych</a:t>
          </a:r>
          <a:endParaRPr lang="pl-PL" dirty="0"/>
        </a:p>
      </dgm:t>
    </dgm:pt>
    <dgm:pt modelId="{40C5031D-57C2-4F79-83FB-BDAC093F0729}" type="parTrans" cxnId="{189C5BA6-7150-474F-A75C-550DEB741449}">
      <dgm:prSet/>
      <dgm:spPr/>
      <dgm:t>
        <a:bodyPr/>
        <a:lstStyle/>
        <a:p>
          <a:endParaRPr lang="pl-PL"/>
        </a:p>
      </dgm:t>
    </dgm:pt>
    <dgm:pt modelId="{3D3F6838-00F7-41B3-8D52-6B26DEB7BD45}" type="sibTrans" cxnId="{189C5BA6-7150-474F-A75C-550DEB741449}">
      <dgm:prSet/>
      <dgm:spPr/>
      <dgm:t>
        <a:bodyPr/>
        <a:lstStyle/>
        <a:p>
          <a:endParaRPr lang="pl-PL"/>
        </a:p>
      </dgm:t>
    </dgm:pt>
    <dgm:pt modelId="{DD50C85B-E75D-4B57-BE19-82A153D5C617}">
      <dgm:prSet phldrT="[Tekst]"/>
      <dgm:spPr/>
      <dgm:t>
        <a:bodyPr/>
        <a:lstStyle/>
        <a:p>
          <a:r>
            <a:rPr lang="pl-PL" dirty="0" smtClean="0"/>
            <a:t>scenariusz pojedynczej lekcji</a:t>
          </a:r>
          <a:endParaRPr lang="pl-PL" dirty="0"/>
        </a:p>
      </dgm:t>
    </dgm:pt>
    <dgm:pt modelId="{4BB9D0EC-7D76-41BB-9024-81E65ACE68E3}" type="parTrans" cxnId="{982CFE97-D7E6-4AA5-A704-BE8DBC015CF7}">
      <dgm:prSet/>
      <dgm:spPr/>
      <dgm:t>
        <a:bodyPr/>
        <a:lstStyle/>
        <a:p>
          <a:endParaRPr lang="pl-PL"/>
        </a:p>
      </dgm:t>
    </dgm:pt>
    <dgm:pt modelId="{C69C9266-BFDB-490E-9803-E65FCB76F1FF}" type="sibTrans" cxnId="{982CFE97-D7E6-4AA5-A704-BE8DBC015CF7}">
      <dgm:prSet/>
      <dgm:spPr/>
      <dgm:t>
        <a:bodyPr/>
        <a:lstStyle/>
        <a:p>
          <a:endParaRPr lang="pl-PL"/>
        </a:p>
      </dgm:t>
    </dgm:pt>
    <dgm:pt modelId="{C60C8364-D6B7-460A-A6B1-C3F08DADE638}">
      <dgm:prSet/>
      <dgm:spPr/>
      <dgm:t>
        <a:bodyPr/>
        <a:lstStyle/>
        <a:p>
          <a:r>
            <a:rPr lang="pl-PL" dirty="0" smtClean="0"/>
            <a:t>prezentacja multimedialna</a:t>
          </a:r>
          <a:endParaRPr lang="pl-PL" dirty="0"/>
        </a:p>
      </dgm:t>
    </dgm:pt>
    <dgm:pt modelId="{E6EEDA85-FF54-42D8-BE9F-8879809FC94C}" type="parTrans" cxnId="{D79FA5AB-BAAD-47C0-8A2A-DC03D8CC6FA0}">
      <dgm:prSet/>
      <dgm:spPr/>
      <dgm:t>
        <a:bodyPr/>
        <a:lstStyle/>
        <a:p>
          <a:endParaRPr lang="pl-PL"/>
        </a:p>
      </dgm:t>
    </dgm:pt>
    <dgm:pt modelId="{7B86BCAC-7338-4F00-B9C8-AE47727ACE8D}" type="sibTrans" cxnId="{D79FA5AB-BAAD-47C0-8A2A-DC03D8CC6FA0}">
      <dgm:prSet/>
      <dgm:spPr/>
      <dgm:t>
        <a:bodyPr/>
        <a:lstStyle/>
        <a:p>
          <a:endParaRPr lang="pl-PL"/>
        </a:p>
      </dgm:t>
    </dgm:pt>
    <dgm:pt modelId="{76BF9CE8-145B-4107-AC81-A01C264ED795}">
      <dgm:prSet/>
      <dgm:spPr/>
      <dgm:t>
        <a:bodyPr/>
        <a:lstStyle/>
        <a:p>
          <a:r>
            <a:rPr lang="pl-PL" smtClean="0"/>
            <a:t>test sprawdzający opanowanie danego materiału po cyklu lekcji w danej klasie </a:t>
          </a:r>
          <a:endParaRPr lang="pl-PL" dirty="0"/>
        </a:p>
      </dgm:t>
    </dgm:pt>
    <dgm:pt modelId="{D0C107BA-3C68-4186-8C78-96B73170ED38}" type="parTrans" cxnId="{7119F4C5-A8C4-4D50-A11A-29A461D2999F}">
      <dgm:prSet/>
      <dgm:spPr/>
      <dgm:t>
        <a:bodyPr/>
        <a:lstStyle/>
        <a:p>
          <a:endParaRPr lang="pl-PL"/>
        </a:p>
      </dgm:t>
    </dgm:pt>
    <dgm:pt modelId="{DF52432E-D9A4-499C-8CAA-6EFA91CF7C92}" type="sibTrans" cxnId="{7119F4C5-A8C4-4D50-A11A-29A461D2999F}">
      <dgm:prSet/>
      <dgm:spPr/>
      <dgm:t>
        <a:bodyPr/>
        <a:lstStyle/>
        <a:p>
          <a:endParaRPr lang="pl-PL"/>
        </a:p>
      </dgm:t>
    </dgm:pt>
    <dgm:pt modelId="{6C0FF9F4-7E59-4707-9555-6DD2AF9E8AF1}" type="pres">
      <dgm:prSet presAssocID="{4E3B729A-9AE6-46AD-89DF-9D146AE301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24C9BD1-0E49-484C-8C0B-5A9F50120FAC}" type="pres">
      <dgm:prSet presAssocID="{783598E0-DC92-4275-A431-331C128E14EA}" presName="centerShape" presStyleLbl="node0" presStyleIdx="0" presStyleCnt="1"/>
      <dgm:spPr/>
      <dgm:t>
        <a:bodyPr/>
        <a:lstStyle/>
        <a:p>
          <a:endParaRPr lang="pl-PL"/>
        </a:p>
      </dgm:t>
    </dgm:pt>
    <dgm:pt modelId="{A3122B01-5C4B-49AB-9A73-F6B3175E3F03}" type="pres">
      <dgm:prSet presAssocID="{151A38BF-5ECF-4D32-ACA8-EE927C28E280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665EE47E-2C8C-4123-A831-FD657A91450F}" type="pres">
      <dgm:prSet presAssocID="{DED1ED14-74E8-4814-A731-DCBBC00CB90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6706BA-5525-407F-883A-230333EA85C5}" type="pres">
      <dgm:prSet presAssocID="{40C5031D-57C2-4F79-83FB-BDAC093F0729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B44D4B39-5731-41DA-9864-281A2AD7DB8A}" type="pres">
      <dgm:prSet presAssocID="{A2E32289-41B0-40B2-9686-CE27358395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066DAB-E5E1-4FC5-AB21-A51093120EF0}" type="pres">
      <dgm:prSet presAssocID="{4BB9D0EC-7D76-41BB-9024-81E65ACE68E3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F1DBCB4D-51AF-4B04-91C4-1E0806F91823}" type="pres">
      <dgm:prSet presAssocID="{DD50C85B-E75D-4B57-BE19-82A153D5C61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0F3146-E861-4C09-87B2-FAEDEE23B313}" type="pres">
      <dgm:prSet presAssocID="{E6EEDA85-FF54-42D8-BE9F-8879809FC94C}" presName="parTrans" presStyleLbl="bgSibTrans2D1" presStyleIdx="3" presStyleCnt="5"/>
      <dgm:spPr/>
    </dgm:pt>
    <dgm:pt modelId="{254A4A58-5F0A-4919-95BD-5A3F36D93DC6}" type="pres">
      <dgm:prSet presAssocID="{C60C8364-D6B7-460A-A6B1-C3F08DADE6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A23DA7-F522-4D82-BB1A-D068CD8472A4}" type="pres">
      <dgm:prSet presAssocID="{D0C107BA-3C68-4186-8C78-96B73170ED38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74E558DF-357E-44BB-A832-D1EFD7EBD91E}" type="pres">
      <dgm:prSet presAssocID="{76BF9CE8-145B-4107-AC81-A01C264ED7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E140B39-227D-4009-A9DD-C51B4F3EC05D}" type="presOf" srcId="{C60C8364-D6B7-460A-A6B1-C3F08DADE638}" destId="{254A4A58-5F0A-4919-95BD-5A3F36D93DC6}" srcOrd="0" destOrd="0" presId="urn:microsoft.com/office/officeart/2005/8/layout/radial4"/>
    <dgm:cxn modelId="{AE3BC770-B352-4CD7-B6CB-DE699F701D63}" srcId="{4E3B729A-9AE6-46AD-89DF-9D146AE301EC}" destId="{783598E0-DC92-4275-A431-331C128E14EA}" srcOrd="0" destOrd="0" parTransId="{2489F1AC-0330-490A-9749-1524F12D9B44}" sibTransId="{28E09AA8-DED8-4FAA-9057-06F268443BBA}"/>
    <dgm:cxn modelId="{91CA8E08-25B7-4BCB-8DAA-58A946378164}" type="presOf" srcId="{DED1ED14-74E8-4814-A731-DCBBC00CB90F}" destId="{665EE47E-2C8C-4123-A831-FD657A91450F}" srcOrd="0" destOrd="0" presId="urn:microsoft.com/office/officeart/2005/8/layout/radial4"/>
    <dgm:cxn modelId="{BE6A218A-D94E-4D99-9CE2-DCEA9840F229}" type="presOf" srcId="{4E3B729A-9AE6-46AD-89DF-9D146AE301EC}" destId="{6C0FF9F4-7E59-4707-9555-6DD2AF9E8AF1}" srcOrd="0" destOrd="0" presId="urn:microsoft.com/office/officeart/2005/8/layout/radial4"/>
    <dgm:cxn modelId="{189C5BA6-7150-474F-A75C-550DEB741449}" srcId="{783598E0-DC92-4275-A431-331C128E14EA}" destId="{A2E32289-41B0-40B2-9686-CE2735839529}" srcOrd="1" destOrd="0" parTransId="{40C5031D-57C2-4F79-83FB-BDAC093F0729}" sibTransId="{3D3F6838-00F7-41B3-8D52-6B26DEB7BD45}"/>
    <dgm:cxn modelId="{D79FA5AB-BAAD-47C0-8A2A-DC03D8CC6FA0}" srcId="{783598E0-DC92-4275-A431-331C128E14EA}" destId="{C60C8364-D6B7-460A-A6B1-C3F08DADE638}" srcOrd="3" destOrd="0" parTransId="{E6EEDA85-FF54-42D8-BE9F-8879809FC94C}" sibTransId="{7B86BCAC-7338-4F00-B9C8-AE47727ACE8D}"/>
    <dgm:cxn modelId="{5B37CC21-B5FD-4146-8BD4-39CD7A2B9D52}" type="presOf" srcId="{E6EEDA85-FF54-42D8-BE9F-8879809FC94C}" destId="{0E0F3146-E861-4C09-87B2-FAEDEE23B313}" srcOrd="0" destOrd="0" presId="urn:microsoft.com/office/officeart/2005/8/layout/radial4"/>
    <dgm:cxn modelId="{B076A821-2D76-4CE3-ADFA-892D6D2DF043}" type="presOf" srcId="{76BF9CE8-145B-4107-AC81-A01C264ED795}" destId="{74E558DF-357E-44BB-A832-D1EFD7EBD91E}" srcOrd="0" destOrd="0" presId="urn:microsoft.com/office/officeart/2005/8/layout/radial4"/>
    <dgm:cxn modelId="{982CFE97-D7E6-4AA5-A704-BE8DBC015CF7}" srcId="{783598E0-DC92-4275-A431-331C128E14EA}" destId="{DD50C85B-E75D-4B57-BE19-82A153D5C617}" srcOrd="2" destOrd="0" parTransId="{4BB9D0EC-7D76-41BB-9024-81E65ACE68E3}" sibTransId="{C69C9266-BFDB-490E-9803-E65FCB76F1FF}"/>
    <dgm:cxn modelId="{B01B65FB-FE2B-458A-B416-DF47BA822F47}" type="presOf" srcId="{4BB9D0EC-7D76-41BB-9024-81E65ACE68E3}" destId="{FF066DAB-E5E1-4FC5-AB21-A51093120EF0}" srcOrd="0" destOrd="0" presId="urn:microsoft.com/office/officeart/2005/8/layout/radial4"/>
    <dgm:cxn modelId="{D745A1EF-2DC0-4061-83A2-819A347516B2}" type="presOf" srcId="{D0C107BA-3C68-4186-8C78-96B73170ED38}" destId="{C9A23DA7-F522-4D82-BB1A-D068CD8472A4}" srcOrd="0" destOrd="0" presId="urn:microsoft.com/office/officeart/2005/8/layout/radial4"/>
    <dgm:cxn modelId="{6ED84668-0394-40DE-A82F-627CFAEC6355}" type="presOf" srcId="{A2E32289-41B0-40B2-9686-CE2735839529}" destId="{B44D4B39-5731-41DA-9864-281A2AD7DB8A}" srcOrd="0" destOrd="0" presId="urn:microsoft.com/office/officeart/2005/8/layout/radial4"/>
    <dgm:cxn modelId="{7119F4C5-A8C4-4D50-A11A-29A461D2999F}" srcId="{783598E0-DC92-4275-A431-331C128E14EA}" destId="{76BF9CE8-145B-4107-AC81-A01C264ED795}" srcOrd="4" destOrd="0" parTransId="{D0C107BA-3C68-4186-8C78-96B73170ED38}" sibTransId="{DF52432E-D9A4-499C-8CAA-6EFA91CF7C92}"/>
    <dgm:cxn modelId="{F3E031BB-8A50-4981-B8D7-E4241648B552}" type="presOf" srcId="{40C5031D-57C2-4F79-83FB-BDAC093F0729}" destId="{D06706BA-5525-407F-883A-230333EA85C5}" srcOrd="0" destOrd="0" presId="urn:microsoft.com/office/officeart/2005/8/layout/radial4"/>
    <dgm:cxn modelId="{7BC550ED-6F80-42B0-9D3E-F36B6C64D290}" type="presOf" srcId="{151A38BF-5ECF-4D32-ACA8-EE927C28E280}" destId="{A3122B01-5C4B-49AB-9A73-F6B3175E3F03}" srcOrd="0" destOrd="0" presId="urn:microsoft.com/office/officeart/2005/8/layout/radial4"/>
    <dgm:cxn modelId="{86C15DA7-C014-4A3B-9C8A-B06E931CF879}" type="presOf" srcId="{783598E0-DC92-4275-A431-331C128E14EA}" destId="{424C9BD1-0E49-484C-8C0B-5A9F50120FAC}" srcOrd="0" destOrd="0" presId="urn:microsoft.com/office/officeart/2005/8/layout/radial4"/>
    <dgm:cxn modelId="{78AB4958-0228-4703-AC70-0F669933C265}" srcId="{783598E0-DC92-4275-A431-331C128E14EA}" destId="{DED1ED14-74E8-4814-A731-DCBBC00CB90F}" srcOrd="0" destOrd="0" parTransId="{151A38BF-5ECF-4D32-ACA8-EE927C28E280}" sibTransId="{A294231C-1946-429B-AACF-2BE7E6A68987}"/>
    <dgm:cxn modelId="{F9BEFFAB-178B-4BCB-A6DB-ED8FCC9145D6}" type="presOf" srcId="{DD50C85B-E75D-4B57-BE19-82A153D5C617}" destId="{F1DBCB4D-51AF-4B04-91C4-1E0806F91823}" srcOrd="0" destOrd="0" presId="urn:microsoft.com/office/officeart/2005/8/layout/radial4"/>
    <dgm:cxn modelId="{F3A1B748-619F-4ABA-938A-5AD2ABF4CFE3}" type="presParOf" srcId="{6C0FF9F4-7E59-4707-9555-6DD2AF9E8AF1}" destId="{424C9BD1-0E49-484C-8C0B-5A9F50120FAC}" srcOrd="0" destOrd="0" presId="urn:microsoft.com/office/officeart/2005/8/layout/radial4"/>
    <dgm:cxn modelId="{E749D27A-7C77-4380-BAAB-A69B5EC697DC}" type="presParOf" srcId="{6C0FF9F4-7E59-4707-9555-6DD2AF9E8AF1}" destId="{A3122B01-5C4B-49AB-9A73-F6B3175E3F03}" srcOrd="1" destOrd="0" presId="urn:microsoft.com/office/officeart/2005/8/layout/radial4"/>
    <dgm:cxn modelId="{158BA05E-E259-4076-9CC1-AA329EBF18FE}" type="presParOf" srcId="{6C0FF9F4-7E59-4707-9555-6DD2AF9E8AF1}" destId="{665EE47E-2C8C-4123-A831-FD657A91450F}" srcOrd="2" destOrd="0" presId="urn:microsoft.com/office/officeart/2005/8/layout/radial4"/>
    <dgm:cxn modelId="{8E750EC5-8F92-4C25-A453-C52CF72D0188}" type="presParOf" srcId="{6C0FF9F4-7E59-4707-9555-6DD2AF9E8AF1}" destId="{D06706BA-5525-407F-883A-230333EA85C5}" srcOrd="3" destOrd="0" presId="urn:microsoft.com/office/officeart/2005/8/layout/radial4"/>
    <dgm:cxn modelId="{C06C94AB-0C5E-4851-B2EB-34B9CBA0F924}" type="presParOf" srcId="{6C0FF9F4-7E59-4707-9555-6DD2AF9E8AF1}" destId="{B44D4B39-5731-41DA-9864-281A2AD7DB8A}" srcOrd="4" destOrd="0" presId="urn:microsoft.com/office/officeart/2005/8/layout/radial4"/>
    <dgm:cxn modelId="{93B65890-7B85-4CB1-83FD-CD0D500FFF60}" type="presParOf" srcId="{6C0FF9F4-7E59-4707-9555-6DD2AF9E8AF1}" destId="{FF066DAB-E5E1-4FC5-AB21-A51093120EF0}" srcOrd="5" destOrd="0" presId="urn:microsoft.com/office/officeart/2005/8/layout/radial4"/>
    <dgm:cxn modelId="{D3F633A0-B504-4312-AAAC-9E2F6626E02A}" type="presParOf" srcId="{6C0FF9F4-7E59-4707-9555-6DD2AF9E8AF1}" destId="{F1DBCB4D-51AF-4B04-91C4-1E0806F91823}" srcOrd="6" destOrd="0" presId="urn:microsoft.com/office/officeart/2005/8/layout/radial4"/>
    <dgm:cxn modelId="{16F8A71F-D005-4EC9-AD0C-6605827CB6C7}" type="presParOf" srcId="{6C0FF9F4-7E59-4707-9555-6DD2AF9E8AF1}" destId="{0E0F3146-E861-4C09-87B2-FAEDEE23B313}" srcOrd="7" destOrd="0" presId="urn:microsoft.com/office/officeart/2005/8/layout/radial4"/>
    <dgm:cxn modelId="{66741681-9FBA-4FC6-8040-269C12695CD0}" type="presParOf" srcId="{6C0FF9F4-7E59-4707-9555-6DD2AF9E8AF1}" destId="{254A4A58-5F0A-4919-95BD-5A3F36D93DC6}" srcOrd="8" destOrd="0" presId="urn:microsoft.com/office/officeart/2005/8/layout/radial4"/>
    <dgm:cxn modelId="{2F57A567-EFE8-4A31-8E4D-5C29E1689E07}" type="presParOf" srcId="{6C0FF9F4-7E59-4707-9555-6DD2AF9E8AF1}" destId="{C9A23DA7-F522-4D82-BB1A-D068CD8472A4}" srcOrd="9" destOrd="0" presId="urn:microsoft.com/office/officeart/2005/8/layout/radial4"/>
    <dgm:cxn modelId="{66B277A7-A455-4A1D-9F2E-26AA13407302}" type="presParOf" srcId="{6C0FF9F4-7E59-4707-9555-6DD2AF9E8AF1}" destId="{74E558DF-357E-44BB-A832-D1EFD7EBD91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E3B729A-9AE6-46AD-89DF-9D146AE301EC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83598E0-DC92-4275-A431-331C128E14EA}">
      <dgm:prSet phldrT="[Tekst]"/>
      <dgm:spPr/>
      <dgm:t>
        <a:bodyPr/>
        <a:lstStyle/>
        <a:p>
          <a:r>
            <a:rPr lang="pl-PL" b="1" dirty="0" smtClean="0"/>
            <a:t>narzędzia dydaktyczne</a:t>
          </a:r>
          <a:endParaRPr lang="pl-PL" b="1" dirty="0"/>
        </a:p>
      </dgm:t>
    </dgm:pt>
    <dgm:pt modelId="{2489F1AC-0330-490A-9749-1524F12D9B44}" type="parTrans" cxnId="{AE3BC770-B352-4CD7-B6CB-DE699F701D63}">
      <dgm:prSet/>
      <dgm:spPr/>
      <dgm:t>
        <a:bodyPr/>
        <a:lstStyle/>
        <a:p>
          <a:endParaRPr lang="pl-PL"/>
        </a:p>
      </dgm:t>
    </dgm:pt>
    <dgm:pt modelId="{28E09AA8-DED8-4FAA-9057-06F268443BBA}" type="sibTrans" cxnId="{AE3BC770-B352-4CD7-B6CB-DE699F701D63}">
      <dgm:prSet/>
      <dgm:spPr/>
      <dgm:t>
        <a:bodyPr/>
        <a:lstStyle/>
        <a:p>
          <a:endParaRPr lang="pl-PL"/>
        </a:p>
      </dgm:t>
    </dgm:pt>
    <dgm:pt modelId="{DED1ED14-74E8-4814-A731-DCBBC00CB90F}">
      <dgm:prSet phldrT="[Tekst]"/>
      <dgm:spPr/>
      <dgm:t>
        <a:bodyPr/>
        <a:lstStyle/>
        <a:p>
          <a:r>
            <a:rPr lang="pl-PL" dirty="0" smtClean="0"/>
            <a:t>test diagnostyczny</a:t>
          </a:r>
          <a:endParaRPr lang="pl-PL" dirty="0"/>
        </a:p>
      </dgm:t>
    </dgm:pt>
    <dgm:pt modelId="{151A38BF-5ECF-4D32-ACA8-EE927C28E280}" type="parTrans" cxnId="{78AB4958-0228-4703-AC70-0F669933C265}">
      <dgm:prSet/>
      <dgm:spPr/>
      <dgm:t>
        <a:bodyPr/>
        <a:lstStyle/>
        <a:p>
          <a:endParaRPr lang="pl-PL"/>
        </a:p>
      </dgm:t>
    </dgm:pt>
    <dgm:pt modelId="{A294231C-1946-429B-AACF-2BE7E6A68987}" type="sibTrans" cxnId="{78AB4958-0228-4703-AC70-0F669933C265}">
      <dgm:prSet/>
      <dgm:spPr/>
      <dgm:t>
        <a:bodyPr/>
        <a:lstStyle/>
        <a:p>
          <a:endParaRPr lang="pl-PL"/>
        </a:p>
      </dgm:t>
    </dgm:pt>
    <dgm:pt modelId="{A2E32289-41B0-40B2-9686-CE2735839529}">
      <dgm:prSet phldrT="[Tekst]"/>
      <dgm:spPr/>
      <dgm:t>
        <a:bodyPr/>
        <a:lstStyle/>
        <a:p>
          <a:r>
            <a:rPr lang="pl-PL" dirty="0" smtClean="0"/>
            <a:t>test formatywny (sprawdzian cząstkowy) </a:t>
          </a:r>
          <a:endParaRPr lang="pl-PL" dirty="0"/>
        </a:p>
      </dgm:t>
    </dgm:pt>
    <dgm:pt modelId="{40C5031D-57C2-4F79-83FB-BDAC093F0729}" type="parTrans" cxnId="{189C5BA6-7150-474F-A75C-550DEB741449}">
      <dgm:prSet/>
      <dgm:spPr/>
      <dgm:t>
        <a:bodyPr/>
        <a:lstStyle/>
        <a:p>
          <a:endParaRPr lang="pl-PL"/>
        </a:p>
      </dgm:t>
    </dgm:pt>
    <dgm:pt modelId="{3D3F6838-00F7-41B3-8D52-6B26DEB7BD45}" type="sibTrans" cxnId="{189C5BA6-7150-474F-A75C-550DEB741449}">
      <dgm:prSet/>
      <dgm:spPr/>
      <dgm:t>
        <a:bodyPr/>
        <a:lstStyle/>
        <a:p>
          <a:endParaRPr lang="pl-PL"/>
        </a:p>
      </dgm:t>
    </dgm:pt>
    <dgm:pt modelId="{DD50C85B-E75D-4B57-BE19-82A153D5C617}">
      <dgm:prSet phldrT="[Tekst]"/>
      <dgm:spPr/>
      <dgm:t>
        <a:bodyPr/>
        <a:lstStyle/>
        <a:p>
          <a:r>
            <a:rPr lang="pl-PL" dirty="0" smtClean="0"/>
            <a:t>kartkówki</a:t>
          </a:r>
          <a:endParaRPr lang="pl-PL" dirty="0"/>
        </a:p>
      </dgm:t>
    </dgm:pt>
    <dgm:pt modelId="{4BB9D0EC-7D76-41BB-9024-81E65ACE68E3}" type="parTrans" cxnId="{982CFE97-D7E6-4AA5-A704-BE8DBC015CF7}">
      <dgm:prSet/>
      <dgm:spPr/>
      <dgm:t>
        <a:bodyPr/>
        <a:lstStyle/>
        <a:p>
          <a:endParaRPr lang="pl-PL"/>
        </a:p>
      </dgm:t>
    </dgm:pt>
    <dgm:pt modelId="{C69C9266-BFDB-490E-9803-E65FCB76F1FF}" type="sibTrans" cxnId="{982CFE97-D7E6-4AA5-A704-BE8DBC015CF7}">
      <dgm:prSet/>
      <dgm:spPr/>
      <dgm:t>
        <a:bodyPr/>
        <a:lstStyle/>
        <a:p>
          <a:endParaRPr lang="pl-PL"/>
        </a:p>
      </dgm:t>
    </dgm:pt>
    <dgm:pt modelId="{C60C8364-D6B7-460A-A6B1-C3F08DADE638}">
      <dgm:prSet/>
      <dgm:spPr/>
      <dgm:t>
        <a:bodyPr/>
        <a:lstStyle/>
        <a:p>
          <a:r>
            <a:rPr lang="pl-PL" dirty="0" smtClean="0"/>
            <a:t>zestawy zadań </a:t>
          </a:r>
          <a:endParaRPr lang="pl-PL" dirty="0"/>
        </a:p>
      </dgm:t>
    </dgm:pt>
    <dgm:pt modelId="{E6EEDA85-FF54-42D8-BE9F-8879809FC94C}" type="parTrans" cxnId="{D79FA5AB-BAAD-47C0-8A2A-DC03D8CC6FA0}">
      <dgm:prSet/>
      <dgm:spPr/>
      <dgm:t>
        <a:bodyPr/>
        <a:lstStyle/>
        <a:p>
          <a:endParaRPr lang="pl-PL"/>
        </a:p>
      </dgm:t>
    </dgm:pt>
    <dgm:pt modelId="{7B86BCAC-7338-4F00-B9C8-AE47727ACE8D}" type="sibTrans" cxnId="{D79FA5AB-BAAD-47C0-8A2A-DC03D8CC6FA0}">
      <dgm:prSet/>
      <dgm:spPr/>
      <dgm:t>
        <a:bodyPr/>
        <a:lstStyle/>
        <a:p>
          <a:endParaRPr lang="pl-PL"/>
        </a:p>
      </dgm:t>
    </dgm:pt>
    <dgm:pt modelId="{76BF9CE8-145B-4107-AC81-A01C264ED795}">
      <dgm:prSet/>
      <dgm:spPr/>
      <dgm:t>
        <a:bodyPr/>
        <a:lstStyle/>
        <a:p>
          <a:r>
            <a:rPr lang="pl-PL" dirty="0" smtClean="0"/>
            <a:t>pojedyncze zadania lub wiązki zadaniowe</a:t>
          </a:r>
        </a:p>
      </dgm:t>
    </dgm:pt>
    <dgm:pt modelId="{D0C107BA-3C68-4186-8C78-96B73170ED38}" type="parTrans" cxnId="{7119F4C5-A8C4-4D50-A11A-29A461D2999F}">
      <dgm:prSet/>
      <dgm:spPr/>
      <dgm:t>
        <a:bodyPr/>
        <a:lstStyle/>
        <a:p>
          <a:endParaRPr lang="pl-PL"/>
        </a:p>
      </dgm:t>
    </dgm:pt>
    <dgm:pt modelId="{DF52432E-D9A4-499C-8CAA-6EFA91CF7C92}" type="sibTrans" cxnId="{7119F4C5-A8C4-4D50-A11A-29A461D2999F}">
      <dgm:prSet/>
      <dgm:spPr/>
      <dgm:t>
        <a:bodyPr/>
        <a:lstStyle/>
        <a:p>
          <a:endParaRPr lang="pl-PL"/>
        </a:p>
      </dgm:t>
    </dgm:pt>
    <dgm:pt modelId="{6C0FF9F4-7E59-4707-9555-6DD2AF9E8AF1}" type="pres">
      <dgm:prSet presAssocID="{4E3B729A-9AE6-46AD-89DF-9D146AE301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24C9BD1-0E49-484C-8C0B-5A9F50120FAC}" type="pres">
      <dgm:prSet presAssocID="{783598E0-DC92-4275-A431-331C128E14EA}" presName="centerShape" presStyleLbl="node0" presStyleIdx="0" presStyleCnt="1"/>
      <dgm:spPr/>
      <dgm:t>
        <a:bodyPr/>
        <a:lstStyle/>
        <a:p>
          <a:endParaRPr lang="pl-PL"/>
        </a:p>
      </dgm:t>
    </dgm:pt>
    <dgm:pt modelId="{A3122B01-5C4B-49AB-9A73-F6B3175E3F03}" type="pres">
      <dgm:prSet presAssocID="{151A38BF-5ECF-4D32-ACA8-EE927C28E280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665EE47E-2C8C-4123-A831-FD657A91450F}" type="pres">
      <dgm:prSet presAssocID="{DED1ED14-74E8-4814-A731-DCBBC00CB90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6706BA-5525-407F-883A-230333EA85C5}" type="pres">
      <dgm:prSet presAssocID="{40C5031D-57C2-4F79-83FB-BDAC093F0729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B44D4B39-5731-41DA-9864-281A2AD7DB8A}" type="pres">
      <dgm:prSet presAssocID="{A2E32289-41B0-40B2-9686-CE27358395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066DAB-E5E1-4FC5-AB21-A51093120EF0}" type="pres">
      <dgm:prSet presAssocID="{4BB9D0EC-7D76-41BB-9024-81E65ACE68E3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F1DBCB4D-51AF-4B04-91C4-1E0806F91823}" type="pres">
      <dgm:prSet presAssocID="{DD50C85B-E75D-4B57-BE19-82A153D5C61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0F3146-E861-4C09-87B2-FAEDEE23B313}" type="pres">
      <dgm:prSet presAssocID="{E6EEDA85-FF54-42D8-BE9F-8879809FC94C}" presName="parTrans" presStyleLbl="bgSibTrans2D1" presStyleIdx="3" presStyleCnt="5"/>
      <dgm:spPr/>
    </dgm:pt>
    <dgm:pt modelId="{254A4A58-5F0A-4919-95BD-5A3F36D93DC6}" type="pres">
      <dgm:prSet presAssocID="{C60C8364-D6B7-460A-A6B1-C3F08DADE6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A23DA7-F522-4D82-BB1A-D068CD8472A4}" type="pres">
      <dgm:prSet presAssocID="{D0C107BA-3C68-4186-8C78-96B73170ED38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74E558DF-357E-44BB-A832-D1EFD7EBD91E}" type="pres">
      <dgm:prSet presAssocID="{76BF9CE8-145B-4107-AC81-A01C264ED7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06F33B-CF36-419E-82DA-87DB5CDE5873}" type="presOf" srcId="{A2E32289-41B0-40B2-9686-CE2735839529}" destId="{B44D4B39-5731-41DA-9864-281A2AD7DB8A}" srcOrd="0" destOrd="0" presId="urn:microsoft.com/office/officeart/2005/8/layout/radial4"/>
    <dgm:cxn modelId="{59942B5D-79D0-4109-ACA4-32F3C8CF7989}" type="presOf" srcId="{40C5031D-57C2-4F79-83FB-BDAC093F0729}" destId="{D06706BA-5525-407F-883A-230333EA85C5}" srcOrd="0" destOrd="0" presId="urn:microsoft.com/office/officeart/2005/8/layout/radial4"/>
    <dgm:cxn modelId="{C96F3F0B-D476-4DA5-8540-D2A5FAFBA3B0}" type="presOf" srcId="{C60C8364-D6B7-460A-A6B1-C3F08DADE638}" destId="{254A4A58-5F0A-4919-95BD-5A3F36D93DC6}" srcOrd="0" destOrd="0" presId="urn:microsoft.com/office/officeart/2005/8/layout/radial4"/>
    <dgm:cxn modelId="{2553BBCA-F880-44A9-9456-6BBFB1926C9E}" type="presOf" srcId="{D0C107BA-3C68-4186-8C78-96B73170ED38}" destId="{C9A23DA7-F522-4D82-BB1A-D068CD8472A4}" srcOrd="0" destOrd="0" presId="urn:microsoft.com/office/officeart/2005/8/layout/radial4"/>
    <dgm:cxn modelId="{78AB4958-0228-4703-AC70-0F669933C265}" srcId="{783598E0-DC92-4275-A431-331C128E14EA}" destId="{DED1ED14-74E8-4814-A731-DCBBC00CB90F}" srcOrd="0" destOrd="0" parTransId="{151A38BF-5ECF-4D32-ACA8-EE927C28E280}" sibTransId="{A294231C-1946-429B-AACF-2BE7E6A68987}"/>
    <dgm:cxn modelId="{AE3BC770-B352-4CD7-B6CB-DE699F701D63}" srcId="{4E3B729A-9AE6-46AD-89DF-9D146AE301EC}" destId="{783598E0-DC92-4275-A431-331C128E14EA}" srcOrd="0" destOrd="0" parTransId="{2489F1AC-0330-490A-9749-1524F12D9B44}" sibTransId="{28E09AA8-DED8-4FAA-9057-06F268443BBA}"/>
    <dgm:cxn modelId="{7D50E631-4725-48EB-9A3D-3C7F6AB276F4}" type="presOf" srcId="{4BB9D0EC-7D76-41BB-9024-81E65ACE68E3}" destId="{FF066DAB-E5E1-4FC5-AB21-A51093120EF0}" srcOrd="0" destOrd="0" presId="urn:microsoft.com/office/officeart/2005/8/layout/radial4"/>
    <dgm:cxn modelId="{F18EB013-DEEF-4F98-BC37-CD99D39C355A}" type="presOf" srcId="{783598E0-DC92-4275-A431-331C128E14EA}" destId="{424C9BD1-0E49-484C-8C0B-5A9F50120FAC}" srcOrd="0" destOrd="0" presId="urn:microsoft.com/office/officeart/2005/8/layout/radial4"/>
    <dgm:cxn modelId="{189C5BA6-7150-474F-A75C-550DEB741449}" srcId="{783598E0-DC92-4275-A431-331C128E14EA}" destId="{A2E32289-41B0-40B2-9686-CE2735839529}" srcOrd="1" destOrd="0" parTransId="{40C5031D-57C2-4F79-83FB-BDAC093F0729}" sibTransId="{3D3F6838-00F7-41B3-8D52-6B26DEB7BD45}"/>
    <dgm:cxn modelId="{8BD323B9-9946-47FF-B21E-3125DF3D3942}" type="presOf" srcId="{DD50C85B-E75D-4B57-BE19-82A153D5C617}" destId="{F1DBCB4D-51AF-4B04-91C4-1E0806F91823}" srcOrd="0" destOrd="0" presId="urn:microsoft.com/office/officeart/2005/8/layout/radial4"/>
    <dgm:cxn modelId="{982CFE97-D7E6-4AA5-A704-BE8DBC015CF7}" srcId="{783598E0-DC92-4275-A431-331C128E14EA}" destId="{DD50C85B-E75D-4B57-BE19-82A153D5C617}" srcOrd="2" destOrd="0" parTransId="{4BB9D0EC-7D76-41BB-9024-81E65ACE68E3}" sibTransId="{C69C9266-BFDB-490E-9803-E65FCB76F1FF}"/>
    <dgm:cxn modelId="{D2C6C178-BB03-4143-BCCB-0411DE72663D}" type="presOf" srcId="{4E3B729A-9AE6-46AD-89DF-9D146AE301EC}" destId="{6C0FF9F4-7E59-4707-9555-6DD2AF9E8AF1}" srcOrd="0" destOrd="0" presId="urn:microsoft.com/office/officeart/2005/8/layout/radial4"/>
    <dgm:cxn modelId="{DD028DE3-1BAA-4DFC-9C12-F8676AA17C10}" type="presOf" srcId="{DED1ED14-74E8-4814-A731-DCBBC00CB90F}" destId="{665EE47E-2C8C-4123-A831-FD657A91450F}" srcOrd="0" destOrd="0" presId="urn:microsoft.com/office/officeart/2005/8/layout/radial4"/>
    <dgm:cxn modelId="{D79FA5AB-BAAD-47C0-8A2A-DC03D8CC6FA0}" srcId="{783598E0-DC92-4275-A431-331C128E14EA}" destId="{C60C8364-D6B7-460A-A6B1-C3F08DADE638}" srcOrd="3" destOrd="0" parTransId="{E6EEDA85-FF54-42D8-BE9F-8879809FC94C}" sibTransId="{7B86BCAC-7338-4F00-B9C8-AE47727ACE8D}"/>
    <dgm:cxn modelId="{888DDAF0-1F5F-40CE-A84C-BCF0CD0710D5}" type="presOf" srcId="{151A38BF-5ECF-4D32-ACA8-EE927C28E280}" destId="{A3122B01-5C4B-49AB-9A73-F6B3175E3F03}" srcOrd="0" destOrd="0" presId="urn:microsoft.com/office/officeart/2005/8/layout/radial4"/>
    <dgm:cxn modelId="{7119F4C5-A8C4-4D50-A11A-29A461D2999F}" srcId="{783598E0-DC92-4275-A431-331C128E14EA}" destId="{76BF9CE8-145B-4107-AC81-A01C264ED795}" srcOrd="4" destOrd="0" parTransId="{D0C107BA-3C68-4186-8C78-96B73170ED38}" sibTransId="{DF52432E-D9A4-499C-8CAA-6EFA91CF7C92}"/>
    <dgm:cxn modelId="{DF5609EB-A449-461B-B044-34E2B19A9C31}" type="presOf" srcId="{E6EEDA85-FF54-42D8-BE9F-8879809FC94C}" destId="{0E0F3146-E861-4C09-87B2-FAEDEE23B313}" srcOrd="0" destOrd="0" presId="urn:microsoft.com/office/officeart/2005/8/layout/radial4"/>
    <dgm:cxn modelId="{B9FE8C75-43CF-4BE8-8964-A7C45A8EE183}" type="presOf" srcId="{76BF9CE8-145B-4107-AC81-A01C264ED795}" destId="{74E558DF-357E-44BB-A832-D1EFD7EBD91E}" srcOrd="0" destOrd="0" presId="urn:microsoft.com/office/officeart/2005/8/layout/radial4"/>
    <dgm:cxn modelId="{2FC68F1C-9784-4D75-BD00-9FE31C46CDB1}" type="presParOf" srcId="{6C0FF9F4-7E59-4707-9555-6DD2AF9E8AF1}" destId="{424C9BD1-0E49-484C-8C0B-5A9F50120FAC}" srcOrd="0" destOrd="0" presId="urn:microsoft.com/office/officeart/2005/8/layout/radial4"/>
    <dgm:cxn modelId="{1CBE0FEB-537E-4568-BD87-CFB0650AD1A2}" type="presParOf" srcId="{6C0FF9F4-7E59-4707-9555-6DD2AF9E8AF1}" destId="{A3122B01-5C4B-49AB-9A73-F6B3175E3F03}" srcOrd="1" destOrd="0" presId="urn:microsoft.com/office/officeart/2005/8/layout/radial4"/>
    <dgm:cxn modelId="{29B99A42-24ED-46F0-A533-772299C31319}" type="presParOf" srcId="{6C0FF9F4-7E59-4707-9555-6DD2AF9E8AF1}" destId="{665EE47E-2C8C-4123-A831-FD657A91450F}" srcOrd="2" destOrd="0" presId="urn:microsoft.com/office/officeart/2005/8/layout/radial4"/>
    <dgm:cxn modelId="{D3C1E90D-DAA3-4B5A-A407-63EDB4BF9CC8}" type="presParOf" srcId="{6C0FF9F4-7E59-4707-9555-6DD2AF9E8AF1}" destId="{D06706BA-5525-407F-883A-230333EA85C5}" srcOrd="3" destOrd="0" presId="urn:microsoft.com/office/officeart/2005/8/layout/radial4"/>
    <dgm:cxn modelId="{43D5A37F-E2C4-4139-B537-8DBBA757259B}" type="presParOf" srcId="{6C0FF9F4-7E59-4707-9555-6DD2AF9E8AF1}" destId="{B44D4B39-5731-41DA-9864-281A2AD7DB8A}" srcOrd="4" destOrd="0" presId="urn:microsoft.com/office/officeart/2005/8/layout/radial4"/>
    <dgm:cxn modelId="{6A27A255-E9E6-4A9D-9125-21BEEE47242D}" type="presParOf" srcId="{6C0FF9F4-7E59-4707-9555-6DD2AF9E8AF1}" destId="{FF066DAB-E5E1-4FC5-AB21-A51093120EF0}" srcOrd="5" destOrd="0" presId="urn:microsoft.com/office/officeart/2005/8/layout/radial4"/>
    <dgm:cxn modelId="{BE275AAA-69D5-4F80-96AE-1EEEE8959256}" type="presParOf" srcId="{6C0FF9F4-7E59-4707-9555-6DD2AF9E8AF1}" destId="{F1DBCB4D-51AF-4B04-91C4-1E0806F91823}" srcOrd="6" destOrd="0" presId="urn:microsoft.com/office/officeart/2005/8/layout/radial4"/>
    <dgm:cxn modelId="{2F3D49BC-54A5-4767-B66D-D702759A3C98}" type="presParOf" srcId="{6C0FF9F4-7E59-4707-9555-6DD2AF9E8AF1}" destId="{0E0F3146-E861-4C09-87B2-FAEDEE23B313}" srcOrd="7" destOrd="0" presId="urn:microsoft.com/office/officeart/2005/8/layout/radial4"/>
    <dgm:cxn modelId="{D6C8AA33-E68A-4FE0-9A07-5D49800F43FA}" type="presParOf" srcId="{6C0FF9F4-7E59-4707-9555-6DD2AF9E8AF1}" destId="{254A4A58-5F0A-4919-95BD-5A3F36D93DC6}" srcOrd="8" destOrd="0" presId="urn:microsoft.com/office/officeart/2005/8/layout/radial4"/>
    <dgm:cxn modelId="{0F3D3101-26B9-4F90-95FF-39C2074F0A8D}" type="presParOf" srcId="{6C0FF9F4-7E59-4707-9555-6DD2AF9E8AF1}" destId="{C9A23DA7-F522-4D82-BB1A-D068CD8472A4}" srcOrd="9" destOrd="0" presId="urn:microsoft.com/office/officeart/2005/8/layout/radial4"/>
    <dgm:cxn modelId="{94177106-AE6A-4429-AC5E-89D0F9FC2E78}" type="presParOf" srcId="{6C0FF9F4-7E59-4707-9555-6DD2AF9E8AF1}" destId="{74E558DF-357E-44BB-A832-D1EFD7EBD91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BC7554-B26C-42F4-A812-8323A161E967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8176420-447A-4C95-83AC-40A8079D08A0}">
      <dgm:prSet phldrT="[Tekst]"/>
      <dgm:spPr/>
      <dgm:t>
        <a:bodyPr/>
        <a:lstStyle/>
        <a:p>
          <a:pPr marL="274638" indent="0"/>
          <a:r>
            <a:rPr lang="pl-PL" dirty="0" smtClean="0"/>
            <a:t>dr hab. Anna Janus Sitarz (UJ)</a:t>
          </a:r>
          <a:endParaRPr lang="pl-PL" dirty="0"/>
        </a:p>
      </dgm:t>
    </dgm:pt>
    <dgm:pt modelId="{1D17B14A-0F42-43E7-AB77-174175FB756D}" type="parTrans" cxnId="{22F65767-527C-4F08-A7F7-F9AAF9EF1210}">
      <dgm:prSet/>
      <dgm:spPr/>
      <dgm:t>
        <a:bodyPr/>
        <a:lstStyle/>
        <a:p>
          <a:endParaRPr lang="pl-PL"/>
        </a:p>
      </dgm:t>
    </dgm:pt>
    <dgm:pt modelId="{F49895DF-A1DB-4443-A821-3AE84E2DAD40}" type="sibTrans" cxnId="{22F65767-527C-4F08-A7F7-F9AAF9EF1210}">
      <dgm:prSet/>
      <dgm:spPr/>
      <dgm:t>
        <a:bodyPr/>
        <a:lstStyle/>
        <a:p>
          <a:endParaRPr lang="pl-PL"/>
        </a:p>
      </dgm:t>
    </dgm:pt>
    <dgm:pt modelId="{4B16CF25-577E-4421-BD48-CA629D93174D}">
      <dgm:prSet phldrT="[Tekst]"/>
      <dgm:spPr/>
      <dgm:t>
        <a:bodyPr/>
        <a:lstStyle/>
        <a:p>
          <a:pPr marL="715963" indent="-274638"/>
          <a:r>
            <a:rPr lang="pl-PL" dirty="0" smtClean="0"/>
            <a:t>kierownik projektu badawczego</a:t>
          </a:r>
          <a:endParaRPr lang="pl-PL" dirty="0"/>
        </a:p>
      </dgm:t>
    </dgm:pt>
    <dgm:pt modelId="{AA323DC1-CABF-4AF3-9933-E1EB8F963F29}" type="parTrans" cxnId="{6D01C352-592A-4301-A201-7446308AA4FD}">
      <dgm:prSet/>
      <dgm:spPr/>
      <dgm:t>
        <a:bodyPr/>
        <a:lstStyle/>
        <a:p>
          <a:endParaRPr lang="pl-PL"/>
        </a:p>
      </dgm:t>
    </dgm:pt>
    <dgm:pt modelId="{DE8C7F7F-3D39-4104-9789-306EC2F3CEAF}" type="sibTrans" cxnId="{6D01C352-592A-4301-A201-7446308AA4FD}">
      <dgm:prSet/>
      <dgm:spPr/>
      <dgm:t>
        <a:bodyPr/>
        <a:lstStyle/>
        <a:p>
          <a:endParaRPr lang="pl-PL"/>
        </a:p>
      </dgm:t>
    </dgm:pt>
    <dgm:pt modelId="{14D93AE5-935B-43E5-BEB8-F6AE3202D4A1}">
      <dgm:prSet phldrT="[Tekst]"/>
      <dgm:spPr/>
      <dgm:t>
        <a:bodyPr/>
        <a:lstStyle/>
        <a:p>
          <a:pPr marL="285750" indent="0"/>
          <a:endParaRPr lang="pl-PL" dirty="0"/>
        </a:p>
      </dgm:t>
    </dgm:pt>
    <dgm:pt modelId="{28B19FF2-565F-47DD-AEE5-E46D3992EF9A}" type="parTrans" cxnId="{EB54462B-F150-4EEA-85E2-4900943B2F79}">
      <dgm:prSet/>
      <dgm:spPr/>
      <dgm:t>
        <a:bodyPr/>
        <a:lstStyle/>
        <a:p>
          <a:endParaRPr lang="pl-PL"/>
        </a:p>
      </dgm:t>
    </dgm:pt>
    <dgm:pt modelId="{6DC9F96B-25A5-4591-84BE-54FFB75AD06E}" type="sibTrans" cxnId="{EB54462B-F150-4EEA-85E2-4900943B2F79}">
      <dgm:prSet/>
      <dgm:spPr/>
      <dgm:t>
        <a:bodyPr/>
        <a:lstStyle/>
        <a:p>
          <a:endParaRPr lang="pl-PL"/>
        </a:p>
      </dgm:t>
    </dgm:pt>
    <dgm:pt modelId="{EA991B96-5954-4EB7-B6EF-C6401B91349B}" type="pres">
      <dgm:prSet presAssocID="{D7BC7554-B26C-42F4-A812-8323A161E9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0D53336-93C0-4965-87B7-C038742D463A}" type="pres">
      <dgm:prSet presAssocID="{78176420-447A-4C95-83AC-40A8079D08A0}" presName="comp" presStyleCnt="0"/>
      <dgm:spPr/>
    </dgm:pt>
    <dgm:pt modelId="{5B28C40A-72A3-44AB-B433-39E37BC62FAA}" type="pres">
      <dgm:prSet presAssocID="{78176420-447A-4C95-83AC-40A8079D08A0}" presName="box" presStyleLbl="node1" presStyleIdx="0" presStyleCnt="1" custLinFactNeighborX="7516"/>
      <dgm:spPr/>
      <dgm:t>
        <a:bodyPr/>
        <a:lstStyle/>
        <a:p>
          <a:endParaRPr lang="pl-PL"/>
        </a:p>
      </dgm:t>
    </dgm:pt>
    <dgm:pt modelId="{56576857-8DA9-4833-BB43-B671AA2C5BDC}" type="pres">
      <dgm:prSet presAssocID="{78176420-447A-4C95-83AC-40A8079D08A0}" presName="img" presStyleLbl="fgImgPlace1" presStyleIdx="0" presStyleCnt="1" custScaleX="1123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291DC4-E6A5-4B5F-AC67-571E2CFF1D59}" type="pres">
      <dgm:prSet presAssocID="{78176420-447A-4C95-83AC-40A8079D08A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2F65767-527C-4F08-A7F7-F9AAF9EF1210}" srcId="{D7BC7554-B26C-42F4-A812-8323A161E967}" destId="{78176420-447A-4C95-83AC-40A8079D08A0}" srcOrd="0" destOrd="0" parTransId="{1D17B14A-0F42-43E7-AB77-174175FB756D}" sibTransId="{F49895DF-A1DB-4443-A821-3AE84E2DAD40}"/>
    <dgm:cxn modelId="{79560E52-0024-4B79-993B-7EB988F27ACE}" type="presOf" srcId="{78176420-447A-4C95-83AC-40A8079D08A0}" destId="{5B28C40A-72A3-44AB-B433-39E37BC62FAA}" srcOrd="0" destOrd="0" presId="urn:microsoft.com/office/officeart/2005/8/layout/vList4#1"/>
    <dgm:cxn modelId="{5E948762-1F7D-421E-B232-02F2314FE442}" type="presOf" srcId="{D7BC7554-B26C-42F4-A812-8323A161E967}" destId="{EA991B96-5954-4EB7-B6EF-C6401B91349B}" srcOrd="0" destOrd="0" presId="urn:microsoft.com/office/officeart/2005/8/layout/vList4#1"/>
    <dgm:cxn modelId="{0BE77A73-2348-467D-9BAA-F91876427A60}" type="presOf" srcId="{4B16CF25-577E-4421-BD48-CA629D93174D}" destId="{B1291DC4-E6A5-4B5F-AC67-571E2CFF1D59}" srcOrd="1" destOrd="1" presId="urn:microsoft.com/office/officeart/2005/8/layout/vList4#1"/>
    <dgm:cxn modelId="{6D01C352-592A-4301-A201-7446308AA4FD}" srcId="{78176420-447A-4C95-83AC-40A8079D08A0}" destId="{4B16CF25-577E-4421-BD48-CA629D93174D}" srcOrd="0" destOrd="0" parTransId="{AA323DC1-CABF-4AF3-9933-E1EB8F963F29}" sibTransId="{DE8C7F7F-3D39-4104-9789-306EC2F3CEAF}"/>
    <dgm:cxn modelId="{EB99474D-34E9-44AD-B88A-C8755218E573}" type="presOf" srcId="{4B16CF25-577E-4421-BD48-CA629D93174D}" destId="{5B28C40A-72A3-44AB-B433-39E37BC62FAA}" srcOrd="0" destOrd="1" presId="urn:microsoft.com/office/officeart/2005/8/layout/vList4#1"/>
    <dgm:cxn modelId="{7D9CD0B0-0053-4F7F-B233-1F3AE0FCA4A3}" type="presOf" srcId="{14D93AE5-935B-43E5-BEB8-F6AE3202D4A1}" destId="{5B28C40A-72A3-44AB-B433-39E37BC62FAA}" srcOrd="0" destOrd="2" presId="urn:microsoft.com/office/officeart/2005/8/layout/vList4#1"/>
    <dgm:cxn modelId="{EB54462B-F150-4EEA-85E2-4900943B2F79}" srcId="{78176420-447A-4C95-83AC-40A8079D08A0}" destId="{14D93AE5-935B-43E5-BEB8-F6AE3202D4A1}" srcOrd="1" destOrd="0" parTransId="{28B19FF2-565F-47DD-AEE5-E46D3992EF9A}" sibTransId="{6DC9F96B-25A5-4591-84BE-54FFB75AD06E}"/>
    <dgm:cxn modelId="{844DE9A9-C31B-401C-94B5-EB45EA5E1B1F}" type="presOf" srcId="{78176420-447A-4C95-83AC-40A8079D08A0}" destId="{B1291DC4-E6A5-4B5F-AC67-571E2CFF1D59}" srcOrd="1" destOrd="0" presId="urn:microsoft.com/office/officeart/2005/8/layout/vList4#1"/>
    <dgm:cxn modelId="{FF9DC0D0-3F7E-4819-A863-46E2CD8B72C5}" type="presOf" srcId="{14D93AE5-935B-43E5-BEB8-F6AE3202D4A1}" destId="{B1291DC4-E6A5-4B5F-AC67-571E2CFF1D59}" srcOrd="1" destOrd="2" presId="urn:microsoft.com/office/officeart/2005/8/layout/vList4#1"/>
    <dgm:cxn modelId="{C9FF2A65-415B-4E59-B363-66DF2BC7CCAB}" type="presParOf" srcId="{EA991B96-5954-4EB7-B6EF-C6401B91349B}" destId="{50D53336-93C0-4965-87B7-C038742D463A}" srcOrd="0" destOrd="0" presId="urn:microsoft.com/office/officeart/2005/8/layout/vList4#1"/>
    <dgm:cxn modelId="{A126A659-5DC9-4A68-8CDC-ABDA8984ECCD}" type="presParOf" srcId="{50D53336-93C0-4965-87B7-C038742D463A}" destId="{5B28C40A-72A3-44AB-B433-39E37BC62FAA}" srcOrd="0" destOrd="0" presId="urn:microsoft.com/office/officeart/2005/8/layout/vList4#1"/>
    <dgm:cxn modelId="{135CF442-8AC9-4B17-87B2-539D65C63B95}" type="presParOf" srcId="{50D53336-93C0-4965-87B7-C038742D463A}" destId="{56576857-8DA9-4833-BB43-B671AA2C5BDC}" srcOrd="1" destOrd="0" presId="urn:microsoft.com/office/officeart/2005/8/layout/vList4#1"/>
    <dgm:cxn modelId="{37793987-A68A-4388-8B23-AE68BB55CFC9}" type="presParOf" srcId="{50D53336-93C0-4965-87B7-C038742D463A}" destId="{B1291DC4-E6A5-4B5F-AC67-571E2CFF1D5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BC7554-B26C-42F4-A812-8323A161E967}" type="doc">
      <dgm:prSet loTypeId="urn:microsoft.com/office/officeart/2005/8/layout/vList4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8176420-447A-4C95-83AC-40A8079D08A0}">
      <dgm:prSet phldrT="[Tekst]"/>
      <dgm:spPr/>
      <dgm:t>
        <a:bodyPr/>
        <a:lstStyle/>
        <a:p>
          <a:pPr marL="715963" indent="0"/>
          <a:r>
            <a:rPr lang="pl-PL" dirty="0" smtClean="0"/>
            <a:t>prof. dr hab. Sławomir Jacek Żurek (KUL)</a:t>
          </a:r>
          <a:endParaRPr lang="pl-PL" dirty="0"/>
        </a:p>
      </dgm:t>
    </dgm:pt>
    <dgm:pt modelId="{1D17B14A-0F42-43E7-AB77-174175FB756D}" type="parTrans" cxnId="{22F65767-527C-4F08-A7F7-F9AAF9EF1210}">
      <dgm:prSet/>
      <dgm:spPr/>
      <dgm:t>
        <a:bodyPr/>
        <a:lstStyle/>
        <a:p>
          <a:endParaRPr lang="pl-PL"/>
        </a:p>
      </dgm:t>
    </dgm:pt>
    <dgm:pt modelId="{F49895DF-A1DB-4443-A821-3AE84E2DAD40}" type="sibTrans" cxnId="{22F65767-527C-4F08-A7F7-F9AAF9EF1210}">
      <dgm:prSet/>
      <dgm:spPr/>
      <dgm:t>
        <a:bodyPr/>
        <a:lstStyle/>
        <a:p>
          <a:endParaRPr lang="pl-PL"/>
        </a:p>
      </dgm:t>
    </dgm:pt>
    <dgm:pt modelId="{4B16CF25-577E-4421-BD48-CA629D93174D}">
      <dgm:prSet phldrT="[Tekst]"/>
      <dgm:spPr/>
      <dgm:t>
        <a:bodyPr/>
        <a:lstStyle/>
        <a:p>
          <a:pPr marL="1341438" indent="-350838"/>
          <a:r>
            <a:rPr lang="pl-PL" dirty="0" smtClean="0"/>
            <a:t>zastępca kierownika projektu badawczego</a:t>
          </a:r>
          <a:endParaRPr lang="pl-PL" dirty="0"/>
        </a:p>
      </dgm:t>
    </dgm:pt>
    <dgm:pt modelId="{AA323DC1-CABF-4AF3-9933-E1EB8F963F29}" type="parTrans" cxnId="{6D01C352-592A-4301-A201-7446308AA4FD}">
      <dgm:prSet/>
      <dgm:spPr/>
      <dgm:t>
        <a:bodyPr/>
        <a:lstStyle/>
        <a:p>
          <a:endParaRPr lang="pl-PL"/>
        </a:p>
      </dgm:t>
    </dgm:pt>
    <dgm:pt modelId="{DE8C7F7F-3D39-4104-9789-306EC2F3CEAF}" type="sibTrans" cxnId="{6D01C352-592A-4301-A201-7446308AA4FD}">
      <dgm:prSet/>
      <dgm:spPr/>
      <dgm:t>
        <a:bodyPr/>
        <a:lstStyle/>
        <a:p>
          <a:endParaRPr lang="pl-PL"/>
        </a:p>
      </dgm:t>
    </dgm:pt>
    <dgm:pt modelId="{14D93AE5-935B-43E5-BEB8-F6AE3202D4A1}">
      <dgm:prSet phldrT="[Tekst]"/>
      <dgm:spPr/>
      <dgm:t>
        <a:bodyPr/>
        <a:lstStyle/>
        <a:p>
          <a:pPr marL="285750" indent="0"/>
          <a:endParaRPr lang="pl-PL" dirty="0"/>
        </a:p>
      </dgm:t>
    </dgm:pt>
    <dgm:pt modelId="{28B19FF2-565F-47DD-AEE5-E46D3992EF9A}" type="parTrans" cxnId="{EB54462B-F150-4EEA-85E2-4900943B2F79}">
      <dgm:prSet/>
      <dgm:spPr/>
      <dgm:t>
        <a:bodyPr/>
        <a:lstStyle/>
        <a:p>
          <a:endParaRPr lang="pl-PL"/>
        </a:p>
      </dgm:t>
    </dgm:pt>
    <dgm:pt modelId="{6DC9F96B-25A5-4591-84BE-54FFB75AD06E}" type="sibTrans" cxnId="{EB54462B-F150-4EEA-85E2-4900943B2F79}">
      <dgm:prSet/>
      <dgm:spPr/>
      <dgm:t>
        <a:bodyPr/>
        <a:lstStyle/>
        <a:p>
          <a:endParaRPr lang="pl-PL"/>
        </a:p>
      </dgm:t>
    </dgm:pt>
    <dgm:pt modelId="{8421B188-D387-4029-B63E-50971A1F5917}">
      <dgm:prSet phldrT="[Tekst]"/>
      <dgm:spPr/>
      <dgm:t>
        <a:bodyPr/>
        <a:lstStyle/>
        <a:p>
          <a:pPr marL="1341438" indent="-350838"/>
          <a:r>
            <a:rPr lang="pl-PL" dirty="0" smtClean="0"/>
            <a:t>specjalista ds. badań z zakresu dydaktyki literatury</a:t>
          </a:r>
          <a:endParaRPr lang="pl-PL" dirty="0"/>
        </a:p>
      </dgm:t>
    </dgm:pt>
    <dgm:pt modelId="{7A6468A5-7F90-493B-AF11-F5160947D28D}" type="parTrans" cxnId="{E70A15C7-B458-4B23-8634-964058668A8C}">
      <dgm:prSet/>
      <dgm:spPr/>
      <dgm:t>
        <a:bodyPr/>
        <a:lstStyle/>
        <a:p>
          <a:endParaRPr lang="pl-PL"/>
        </a:p>
      </dgm:t>
    </dgm:pt>
    <dgm:pt modelId="{03967524-A3FA-4D20-A2D7-7A81138618C1}" type="sibTrans" cxnId="{E70A15C7-B458-4B23-8634-964058668A8C}">
      <dgm:prSet/>
      <dgm:spPr/>
      <dgm:t>
        <a:bodyPr/>
        <a:lstStyle/>
        <a:p>
          <a:endParaRPr lang="pl-PL"/>
        </a:p>
      </dgm:t>
    </dgm:pt>
    <dgm:pt modelId="{EA991B96-5954-4EB7-B6EF-C6401B91349B}" type="pres">
      <dgm:prSet presAssocID="{D7BC7554-B26C-42F4-A812-8323A161E9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0D53336-93C0-4965-87B7-C038742D463A}" type="pres">
      <dgm:prSet presAssocID="{78176420-447A-4C95-83AC-40A8079D08A0}" presName="comp" presStyleCnt="0"/>
      <dgm:spPr/>
    </dgm:pt>
    <dgm:pt modelId="{5B28C40A-72A3-44AB-B433-39E37BC62FAA}" type="pres">
      <dgm:prSet presAssocID="{78176420-447A-4C95-83AC-40A8079D08A0}" presName="box" presStyleLbl="node1" presStyleIdx="0" presStyleCnt="1"/>
      <dgm:spPr/>
      <dgm:t>
        <a:bodyPr/>
        <a:lstStyle/>
        <a:p>
          <a:endParaRPr lang="pl-PL"/>
        </a:p>
      </dgm:t>
    </dgm:pt>
    <dgm:pt modelId="{56576857-8DA9-4833-BB43-B671AA2C5BDC}" type="pres">
      <dgm:prSet presAssocID="{78176420-447A-4C95-83AC-40A8079D08A0}" presName="img" presStyleLbl="fgImgPlace1" presStyleIdx="0" presStyleCnt="1" custScaleX="153098" custScaleY="79980" custLinFactNeighborX="15498" custLinFactNeighborY="-24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291DC4-E6A5-4B5F-AC67-571E2CFF1D59}" type="pres">
      <dgm:prSet presAssocID="{78176420-447A-4C95-83AC-40A8079D08A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2F65767-527C-4F08-A7F7-F9AAF9EF1210}" srcId="{D7BC7554-B26C-42F4-A812-8323A161E967}" destId="{78176420-447A-4C95-83AC-40A8079D08A0}" srcOrd="0" destOrd="0" parTransId="{1D17B14A-0F42-43E7-AB77-174175FB756D}" sibTransId="{F49895DF-A1DB-4443-A821-3AE84E2DAD40}"/>
    <dgm:cxn modelId="{F73A426E-D522-4B0C-A49B-4A3BD2F8B2BC}" type="presOf" srcId="{14D93AE5-935B-43E5-BEB8-F6AE3202D4A1}" destId="{5B28C40A-72A3-44AB-B433-39E37BC62FAA}" srcOrd="0" destOrd="3" presId="urn:microsoft.com/office/officeart/2005/8/layout/vList4#2"/>
    <dgm:cxn modelId="{8912DC69-8FD9-4578-9E17-6A8A18D4E831}" type="presOf" srcId="{4B16CF25-577E-4421-BD48-CA629D93174D}" destId="{5B28C40A-72A3-44AB-B433-39E37BC62FAA}" srcOrd="0" destOrd="1" presId="urn:microsoft.com/office/officeart/2005/8/layout/vList4#2"/>
    <dgm:cxn modelId="{02AB6037-DA96-4A72-B097-CFC3D15675BC}" type="presOf" srcId="{78176420-447A-4C95-83AC-40A8079D08A0}" destId="{B1291DC4-E6A5-4B5F-AC67-571E2CFF1D59}" srcOrd="1" destOrd="0" presId="urn:microsoft.com/office/officeart/2005/8/layout/vList4#2"/>
    <dgm:cxn modelId="{89D46C4F-D590-49CF-A1D9-79568677807E}" type="presOf" srcId="{D7BC7554-B26C-42F4-A812-8323A161E967}" destId="{EA991B96-5954-4EB7-B6EF-C6401B91349B}" srcOrd="0" destOrd="0" presId="urn:microsoft.com/office/officeart/2005/8/layout/vList4#2"/>
    <dgm:cxn modelId="{6D01C352-592A-4301-A201-7446308AA4FD}" srcId="{78176420-447A-4C95-83AC-40A8079D08A0}" destId="{4B16CF25-577E-4421-BD48-CA629D93174D}" srcOrd="0" destOrd="0" parTransId="{AA323DC1-CABF-4AF3-9933-E1EB8F963F29}" sibTransId="{DE8C7F7F-3D39-4104-9789-306EC2F3CEAF}"/>
    <dgm:cxn modelId="{E70A15C7-B458-4B23-8634-964058668A8C}" srcId="{78176420-447A-4C95-83AC-40A8079D08A0}" destId="{8421B188-D387-4029-B63E-50971A1F5917}" srcOrd="1" destOrd="0" parTransId="{7A6468A5-7F90-493B-AF11-F5160947D28D}" sibTransId="{03967524-A3FA-4D20-A2D7-7A81138618C1}"/>
    <dgm:cxn modelId="{08439A2A-5C4F-4688-8406-FC5C69961A1C}" type="presOf" srcId="{8421B188-D387-4029-B63E-50971A1F5917}" destId="{5B28C40A-72A3-44AB-B433-39E37BC62FAA}" srcOrd="0" destOrd="2" presId="urn:microsoft.com/office/officeart/2005/8/layout/vList4#2"/>
    <dgm:cxn modelId="{6BAFA543-2687-4D7A-89E7-12E5326C3205}" type="presOf" srcId="{78176420-447A-4C95-83AC-40A8079D08A0}" destId="{5B28C40A-72A3-44AB-B433-39E37BC62FAA}" srcOrd="0" destOrd="0" presId="urn:microsoft.com/office/officeart/2005/8/layout/vList4#2"/>
    <dgm:cxn modelId="{E8D6BDCB-ED4B-4A82-ACC7-BB150FA070DC}" type="presOf" srcId="{4B16CF25-577E-4421-BD48-CA629D93174D}" destId="{B1291DC4-E6A5-4B5F-AC67-571E2CFF1D59}" srcOrd="1" destOrd="1" presId="urn:microsoft.com/office/officeart/2005/8/layout/vList4#2"/>
    <dgm:cxn modelId="{EB54462B-F150-4EEA-85E2-4900943B2F79}" srcId="{78176420-447A-4C95-83AC-40A8079D08A0}" destId="{14D93AE5-935B-43E5-BEB8-F6AE3202D4A1}" srcOrd="2" destOrd="0" parTransId="{28B19FF2-565F-47DD-AEE5-E46D3992EF9A}" sibTransId="{6DC9F96B-25A5-4591-84BE-54FFB75AD06E}"/>
    <dgm:cxn modelId="{39A6707B-8ED1-4DFC-8E70-EE6E48482091}" type="presOf" srcId="{8421B188-D387-4029-B63E-50971A1F5917}" destId="{B1291DC4-E6A5-4B5F-AC67-571E2CFF1D59}" srcOrd="1" destOrd="2" presId="urn:microsoft.com/office/officeart/2005/8/layout/vList4#2"/>
    <dgm:cxn modelId="{3F466605-0A7A-4391-BE69-681A76DB1136}" type="presOf" srcId="{14D93AE5-935B-43E5-BEB8-F6AE3202D4A1}" destId="{B1291DC4-E6A5-4B5F-AC67-571E2CFF1D59}" srcOrd="1" destOrd="3" presId="urn:microsoft.com/office/officeart/2005/8/layout/vList4#2"/>
    <dgm:cxn modelId="{521CA961-62A0-4CC8-868F-55703DF95194}" type="presParOf" srcId="{EA991B96-5954-4EB7-B6EF-C6401B91349B}" destId="{50D53336-93C0-4965-87B7-C038742D463A}" srcOrd="0" destOrd="0" presId="urn:microsoft.com/office/officeart/2005/8/layout/vList4#2"/>
    <dgm:cxn modelId="{CE136A7B-DCA1-4FD9-94BF-D5BD026F8005}" type="presParOf" srcId="{50D53336-93C0-4965-87B7-C038742D463A}" destId="{5B28C40A-72A3-44AB-B433-39E37BC62FAA}" srcOrd="0" destOrd="0" presId="urn:microsoft.com/office/officeart/2005/8/layout/vList4#2"/>
    <dgm:cxn modelId="{F4F9E024-69FB-49A3-AF18-28FCE93D33BB}" type="presParOf" srcId="{50D53336-93C0-4965-87B7-C038742D463A}" destId="{56576857-8DA9-4833-BB43-B671AA2C5BDC}" srcOrd="1" destOrd="0" presId="urn:microsoft.com/office/officeart/2005/8/layout/vList4#2"/>
    <dgm:cxn modelId="{B653E2E6-1B57-427A-A772-CD57967AD35C}" type="presParOf" srcId="{50D53336-93C0-4965-87B7-C038742D463A}" destId="{B1291DC4-E6A5-4B5F-AC67-571E2CFF1D5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BC7554-B26C-42F4-A812-8323A161E967}" type="doc">
      <dgm:prSet loTypeId="urn:microsoft.com/office/officeart/2005/8/layout/vList4#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8176420-447A-4C95-83AC-40A8079D08A0}">
      <dgm:prSet phldrT="[Tekst]"/>
      <dgm:spPr/>
      <dgm:t>
        <a:bodyPr/>
        <a:lstStyle/>
        <a:p>
          <a:pPr marL="715963" indent="0"/>
          <a:r>
            <a:rPr lang="pl-PL" dirty="0" smtClean="0"/>
            <a:t>dr Ewa </a:t>
          </a:r>
          <a:r>
            <a:rPr lang="pl-PL" dirty="0" err="1" smtClean="0"/>
            <a:t>Horwath</a:t>
          </a:r>
          <a:endParaRPr lang="pl-PL" dirty="0"/>
        </a:p>
      </dgm:t>
    </dgm:pt>
    <dgm:pt modelId="{1D17B14A-0F42-43E7-AB77-174175FB756D}" type="parTrans" cxnId="{22F65767-527C-4F08-A7F7-F9AAF9EF1210}">
      <dgm:prSet/>
      <dgm:spPr/>
      <dgm:t>
        <a:bodyPr/>
        <a:lstStyle/>
        <a:p>
          <a:endParaRPr lang="pl-PL"/>
        </a:p>
      </dgm:t>
    </dgm:pt>
    <dgm:pt modelId="{F49895DF-A1DB-4443-A821-3AE84E2DAD40}" type="sibTrans" cxnId="{22F65767-527C-4F08-A7F7-F9AAF9EF1210}">
      <dgm:prSet/>
      <dgm:spPr/>
      <dgm:t>
        <a:bodyPr/>
        <a:lstStyle/>
        <a:p>
          <a:endParaRPr lang="pl-PL"/>
        </a:p>
      </dgm:t>
    </dgm:pt>
    <dgm:pt modelId="{14D93AE5-935B-43E5-BEB8-F6AE3202D4A1}">
      <dgm:prSet phldrT="[Tekst]"/>
      <dgm:spPr/>
      <dgm:t>
        <a:bodyPr/>
        <a:lstStyle/>
        <a:p>
          <a:pPr marL="285750" indent="0"/>
          <a:endParaRPr lang="pl-PL" dirty="0"/>
        </a:p>
      </dgm:t>
    </dgm:pt>
    <dgm:pt modelId="{28B19FF2-565F-47DD-AEE5-E46D3992EF9A}" type="parTrans" cxnId="{EB54462B-F150-4EEA-85E2-4900943B2F79}">
      <dgm:prSet/>
      <dgm:spPr/>
      <dgm:t>
        <a:bodyPr/>
        <a:lstStyle/>
        <a:p>
          <a:endParaRPr lang="pl-PL"/>
        </a:p>
      </dgm:t>
    </dgm:pt>
    <dgm:pt modelId="{6DC9F96B-25A5-4591-84BE-54FFB75AD06E}" type="sibTrans" cxnId="{EB54462B-F150-4EEA-85E2-4900943B2F79}">
      <dgm:prSet/>
      <dgm:spPr/>
      <dgm:t>
        <a:bodyPr/>
        <a:lstStyle/>
        <a:p>
          <a:endParaRPr lang="pl-PL"/>
        </a:p>
      </dgm:t>
    </dgm:pt>
    <dgm:pt modelId="{8421B188-D387-4029-B63E-50971A1F5917}">
      <dgm:prSet phldrT="[Tekst]"/>
      <dgm:spPr/>
      <dgm:t>
        <a:bodyPr/>
        <a:lstStyle/>
        <a:p>
          <a:pPr marL="1341438" indent="-350838"/>
          <a:r>
            <a:rPr lang="pl-PL" dirty="0" smtClean="0"/>
            <a:t>specjalista ds. badań z zakresu języka</a:t>
          </a:r>
          <a:endParaRPr lang="pl-PL" dirty="0"/>
        </a:p>
      </dgm:t>
    </dgm:pt>
    <dgm:pt modelId="{7A6468A5-7F90-493B-AF11-F5160947D28D}" type="parTrans" cxnId="{E70A15C7-B458-4B23-8634-964058668A8C}">
      <dgm:prSet/>
      <dgm:spPr/>
      <dgm:t>
        <a:bodyPr/>
        <a:lstStyle/>
        <a:p>
          <a:endParaRPr lang="pl-PL"/>
        </a:p>
      </dgm:t>
    </dgm:pt>
    <dgm:pt modelId="{03967524-A3FA-4D20-A2D7-7A81138618C1}" type="sibTrans" cxnId="{E70A15C7-B458-4B23-8634-964058668A8C}">
      <dgm:prSet/>
      <dgm:spPr/>
      <dgm:t>
        <a:bodyPr/>
        <a:lstStyle/>
        <a:p>
          <a:endParaRPr lang="pl-PL"/>
        </a:p>
      </dgm:t>
    </dgm:pt>
    <dgm:pt modelId="{EA991B96-5954-4EB7-B6EF-C6401B91349B}" type="pres">
      <dgm:prSet presAssocID="{D7BC7554-B26C-42F4-A812-8323A161E9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0D53336-93C0-4965-87B7-C038742D463A}" type="pres">
      <dgm:prSet presAssocID="{78176420-447A-4C95-83AC-40A8079D08A0}" presName="comp" presStyleCnt="0"/>
      <dgm:spPr/>
    </dgm:pt>
    <dgm:pt modelId="{5B28C40A-72A3-44AB-B433-39E37BC62FAA}" type="pres">
      <dgm:prSet presAssocID="{78176420-447A-4C95-83AC-40A8079D08A0}" presName="box" presStyleLbl="node1" presStyleIdx="0" presStyleCnt="1" custLinFactNeighborX="-885" custLinFactNeighborY="-34000"/>
      <dgm:spPr/>
      <dgm:t>
        <a:bodyPr/>
        <a:lstStyle/>
        <a:p>
          <a:endParaRPr lang="pl-PL"/>
        </a:p>
      </dgm:t>
    </dgm:pt>
    <dgm:pt modelId="{56576857-8DA9-4833-BB43-B671AA2C5BDC}" type="pres">
      <dgm:prSet presAssocID="{78176420-447A-4C95-83AC-40A8079D08A0}" presName="img" presStyleLbl="fgImgPlace1" presStyleIdx="0" presStyleCnt="1" custScaleX="130089" custLinFactNeighborX="176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1291DC4-E6A5-4B5F-AC67-571E2CFF1D59}" type="pres">
      <dgm:prSet presAssocID="{78176420-447A-4C95-83AC-40A8079D08A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2F65767-527C-4F08-A7F7-F9AAF9EF1210}" srcId="{D7BC7554-B26C-42F4-A812-8323A161E967}" destId="{78176420-447A-4C95-83AC-40A8079D08A0}" srcOrd="0" destOrd="0" parTransId="{1D17B14A-0F42-43E7-AB77-174175FB756D}" sibTransId="{F49895DF-A1DB-4443-A821-3AE84E2DAD40}"/>
    <dgm:cxn modelId="{927FC5C0-1D11-460E-95BF-3CE12AFE873B}" type="presOf" srcId="{78176420-447A-4C95-83AC-40A8079D08A0}" destId="{B1291DC4-E6A5-4B5F-AC67-571E2CFF1D59}" srcOrd="1" destOrd="0" presId="urn:microsoft.com/office/officeart/2005/8/layout/vList4#3"/>
    <dgm:cxn modelId="{EBDFCE1C-304E-462C-ADAD-EFBD43C5B43A}" type="presOf" srcId="{14D93AE5-935B-43E5-BEB8-F6AE3202D4A1}" destId="{5B28C40A-72A3-44AB-B433-39E37BC62FAA}" srcOrd="0" destOrd="2" presId="urn:microsoft.com/office/officeart/2005/8/layout/vList4#3"/>
    <dgm:cxn modelId="{F70603C7-F3FE-4FA7-A8C0-D45057407AE4}" type="presOf" srcId="{8421B188-D387-4029-B63E-50971A1F5917}" destId="{B1291DC4-E6A5-4B5F-AC67-571E2CFF1D59}" srcOrd="1" destOrd="1" presId="urn:microsoft.com/office/officeart/2005/8/layout/vList4#3"/>
    <dgm:cxn modelId="{E70A15C7-B458-4B23-8634-964058668A8C}" srcId="{78176420-447A-4C95-83AC-40A8079D08A0}" destId="{8421B188-D387-4029-B63E-50971A1F5917}" srcOrd="0" destOrd="0" parTransId="{7A6468A5-7F90-493B-AF11-F5160947D28D}" sibTransId="{03967524-A3FA-4D20-A2D7-7A81138618C1}"/>
    <dgm:cxn modelId="{FB38161E-06E6-49FA-B372-03F5F45705D9}" type="presOf" srcId="{D7BC7554-B26C-42F4-A812-8323A161E967}" destId="{EA991B96-5954-4EB7-B6EF-C6401B91349B}" srcOrd="0" destOrd="0" presId="urn:microsoft.com/office/officeart/2005/8/layout/vList4#3"/>
    <dgm:cxn modelId="{EE35C4D0-38F3-4868-81F5-74A9F07DC80A}" type="presOf" srcId="{78176420-447A-4C95-83AC-40A8079D08A0}" destId="{5B28C40A-72A3-44AB-B433-39E37BC62FAA}" srcOrd="0" destOrd="0" presId="urn:microsoft.com/office/officeart/2005/8/layout/vList4#3"/>
    <dgm:cxn modelId="{EB54462B-F150-4EEA-85E2-4900943B2F79}" srcId="{78176420-447A-4C95-83AC-40A8079D08A0}" destId="{14D93AE5-935B-43E5-BEB8-F6AE3202D4A1}" srcOrd="1" destOrd="0" parTransId="{28B19FF2-565F-47DD-AEE5-E46D3992EF9A}" sibTransId="{6DC9F96B-25A5-4591-84BE-54FFB75AD06E}"/>
    <dgm:cxn modelId="{4B866D4A-DCA8-4ABC-B245-D663BE0DCDBD}" type="presOf" srcId="{14D93AE5-935B-43E5-BEB8-F6AE3202D4A1}" destId="{B1291DC4-E6A5-4B5F-AC67-571E2CFF1D59}" srcOrd="1" destOrd="2" presId="urn:microsoft.com/office/officeart/2005/8/layout/vList4#3"/>
    <dgm:cxn modelId="{1A07A62F-FF2E-4B9E-9C35-1107B9D8D958}" type="presOf" srcId="{8421B188-D387-4029-B63E-50971A1F5917}" destId="{5B28C40A-72A3-44AB-B433-39E37BC62FAA}" srcOrd="0" destOrd="1" presId="urn:microsoft.com/office/officeart/2005/8/layout/vList4#3"/>
    <dgm:cxn modelId="{F34C93C8-7AF7-419A-B46C-3B8C3392F128}" type="presParOf" srcId="{EA991B96-5954-4EB7-B6EF-C6401B91349B}" destId="{50D53336-93C0-4965-87B7-C038742D463A}" srcOrd="0" destOrd="0" presId="urn:microsoft.com/office/officeart/2005/8/layout/vList4#3"/>
    <dgm:cxn modelId="{B01C8E6E-D1CC-4E0E-B660-66796216D7C4}" type="presParOf" srcId="{50D53336-93C0-4965-87B7-C038742D463A}" destId="{5B28C40A-72A3-44AB-B433-39E37BC62FAA}" srcOrd="0" destOrd="0" presId="urn:microsoft.com/office/officeart/2005/8/layout/vList4#3"/>
    <dgm:cxn modelId="{11FF245F-6AF1-4214-B32E-4979A7D0C10E}" type="presParOf" srcId="{50D53336-93C0-4965-87B7-C038742D463A}" destId="{56576857-8DA9-4833-BB43-B671AA2C5BDC}" srcOrd="1" destOrd="0" presId="urn:microsoft.com/office/officeart/2005/8/layout/vList4#3"/>
    <dgm:cxn modelId="{A0074204-4270-482E-8083-42326756D3CE}" type="presParOf" srcId="{50D53336-93C0-4965-87B7-C038742D463A}" destId="{B1291DC4-E6A5-4B5F-AC67-571E2CFF1D59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BC7554-B26C-42F4-A812-8323A161E967}" type="doc">
      <dgm:prSet loTypeId="urn:microsoft.com/office/officeart/2005/8/layout/vList4#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8176420-447A-4C95-83AC-40A8079D08A0}">
      <dgm:prSet phldrT="[Tekst]"/>
      <dgm:spPr/>
      <dgm:t>
        <a:bodyPr/>
        <a:lstStyle/>
        <a:p>
          <a:pPr marL="715963" indent="0"/>
          <a:r>
            <a:rPr lang="pl-PL" dirty="0" smtClean="0"/>
            <a:t>dr Grzegorz Adamczyk</a:t>
          </a:r>
          <a:endParaRPr lang="pl-PL" dirty="0"/>
        </a:p>
      </dgm:t>
    </dgm:pt>
    <dgm:pt modelId="{1D17B14A-0F42-43E7-AB77-174175FB756D}" type="parTrans" cxnId="{22F65767-527C-4F08-A7F7-F9AAF9EF1210}">
      <dgm:prSet/>
      <dgm:spPr/>
      <dgm:t>
        <a:bodyPr/>
        <a:lstStyle/>
        <a:p>
          <a:endParaRPr lang="pl-PL"/>
        </a:p>
      </dgm:t>
    </dgm:pt>
    <dgm:pt modelId="{F49895DF-A1DB-4443-A821-3AE84E2DAD40}" type="sibTrans" cxnId="{22F65767-527C-4F08-A7F7-F9AAF9EF1210}">
      <dgm:prSet/>
      <dgm:spPr/>
      <dgm:t>
        <a:bodyPr/>
        <a:lstStyle/>
        <a:p>
          <a:endParaRPr lang="pl-PL"/>
        </a:p>
      </dgm:t>
    </dgm:pt>
    <dgm:pt modelId="{14D93AE5-935B-43E5-BEB8-F6AE3202D4A1}">
      <dgm:prSet phldrT="[Tekst]"/>
      <dgm:spPr/>
      <dgm:t>
        <a:bodyPr/>
        <a:lstStyle/>
        <a:p>
          <a:pPr marL="285750" indent="0"/>
          <a:endParaRPr lang="pl-PL" dirty="0"/>
        </a:p>
      </dgm:t>
    </dgm:pt>
    <dgm:pt modelId="{28B19FF2-565F-47DD-AEE5-E46D3992EF9A}" type="parTrans" cxnId="{EB54462B-F150-4EEA-85E2-4900943B2F79}">
      <dgm:prSet/>
      <dgm:spPr/>
      <dgm:t>
        <a:bodyPr/>
        <a:lstStyle/>
        <a:p>
          <a:endParaRPr lang="pl-PL"/>
        </a:p>
      </dgm:t>
    </dgm:pt>
    <dgm:pt modelId="{6DC9F96B-25A5-4591-84BE-54FFB75AD06E}" type="sibTrans" cxnId="{EB54462B-F150-4EEA-85E2-4900943B2F79}">
      <dgm:prSet/>
      <dgm:spPr/>
      <dgm:t>
        <a:bodyPr/>
        <a:lstStyle/>
        <a:p>
          <a:endParaRPr lang="pl-PL"/>
        </a:p>
      </dgm:t>
    </dgm:pt>
    <dgm:pt modelId="{8421B188-D387-4029-B63E-50971A1F5917}">
      <dgm:prSet phldrT="[Tekst]"/>
      <dgm:spPr/>
      <dgm:t>
        <a:bodyPr/>
        <a:lstStyle/>
        <a:p>
          <a:pPr marL="1341438" indent="-350838"/>
          <a:r>
            <a:rPr lang="pl-PL" dirty="0" smtClean="0"/>
            <a:t>specjalista ds. badań ilościowych</a:t>
          </a:r>
          <a:endParaRPr lang="pl-PL" dirty="0"/>
        </a:p>
      </dgm:t>
    </dgm:pt>
    <dgm:pt modelId="{7A6468A5-7F90-493B-AF11-F5160947D28D}" type="parTrans" cxnId="{E70A15C7-B458-4B23-8634-964058668A8C}">
      <dgm:prSet/>
      <dgm:spPr/>
      <dgm:t>
        <a:bodyPr/>
        <a:lstStyle/>
        <a:p>
          <a:endParaRPr lang="pl-PL"/>
        </a:p>
      </dgm:t>
    </dgm:pt>
    <dgm:pt modelId="{03967524-A3FA-4D20-A2D7-7A81138618C1}" type="sibTrans" cxnId="{E70A15C7-B458-4B23-8634-964058668A8C}">
      <dgm:prSet/>
      <dgm:spPr/>
      <dgm:t>
        <a:bodyPr/>
        <a:lstStyle/>
        <a:p>
          <a:endParaRPr lang="pl-PL"/>
        </a:p>
      </dgm:t>
    </dgm:pt>
    <dgm:pt modelId="{EA991B96-5954-4EB7-B6EF-C6401B91349B}" type="pres">
      <dgm:prSet presAssocID="{D7BC7554-B26C-42F4-A812-8323A161E9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0D53336-93C0-4965-87B7-C038742D463A}" type="pres">
      <dgm:prSet presAssocID="{78176420-447A-4C95-83AC-40A8079D08A0}" presName="comp" presStyleCnt="0"/>
      <dgm:spPr/>
    </dgm:pt>
    <dgm:pt modelId="{5B28C40A-72A3-44AB-B433-39E37BC62FAA}" type="pres">
      <dgm:prSet presAssocID="{78176420-447A-4C95-83AC-40A8079D08A0}" presName="box" presStyleLbl="node1" presStyleIdx="0" presStyleCnt="1" custLinFactNeighborX="7071" custLinFactNeighborY="-2002"/>
      <dgm:spPr/>
      <dgm:t>
        <a:bodyPr/>
        <a:lstStyle/>
        <a:p>
          <a:endParaRPr lang="pl-PL"/>
        </a:p>
      </dgm:t>
    </dgm:pt>
    <dgm:pt modelId="{56576857-8DA9-4833-BB43-B671AA2C5BDC}" type="pres">
      <dgm:prSet presAssocID="{78176420-447A-4C95-83AC-40A8079D08A0}" presName="img" presStyleLbl="fgImgPlace1" presStyleIdx="0" presStyleCnt="1" custScaleX="153098" custLinFactNeighborX="194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1291DC4-E6A5-4B5F-AC67-571E2CFF1D59}" type="pres">
      <dgm:prSet presAssocID="{78176420-447A-4C95-83AC-40A8079D08A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2F65767-527C-4F08-A7F7-F9AAF9EF1210}" srcId="{D7BC7554-B26C-42F4-A812-8323A161E967}" destId="{78176420-447A-4C95-83AC-40A8079D08A0}" srcOrd="0" destOrd="0" parTransId="{1D17B14A-0F42-43E7-AB77-174175FB756D}" sibTransId="{F49895DF-A1DB-4443-A821-3AE84E2DAD40}"/>
    <dgm:cxn modelId="{A1D86CC2-C213-4FA6-B65B-5B74C5755A31}" type="presOf" srcId="{8421B188-D387-4029-B63E-50971A1F5917}" destId="{B1291DC4-E6A5-4B5F-AC67-571E2CFF1D59}" srcOrd="1" destOrd="1" presId="urn:microsoft.com/office/officeart/2005/8/layout/vList4#4"/>
    <dgm:cxn modelId="{A9779EC3-83C4-425F-BDF6-50A47073BAFD}" type="presOf" srcId="{8421B188-D387-4029-B63E-50971A1F5917}" destId="{5B28C40A-72A3-44AB-B433-39E37BC62FAA}" srcOrd="0" destOrd="1" presId="urn:microsoft.com/office/officeart/2005/8/layout/vList4#4"/>
    <dgm:cxn modelId="{5FC51682-0C3D-4186-BACD-49CC74953B18}" type="presOf" srcId="{14D93AE5-935B-43E5-BEB8-F6AE3202D4A1}" destId="{5B28C40A-72A3-44AB-B433-39E37BC62FAA}" srcOrd="0" destOrd="2" presId="urn:microsoft.com/office/officeart/2005/8/layout/vList4#4"/>
    <dgm:cxn modelId="{276FDFCF-7496-43F2-A53F-D1DCDF1460FA}" type="presOf" srcId="{78176420-447A-4C95-83AC-40A8079D08A0}" destId="{B1291DC4-E6A5-4B5F-AC67-571E2CFF1D59}" srcOrd="1" destOrd="0" presId="urn:microsoft.com/office/officeart/2005/8/layout/vList4#4"/>
    <dgm:cxn modelId="{E829A116-606F-49A2-AC71-88D29C360450}" type="presOf" srcId="{D7BC7554-B26C-42F4-A812-8323A161E967}" destId="{EA991B96-5954-4EB7-B6EF-C6401B91349B}" srcOrd="0" destOrd="0" presId="urn:microsoft.com/office/officeart/2005/8/layout/vList4#4"/>
    <dgm:cxn modelId="{E70A15C7-B458-4B23-8634-964058668A8C}" srcId="{78176420-447A-4C95-83AC-40A8079D08A0}" destId="{8421B188-D387-4029-B63E-50971A1F5917}" srcOrd="0" destOrd="0" parTransId="{7A6468A5-7F90-493B-AF11-F5160947D28D}" sibTransId="{03967524-A3FA-4D20-A2D7-7A81138618C1}"/>
    <dgm:cxn modelId="{BD3135B1-41D5-42D8-AC9F-0F9D56078F86}" type="presOf" srcId="{14D93AE5-935B-43E5-BEB8-F6AE3202D4A1}" destId="{B1291DC4-E6A5-4B5F-AC67-571E2CFF1D59}" srcOrd="1" destOrd="2" presId="urn:microsoft.com/office/officeart/2005/8/layout/vList4#4"/>
    <dgm:cxn modelId="{EB54462B-F150-4EEA-85E2-4900943B2F79}" srcId="{78176420-447A-4C95-83AC-40A8079D08A0}" destId="{14D93AE5-935B-43E5-BEB8-F6AE3202D4A1}" srcOrd="1" destOrd="0" parTransId="{28B19FF2-565F-47DD-AEE5-E46D3992EF9A}" sibTransId="{6DC9F96B-25A5-4591-84BE-54FFB75AD06E}"/>
    <dgm:cxn modelId="{9171D949-CDFD-4138-9E0C-395E49BBA054}" type="presOf" srcId="{78176420-447A-4C95-83AC-40A8079D08A0}" destId="{5B28C40A-72A3-44AB-B433-39E37BC62FAA}" srcOrd="0" destOrd="0" presId="urn:microsoft.com/office/officeart/2005/8/layout/vList4#4"/>
    <dgm:cxn modelId="{614275C4-6EE8-46CF-9531-6CFDB2BA0F50}" type="presParOf" srcId="{EA991B96-5954-4EB7-B6EF-C6401B91349B}" destId="{50D53336-93C0-4965-87B7-C038742D463A}" srcOrd="0" destOrd="0" presId="urn:microsoft.com/office/officeart/2005/8/layout/vList4#4"/>
    <dgm:cxn modelId="{B07A6365-FAF8-4C22-A3A2-23AF03C53CCD}" type="presParOf" srcId="{50D53336-93C0-4965-87B7-C038742D463A}" destId="{5B28C40A-72A3-44AB-B433-39E37BC62FAA}" srcOrd="0" destOrd="0" presId="urn:microsoft.com/office/officeart/2005/8/layout/vList4#4"/>
    <dgm:cxn modelId="{5A157125-A6D2-4208-998F-9BD48C077DFA}" type="presParOf" srcId="{50D53336-93C0-4965-87B7-C038742D463A}" destId="{56576857-8DA9-4833-BB43-B671AA2C5BDC}" srcOrd="1" destOrd="0" presId="urn:microsoft.com/office/officeart/2005/8/layout/vList4#4"/>
    <dgm:cxn modelId="{ED2BBB02-33E3-4C04-A9B9-3074F454E1AD}" type="presParOf" srcId="{50D53336-93C0-4965-87B7-C038742D463A}" destId="{B1291DC4-E6A5-4B5F-AC67-571E2CFF1D59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BC7554-B26C-42F4-A812-8323A161E967}" type="doc">
      <dgm:prSet loTypeId="urn:microsoft.com/office/officeart/2005/8/layout/vList4#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8176420-447A-4C95-83AC-40A8079D08A0}">
      <dgm:prSet phldrT="[Tekst]"/>
      <dgm:spPr/>
      <dgm:t>
        <a:bodyPr/>
        <a:lstStyle/>
        <a:p>
          <a:pPr marL="715963" indent="0"/>
          <a:r>
            <a:rPr lang="pl-PL" dirty="0" smtClean="0"/>
            <a:t>dr Robert Szwed</a:t>
          </a:r>
          <a:endParaRPr lang="pl-PL" dirty="0"/>
        </a:p>
      </dgm:t>
    </dgm:pt>
    <dgm:pt modelId="{1D17B14A-0F42-43E7-AB77-174175FB756D}" type="parTrans" cxnId="{22F65767-527C-4F08-A7F7-F9AAF9EF1210}">
      <dgm:prSet/>
      <dgm:spPr/>
      <dgm:t>
        <a:bodyPr/>
        <a:lstStyle/>
        <a:p>
          <a:endParaRPr lang="pl-PL"/>
        </a:p>
      </dgm:t>
    </dgm:pt>
    <dgm:pt modelId="{F49895DF-A1DB-4443-A821-3AE84E2DAD40}" type="sibTrans" cxnId="{22F65767-527C-4F08-A7F7-F9AAF9EF1210}">
      <dgm:prSet/>
      <dgm:spPr/>
      <dgm:t>
        <a:bodyPr/>
        <a:lstStyle/>
        <a:p>
          <a:endParaRPr lang="pl-PL"/>
        </a:p>
      </dgm:t>
    </dgm:pt>
    <dgm:pt modelId="{14D93AE5-935B-43E5-BEB8-F6AE3202D4A1}">
      <dgm:prSet phldrT="[Tekst]"/>
      <dgm:spPr/>
      <dgm:t>
        <a:bodyPr/>
        <a:lstStyle/>
        <a:p>
          <a:pPr marL="285750" indent="0"/>
          <a:endParaRPr lang="pl-PL" dirty="0"/>
        </a:p>
      </dgm:t>
    </dgm:pt>
    <dgm:pt modelId="{28B19FF2-565F-47DD-AEE5-E46D3992EF9A}" type="parTrans" cxnId="{EB54462B-F150-4EEA-85E2-4900943B2F79}">
      <dgm:prSet/>
      <dgm:spPr/>
      <dgm:t>
        <a:bodyPr/>
        <a:lstStyle/>
        <a:p>
          <a:endParaRPr lang="pl-PL"/>
        </a:p>
      </dgm:t>
    </dgm:pt>
    <dgm:pt modelId="{6DC9F96B-25A5-4591-84BE-54FFB75AD06E}" type="sibTrans" cxnId="{EB54462B-F150-4EEA-85E2-4900943B2F79}">
      <dgm:prSet/>
      <dgm:spPr/>
      <dgm:t>
        <a:bodyPr/>
        <a:lstStyle/>
        <a:p>
          <a:endParaRPr lang="pl-PL"/>
        </a:p>
      </dgm:t>
    </dgm:pt>
    <dgm:pt modelId="{8421B188-D387-4029-B63E-50971A1F5917}">
      <dgm:prSet phldrT="[Tekst]"/>
      <dgm:spPr/>
      <dgm:t>
        <a:bodyPr/>
        <a:lstStyle/>
        <a:p>
          <a:pPr marL="1341438" indent="-350838"/>
          <a:r>
            <a:rPr lang="pl-PL" dirty="0" smtClean="0"/>
            <a:t>specjalista ds. badań jakościowych</a:t>
          </a:r>
          <a:endParaRPr lang="pl-PL" dirty="0"/>
        </a:p>
      </dgm:t>
    </dgm:pt>
    <dgm:pt modelId="{03967524-A3FA-4D20-A2D7-7A81138618C1}" type="sibTrans" cxnId="{E70A15C7-B458-4B23-8634-964058668A8C}">
      <dgm:prSet/>
      <dgm:spPr/>
      <dgm:t>
        <a:bodyPr/>
        <a:lstStyle/>
        <a:p>
          <a:endParaRPr lang="pl-PL"/>
        </a:p>
      </dgm:t>
    </dgm:pt>
    <dgm:pt modelId="{7A6468A5-7F90-493B-AF11-F5160947D28D}" type="parTrans" cxnId="{E70A15C7-B458-4B23-8634-964058668A8C}">
      <dgm:prSet/>
      <dgm:spPr/>
      <dgm:t>
        <a:bodyPr/>
        <a:lstStyle/>
        <a:p>
          <a:endParaRPr lang="pl-PL"/>
        </a:p>
      </dgm:t>
    </dgm:pt>
    <dgm:pt modelId="{EA991B96-5954-4EB7-B6EF-C6401B91349B}" type="pres">
      <dgm:prSet presAssocID="{D7BC7554-B26C-42F4-A812-8323A161E9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0D53336-93C0-4965-87B7-C038742D463A}" type="pres">
      <dgm:prSet presAssocID="{78176420-447A-4C95-83AC-40A8079D08A0}" presName="comp" presStyleCnt="0"/>
      <dgm:spPr/>
    </dgm:pt>
    <dgm:pt modelId="{5B28C40A-72A3-44AB-B433-39E37BC62FAA}" type="pres">
      <dgm:prSet presAssocID="{78176420-447A-4C95-83AC-40A8079D08A0}" presName="box" presStyleLbl="node1" presStyleIdx="0" presStyleCnt="1" custLinFactNeighborX="-36462" custLinFactNeighborY="-52051"/>
      <dgm:spPr/>
      <dgm:t>
        <a:bodyPr/>
        <a:lstStyle/>
        <a:p>
          <a:endParaRPr lang="pl-PL"/>
        </a:p>
      </dgm:t>
    </dgm:pt>
    <dgm:pt modelId="{56576857-8DA9-4833-BB43-B671AA2C5BDC}" type="pres">
      <dgm:prSet presAssocID="{78176420-447A-4C95-83AC-40A8079D08A0}" presName="img" presStyleLbl="fgImgPlace1" presStyleIdx="0" presStyleCnt="1" custScaleX="147788" custLinFactNeighborX="18595" custLinFactNeighborY="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291DC4-E6A5-4B5F-AC67-571E2CFF1D59}" type="pres">
      <dgm:prSet presAssocID="{78176420-447A-4C95-83AC-40A8079D08A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40E1A4-6834-459B-82BF-51B6D34C470B}" type="presOf" srcId="{14D93AE5-935B-43E5-BEB8-F6AE3202D4A1}" destId="{5B28C40A-72A3-44AB-B433-39E37BC62FAA}" srcOrd="0" destOrd="2" presId="urn:microsoft.com/office/officeart/2005/8/layout/vList4#5"/>
    <dgm:cxn modelId="{22F65767-527C-4F08-A7F7-F9AAF9EF1210}" srcId="{D7BC7554-B26C-42F4-A812-8323A161E967}" destId="{78176420-447A-4C95-83AC-40A8079D08A0}" srcOrd="0" destOrd="0" parTransId="{1D17B14A-0F42-43E7-AB77-174175FB756D}" sibTransId="{F49895DF-A1DB-4443-A821-3AE84E2DAD40}"/>
    <dgm:cxn modelId="{A7BD3EB7-9582-438D-8C57-9ED470F54E44}" type="presOf" srcId="{14D93AE5-935B-43E5-BEB8-F6AE3202D4A1}" destId="{B1291DC4-E6A5-4B5F-AC67-571E2CFF1D59}" srcOrd="1" destOrd="2" presId="urn:microsoft.com/office/officeart/2005/8/layout/vList4#5"/>
    <dgm:cxn modelId="{66310440-E4C4-4906-97AA-202E2EFA754C}" type="presOf" srcId="{8421B188-D387-4029-B63E-50971A1F5917}" destId="{5B28C40A-72A3-44AB-B433-39E37BC62FAA}" srcOrd="0" destOrd="1" presId="urn:microsoft.com/office/officeart/2005/8/layout/vList4#5"/>
    <dgm:cxn modelId="{C3F54E91-4D75-4D46-AEEC-308AE27E74A9}" type="presOf" srcId="{78176420-447A-4C95-83AC-40A8079D08A0}" destId="{B1291DC4-E6A5-4B5F-AC67-571E2CFF1D59}" srcOrd="1" destOrd="0" presId="urn:microsoft.com/office/officeart/2005/8/layout/vList4#5"/>
    <dgm:cxn modelId="{8DE0E8B8-20F3-4D77-B7D5-79F77864CC62}" type="presOf" srcId="{8421B188-D387-4029-B63E-50971A1F5917}" destId="{B1291DC4-E6A5-4B5F-AC67-571E2CFF1D59}" srcOrd="1" destOrd="1" presId="urn:microsoft.com/office/officeart/2005/8/layout/vList4#5"/>
    <dgm:cxn modelId="{E70A15C7-B458-4B23-8634-964058668A8C}" srcId="{78176420-447A-4C95-83AC-40A8079D08A0}" destId="{8421B188-D387-4029-B63E-50971A1F5917}" srcOrd="0" destOrd="0" parTransId="{7A6468A5-7F90-493B-AF11-F5160947D28D}" sibTransId="{03967524-A3FA-4D20-A2D7-7A81138618C1}"/>
    <dgm:cxn modelId="{52C05BEC-538B-4ABE-9B09-7CDB6EEDECB9}" type="presOf" srcId="{78176420-447A-4C95-83AC-40A8079D08A0}" destId="{5B28C40A-72A3-44AB-B433-39E37BC62FAA}" srcOrd="0" destOrd="0" presId="urn:microsoft.com/office/officeart/2005/8/layout/vList4#5"/>
    <dgm:cxn modelId="{EB54462B-F150-4EEA-85E2-4900943B2F79}" srcId="{78176420-447A-4C95-83AC-40A8079D08A0}" destId="{14D93AE5-935B-43E5-BEB8-F6AE3202D4A1}" srcOrd="1" destOrd="0" parTransId="{28B19FF2-565F-47DD-AEE5-E46D3992EF9A}" sibTransId="{6DC9F96B-25A5-4591-84BE-54FFB75AD06E}"/>
    <dgm:cxn modelId="{15205008-F388-4D71-B85A-204912FE47D8}" type="presOf" srcId="{D7BC7554-B26C-42F4-A812-8323A161E967}" destId="{EA991B96-5954-4EB7-B6EF-C6401B91349B}" srcOrd="0" destOrd="0" presId="urn:microsoft.com/office/officeart/2005/8/layout/vList4#5"/>
    <dgm:cxn modelId="{31915A34-F863-403D-A29F-6CF16CEB93FC}" type="presParOf" srcId="{EA991B96-5954-4EB7-B6EF-C6401B91349B}" destId="{50D53336-93C0-4965-87B7-C038742D463A}" srcOrd="0" destOrd="0" presId="urn:microsoft.com/office/officeart/2005/8/layout/vList4#5"/>
    <dgm:cxn modelId="{097EC4B7-2EA0-44C7-9325-E1CE5B579452}" type="presParOf" srcId="{50D53336-93C0-4965-87B7-C038742D463A}" destId="{5B28C40A-72A3-44AB-B433-39E37BC62FAA}" srcOrd="0" destOrd="0" presId="urn:microsoft.com/office/officeart/2005/8/layout/vList4#5"/>
    <dgm:cxn modelId="{484C2891-39DD-4CAA-9866-4337AB54C5BE}" type="presParOf" srcId="{50D53336-93C0-4965-87B7-C038742D463A}" destId="{56576857-8DA9-4833-BB43-B671AA2C5BDC}" srcOrd="1" destOrd="0" presId="urn:microsoft.com/office/officeart/2005/8/layout/vList4#5"/>
    <dgm:cxn modelId="{AF2472C4-58E9-4AF4-857D-B4717C7380F1}" type="presParOf" srcId="{50D53336-93C0-4965-87B7-C038742D463A}" destId="{B1291DC4-E6A5-4B5F-AC67-571E2CFF1D59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BC7554-B26C-42F4-A812-8323A161E967}" type="doc">
      <dgm:prSet loTypeId="urn:microsoft.com/office/officeart/2005/8/layout/vList4#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8176420-447A-4C95-83AC-40A8079D08A0}">
      <dgm:prSet phldrT="[Tekst]"/>
      <dgm:spPr/>
      <dgm:t>
        <a:bodyPr/>
        <a:lstStyle/>
        <a:p>
          <a:pPr marL="715963" indent="0"/>
          <a:r>
            <a:rPr lang="pl-PL" b="0" dirty="0" smtClean="0"/>
            <a:t>mgr Piotr Kalwiński (KUL/IBE)</a:t>
          </a:r>
          <a:endParaRPr lang="pl-PL" b="0" dirty="0"/>
        </a:p>
      </dgm:t>
    </dgm:pt>
    <dgm:pt modelId="{1D17B14A-0F42-43E7-AB77-174175FB756D}" type="parTrans" cxnId="{22F65767-527C-4F08-A7F7-F9AAF9EF1210}">
      <dgm:prSet/>
      <dgm:spPr/>
      <dgm:t>
        <a:bodyPr/>
        <a:lstStyle/>
        <a:p>
          <a:endParaRPr lang="pl-PL"/>
        </a:p>
      </dgm:t>
    </dgm:pt>
    <dgm:pt modelId="{F49895DF-A1DB-4443-A821-3AE84E2DAD40}" type="sibTrans" cxnId="{22F65767-527C-4F08-A7F7-F9AAF9EF1210}">
      <dgm:prSet/>
      <dgm:spPr/>
      <dgm:t>
        <a:bodyPr/>
        <a:lstStyle/>
        <a:p>
          <a:endParaRPr lang="pl-PL"/>
        </a:p>
      </dgm:t>
    </dgm:pt>
    <dgm:pt modelId="{14D93AE5-935B-43E5-BEB8-F6AE3202D4A1}">
      <dgm:prSet phldrT="[Tekst]"/>
      <dgm:spPr/>
      <dgm:t>
        <a:bodyPr/>
        <a:lstStyle/>
        <a:p>
          <a:pPr marL="285750" indent="0"/>
          <a:endParaRPr lang="pl-PL" dirty="0"/>
        </a:p>
      </dgm:t>
    </dgm:pt>
    <dgm:pt modelId="{28B19FF2-565F-47DD-AEE5-E46D3992EF9A}" type="parTrans" cxnId="{EB54462B-F150-4EEA-85E2-4900943B2F79}">
      <dgm:prSet/>
      <dgm:spPr/>
      <dgm:t>
        <a:bodyPr/>
        <a:lstStyle/>
        <a:p>
          <a:endParaRPr lang="pl-PL"/>
        </a:p>
      </dgm:t>
    </dgm:pt>
    <dgm:pt modelId="{6DC9F96B-25A5-4591-84BE-54FFB75AD06E}" type="sibTrans" cxnId="{EB54462B-F150-4EEA-85E2-4900943B2F79}">
      <dgm:prSet/>
      <dgm:spPr/>
      <dgm:t>
        <a:bodyPr/>
        <a:lstStyle/>
        <a:p>
          <a:endParaRPr lang="pl-PL"/>
        </a:p>
      </dgm:t>
    </dgm:pt>
    <dgm:pt modelId="{8421B188-D387-4029-B63E-50971A1F5917}">
      <dgm:prSet phldrT="[Tekst]"/>
      <dgm:spPr/>
      <dgm:t>
        <a:bodyPr/>
        <a:lstStyle/>
        <a:p>
          <a:pPr marL="1341438" indent="-350838"/>
          <a:r>
            <a:rPr lang="pl-PL" dirty="0" smtClean="0"/>
            <a:t>specjalista ds. narzędzi dydaktycznych</a:t>
          </a:r>
          <a:endParaRPr lang="pl-PL" dirty="0"/>
        </a:p>
      </dgm:t>
    </dgm:pt>
    <dgm:pt modelId="{03967524-A3FA-4D20-A2D7-7A81138618C1}" type="sibTrans" cxnId="{E70A15C7-B458-4B23-8634-964058668A8C}">
      <dgm:prSet/>
      <dgm:spPr/>
      <dgm:t>
        <a:bodyPr/>
        <a:lstStyle/>
        <a:p>
          <a:endParaRPr lang="pl-PL"/>
        </a:p>
      </dgm:t>
    </dgm:pt>
    <dgm:pt modelId="{7A6468A5-7F90-493B-AF11-F5160947D28D}" type="parTrans" cxnId="{E70A15C7-B458-4B23-8634-964058668A8C}">
      <dgm:prSet/>
      <dgm:spPr/>
      <dgm:t>
        <a:bodyPr/>
        <a:lstStyle/>
        <a:p>
          <a:endParaRPr lang="pl-PL"/>
        </a:p>
      </dgm:t>
    </dgm:pt>
    <dgm:pt modelId="{EA991B96-5954-4EB7-B6EF-C6401B91349B}" type="pres">
      <dgm:prSet presAssocID="{D7BC7554-B26C-42F4-A812-8323A161E9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0D53336-93C0-4965-87B7-C038742D463A}" type="pres">
      <dgm:prSet presAssocID="{78176420-447A-4C95-83AC-40A8079D08A0}" presName="comp" presStyleCnt="0"/>
      <dgm:spPr/>
    </dgm:pt>
    <dgm:pt modelId="{5B28C40A-72A3-44AB-B433-39E37BC62FAA}" type="pres">
      <dgm:prSet presAssocID="{78176420-447A-4C95-83AC-40A8079D08A0}" presName="box" presStyleLbl="node1" presStyleIdx="0" presStyleCnt="1" custLinFactNeighborX="-50442" custLinFactNeighborY="42000"/>
      <dgm:spPr/>
      <dgm:t>
        <a:bodyPr/>
        <a:lstStyle/>
        <a:p>
          <a:endParaRPr lang="pl-PL"/>
        </a:p>
      </dgm:t>
    </dgm:pt>
    <dgm:pt modelId="{56576857-8DA9-4833-BB43-B671AA2C5BDC}" type="pres">
      <dgm:prSet presAssocID="{78176420-447A-4C95-83AC-40A8079D08A0}" presName="img" presStyleLbl="fgImgPlace1" presStyleIdx="0" presStyleCnt="1" custScaleX="121239" custLinFactNeighborX="150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1291DC4-E6A5-4B5F-AC67-571E2CFF1D59}" type="pres">
      <dgm:prSet presAssocID="{78176420-447A-4C95-83AC-40A8079D08A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2F65767-527C-4F08-A7F7-F9AAF9EF1210}" srcId="{D7BC7554-B26C-42F4-A812-8323A161E967}" destId="{78176420-447A-4C95-83AC-40A8079D08A0}" srcOrd="0" destOrd="0" parTransId="{1D17B14A-0F42-43E7-AB77-174175FB756D}" sibTransId="{F49895DF-A1DB-4443-A821-3AE84E2DAD40}"/>
    <dgm:cxn modelId="{9A97A63C-E8D7-4A8A-AB85-CA8BCB7339CA}" type="presOf" srcId="{8421B188-D387-4029-B63E-50971A1F5917}" destId="{5B28C40A-72A3-44AB-B433-39E37BC62FAA}" srcOrd="0" destOrd="1" presId="urn:microsoft.com/office/officeart/2005/8/layout/vList4#6"/>
    <dgm:cxn modelId="{58A66EF5-831F-4C0B-BB9E-3F3CBBC1961A}" type="presOf" srcId="{14D93AE5-935B-43E5-BEB8-F6AE3202D4A1}" destId="{B1291DC4-E6A5-4B5F-AC67-571E2CFF1D59}" srcOrd="1" destOrd="2" presId="urn:microsoft.com/office/officeart/2005/8/layout/vList4#6"/>
    <dgm:cxn modelId="{A1F89F25-F733-4C5D-8DCB-CA7F152A48D3}" type="presOf" srcId="{D7BC7554-B26C-42F4-A812-8323A161E967}" destId="{EA991B96-5954-4EB7-B6EF-C6401B91349B}" srcOrd="0" destOrd="0" presId="urn:microsoft.com/office/officeart/2005/8/layout/vList4#6"/>
    <dgm:cxn modelId="{F43A3E32-8DD5-40ED-9920-ADC19E945652}" type="presOf" srcId="{78176420-447A-4C95-83AC-40A8079D08A0}" destId="{5B28C40A-72A3-44AB-B433-39E37BC62FAA}" srcOrd="0" destOrd="0" presId="urn:microsoft.com/office/officeart/2005/8/layout/vList4#6"/>
    <dgm:cxn modelId="{D3DF3387-C6F9-480E-9556-9D0FE499C883}" type="presOf" srcId="{14D93AE5-935B-43E5-BEB8-F6AE3202D4A1}" destId="{5B28C40A-72A3-44AB-B433-39E37BC62FAA}" srcOrd="0" destOrd="2" presId="urn:microsoft.com/office/officeart/2005/8/layout/vList4#6"/>
    <dgm:cxn modelId="{E70A15C7-B458-4B23-8634-964058668A8C}" srcId="{78176420-447A-4C95-83AC-40A8079D08A0}" destId="{8421B188-D387-4029-B63E-50971A1F5917}" srcOrd="0" destOrd="0" parTransId="{7A6468A5-7F90-493B-AF11-F5160947D28D}" sibTransId="{03967524-A3FA-4D20-A2D7-7A81138618C1}"/>
    <dgm:cxn modelId="{EB54462B-F150-4EEA-85E2-4900943B2F79}" srcId="{78176420-447A-4C95-83AC-40A8079D08A0}" destId="{14D93AE5-935B-43E5-BEB8-F6AE3202D4A1}" srcOrd="1" destOrd="0" parTransId="{28B19FF2-565F-47DD-AEE5-E46D3992EF9A}" sibTransId="{6DC9F96B-25A5-4591-84BE-54FFB75AD06E}"/>
    <dgm:cxn modelId="{82ECF1F0-C5BB-42E1-A281-ABF1FFDF99AE}" type="presOf" srcId="{78176420-447A-4C95-83AC-40A8079D08A0}" destId="{B1291DC4-E6A5-4B5F-AC67-571E2CFF1D59}" srcOrd="1" destOrd="0" presId="urn:microsoft.com/office/officeart/2005/8/layout/vList4#6"/>
    <dgm:cxn modelId="{24B7F06D-7ED0-4EBD-9236-AE1CF0822577}" type="presOf" srcId="{8421B188-D387-4029-B63E-50971A1F5917}" destId="{B1291DC4-E6A5-4B5F-AC67-571E2CFF1D59}" srcOrd="1" destOrd="1" presId="urn:microsoft.com/office/officeart/2005/8/layout/vList4#6"/>
    <dgm:cxn modelId="{7357AB24-CBE4-439B-BBA1-8D0830A4FBDB}" type="presParOf" srcId="{EA991B96-5954-4EB7-B6EF-C6401B91349B}" destId="{50D53336-93C0-4965-87B7-C038742D463A}" srcOrd="0" destOrd="0" presId="urn:microsoft.com/office/officeart/2005/8/layout/vList4#6"/>
    <dgm:cxn modelId="{F505A666-40D0-4659-9CEE-8FA8064F5C6A}" type="presParOf" srcId="{50D53336-93C0-4965-87B7-C038742D463A}" destId="{5B28C40A-72A3-44AB-B433-39E37BC62FAA}" srcOrd="0" destOrd="0" presId="urn:microsoft.com/office/officeart/2005/8/layout/vList4#6"/>
    <dgm:cxn modelId="{01DEE315-BCF0-460D-9E1A-53AE3F374459}" type="presParOf" srcId="{50D53336-93C0-4965-87B7-C038742D463A}" destId="{56576857-8DA9-4833-BB43-B671AA2C5BDC}" srcOrd="1" destOrd="0" presId="urn:microsoft.com/office/officeart/2005/8/layout/vList4#6"/>
    <dgm:cxn modelId="{F089DD7F-5579-4DFE-BD3F-400CA81B6F55}" type="presParOf" srcId="{50D53336-93C0-4965-87B7-C038742D463A}" destId="{B1291DC4-E6A5-4B5F-AC67-571E2CFF1D59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BC7554-B26C-42F4-A812-8323A161E967}" type="doc">
      <dgm:prSet loTypeId="urn:microsoft.com/office/officeart/2005/8/layout/vList4#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8176420-447A-4C95-83AC-40A8079D08A0}">
      <dgm:prSet phldrT="[Tekst]"/>
      <dgm:spPr/>
      <dgm:t>
        <a:bodyPr/>
        <a:lstStyle/>
        <a:p>
          <a:pPr marL="715963" indent="0"/>
          <a:r>
            <a:rPr lang="pl-PL" b="0" dirty="0" smtClean="0"/>
            <a:t>mgr Anna Syguła (Kraków)</a:t>
          </a:r>
          <a:endParaRPr lang="pl-PL" b="0" dirty="0"/>
        </a:p>
      </dgm:t>
    </dgm:pt>
    <dgm:pt modelId="{1D17B14A-0F42-43E7-AB77-174175FB756D}" type="parTrans" cxnId="{22F65767-527C-4F08-A7F7-F9AAF9EF1210}">
      <dgm:prSet/>
      <dgm:spPr/>
      <dgm:t>
        <a:bodyPr/>
        <a:lstStyle/>
        <a:p>
          <a:endParaRPr lang="pl-PL"/>
        </a:p>
      </dgm:t>
    </dgm:pt>
    <dgm:pt modelId="{F49895DF-A1DB-4443-A821-3AE84E2DAD40}" type="sibTrans" cxnId="{22F65767-527C-4F08-A7F7-F9AAF9EF1210}">
      <dgm:prSet/>
      <dgm:spPr/>
      <dgm:t>
        <a:bodyPr/>
        <a:lstStyle/>
        <a:p>
          <a:endParaRPr lang="pl-PL"/>
        </a:p>
      </dgm:t>
    </dgm:pt>
    <dgm:pt modelId="{14D93AE5-935B-43E5-BEB8-F6AE3202D4A1}">
      <dgm:prSet phldrT="[Tekst]"/>
      <dgm:spPr/>
      <dgm:t>
        <a:bodyPr/>
        <a:lstStyle/>
        <a:p>
          <a:pPr marL="285750" indent="0"/>
          <a:endParaRPr lang="pl-PL" dirty="0"/>
        </a:p>
      </dgm:t>
    </dgm:pt>
    <dgm:pt modelId="{28B19FF2-565F-47DD-AEE5-E46D3992EF9A}" type="parTrans" cxnId="{EB54462B-F150-4EEA-85E2-4900943B2F79}">
      <dgm:prSet/>
      <dgm:spPr/>
      <dgm:t>
        <a:bodyPr/>
        <a:lstStyle/>
        <a:p>
          <a:endParaRPr lang="pl-PL"/>
        </a:p>
      </dgm:t>
    </dgm:pt>
    <dgm:pt modelId="{6DC9F96B-25A5-4591-84BE-54FFB75AD06E}" type="sibTrans" cxnId="{EB54462B-F150-4EEA-85E2-4900943B2F79}">
      <dgm:prSet/>
      <dgm:spPr/>
      <dgm:t>
        <a:bodyPr/>
        <a:lstStyle/>
        <a:p>
          <a:endParaRPr lang="pl-PL"/>
        </a:p>
      </dgm:t>
    </dgm:pt>
    <dgm:pt modelId="{8421B188-D387-4029-B63E-50971A1F5917}">
      <dgm:prSet phldrT="[Tekst]"/>
      <dgm:spPr/>
      <dgm:t>
        <a:bodyPr/>
        <a:lstStyle/>
        <a:p>
          <a:pPr marL="1341438" indent="-350838"/>
          <a:r>
            <a:rPr lang="pl-PL" dirty="0" smtClean="0"/>
            <a:t>specjalista ds. narzędzi dydaktycznych</a:t>
          </a:r>
          <a:endParaRPr lang="pl-PL" dirty="0"/>
        </a:p>
      </dgm:t>
    </dgm:pt>
    <dgm:pt modelId="{03967524-A3FA-4D20-A2D7-7A81138618C1}" type="sibTrans" cxnId="{E70A15C7-B458-4B23-8634-964058668A8C}">
      <dgm:prSet/>
      <dgm:spPr/>
      <dgm:t>
        <a:bodyPr/>
        <a:lstStyle/>
        <a:p>
          <a:endParaRPr lang="pl-PL"/>
        </a:p>
      </dgm:t>
    </dgm:pt>
    <dgm:pt modelId="{7A6468A5-7F90-493B-AF11-F5160947D28D}" type="parTrans" cxnId="{E70A15C7-B458-4B23-8634-964058668A8C}">
      <dgm:prSet/>
      <dgm:spPr/>
      <dgm:t>
        <a:bodyPr/>
        <a:lstStyle/>
        <a:p>
          <a:endParaRPr lang="pl-PL"/>
        </a:p>
      </dgm:t>
    </dgm:pt>
    <dgm:pt modelId="{EA991B96-5954-4EB7-B6EF-C6401B91349B}" type="pres">
      <dgm:prSet presAssocID="{D7BC7554-B26C-42F4-A812-8323A161E9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0D53336-93C0-4965-87B7-C038742D463A}" type="pres">
      <dgm:prSet presAssocID="{78176420-447A-4C95-83AC-40A8079D08A0}" presName="comp" presStyleCnt="0"/>
      <dgm:spPr/>
    </dgm:pt>
    <dgm:pt modelId="{5B28C40A-72A3-44AB-B433-39E37BC62FAA}" type="pres">
      <dgm:prSet presAssocID="{78176420-447A-4C95-83AC-40A8079D08A0}" presName="box" presStyleLbl="node1" presStyleIdx="0" presStyleCnt="1" custLinFactNeighborX="-59292" custLinFactNeighborY="62000"/>
      <dgm:spPr/>
      <dgm:t>
        <a:bodyPr/>
        <a:lstStyle/>
        <a:p>
          <a:endParaRPr lang="pl-PL"/>
        </a:p>
      </dgm:t>
    </dgm:pt>
    <dgm:pt modelId="{56576857-8DA9-4833-BB43-B671AA2C5BDC}" type="pres">
      <dgm:prSet presAssocID="{78176420-447A-4C95-83AC-40A8079D08A0}" presName="img" presStyleLbl="fgImgPlace1" presStyleIdx="0" presStyleCnt="1" custLinFactNeighborX="221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1291DC4-E6A5-4B5F-AC67-571E2CFF1D59}" type="pres">
      <dgm:prSet presAssocID="{78176420-447A-4C95-83AC-40A8079D08A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2F65767-527C-4F08-A7F7-F9AAF9EF1210}" srcId="{D7BC7554-B26C-42F4-A812-8323A161E967}" destId="{78176420-447A-4C95-83AC-40A8079D08A0}" srcOrd="0" destOrd="0" parTransId="{1D17B14A-0F42-43E7-AB77-174175FB756D}" sibTransId="{F49895DF-A1DB-4443-A821-3AE84E2DAD40}"/>
    <dgm:cxn modelId="{14D31A6A-5E98-4F23-BB2A-912D4244B987}" type="presOf" srcId="{8421B188-D387-4029-B63E-50971A1F5917}" destId="{5B28C40A-72A3-44AB-B433-39E37BC62FAA}" srcOrd="0" destOrd="1" presId="urn:microsoft.com/office/officeart/2005/8/layout/vList4#7"/>
    <dgm:cxn modelId="{A1B0DC22-38AC-4FDB-BB44-99D9F4506416}" type="presOf" srcId="{D7BC7554-B26C-42F4-A812-8323A161E967}" destId="{EA991B96-5954-4EB7-B6EF-C6401B91349B}" srcOrd="0" destOrd="0" presId="urn:microsoft.com/office/officeart/2005/8/layout/vList4#7"/>
    <dgm:cxn modelId="{692A7320-0152-4A17-997F-6A4DD7316F32}" type="presOf" srcId="{8421B188-D387-4029-B63E-50971A1F5917}" destId="{B1291DC4-E6A5-4B5F-AC67-571E2CFF1D59}" srcOrd="1" destOrd="1" presId="urn:microsoft.com/office/officeart/2005/8/layout/vList4#7"/>
    <dgm:cxn modelId="{4BC0B0CF-8622-4C6A-AB38-61A53A4DFDA4}" type="presOf" srcId="{14D93AE5-935B-43E5-BEB8-F6AE3202D4A1}" destId="{B1291DC4-E6A5-4B5F-AC67-571E2CFF1D59}" srcOrd="1" destOrd="2" presId="urn:microsoft.com/office/officeart/2005/8/layout/vList4#7"/>
    <dgm:cxn modelId="{8244714B-B3FE-447B-8CC3-0215E0564FBF}" type="presOf" srcId="{78176420-447A-4C95-83AC-40A8079D08A0}" destId="{B1291DC4-E6A5-4B5F-AC67-571E2CFF1D59}" srcOrd="1" destOrd="0" presId="urn:microsoft.com/office/officeart/2005/8/layout/vList4#7"/>
    <dgm:cxn modelId="{E70A15C7-B458-4B23-8634-964058668A8C}" srcId="{78176420-447A-4C95-83AC-40A8079D08A0}" destId="{8421B188-D387-4029-B63E-50971A1F5917}" srcOrd="0" destOrd="0" parTransId="{7A6468A5-7F90-493B-AF11-F5160947D28D}" sibTransId="{03967524-A3FA-4D20-A2D7-7A81138618C1}"/>
    <dgm:cxn modelId="{3F08DF95-BAC5-4DB8-827D-5928F4D865B5}" type="presOf" srcId="{78176420-447A-4C95-83AC-40A8079D08A0}" destId="{5B28C40A-72A3-44AB-B433-39E37BC62FAA}" srcOrd="0" destOrd="0" presId="urn:microsoft.com/office/officeart/2005/8/layout/vList4#7"/>
    <dgm:cxn modelId="{EB54462B-F150-4EEA-85E2-4900943B2F79}" srcId="{78176420-447A-4C95-83AC-40A8079D08A0}" destId="{14D93AE5-935B-43E5-BEB8-F6AE3202D4A1}" srcOrd="1" destOrd="0" parTransId="{28B19FF2-565F-47DD-AEE5-E46D3992EF9A}" sibTransId="{6DC9F96B-25A5-4591-84BE-54FFB75AD06E}"/>
    <dgm:cxn modelId="{C9EC983C-D0D1-4416-BFBC-EDAADA921835}" type="presOf" srcId="{14D93AE5-935B-43E5-BEB8-F6AE3202D4A1}" destId="{5B28C40A-72A3-44AB-B433-39E37BC62FAA}" srcOrd="0" destOrd="2" presId="urn:microsoft.com/office/officeart/2005/8/layout/vList4#7"/>
    <dgm:cxn modelId="{50818164-20A4-4EDC-BB8F-BBFC6672EEDD}" type="presParOf" srcId="{EA991B96-5954-4EB7-B6EF-C6401B91349B}" destId="{50D53336-93C0-4965-87B7-C038742D463A}" srcOrd="0" destOrd="0" presId="urn:microsoft.com/office/officeart/2005/8/layout/vList4#7"/>
    <dgm:cxn modelId="{A6623D3D-8DFF-438D-9749-DE1ECF987827}" type="presParOf" srcId="{50D53336-93C0-4965-87B7-C038742D463A}" destId="{5B28C40A-72A3-44AB-B433-39E37BC62FAA}" srcOrd="0" destOrd="0" presId="urn:microsoft.com/office/officeart/2005/8/layout/vList4#7"/>
    <dgm:cxn modelId="{8E4B7A37-1C1D-450F-817F-E30B475B9CA2}" type="presParOf" srcId="{50D53336-93C0-4965-87B7-C038742D463A}" destId="{56576857-8DA9-4833-BB43-B671AA2C5BDC}" srcOrd="1" destOrd="0" presId="urn:microsoft.com/office/officeart/2005/8/layout/vList4#7"/>
    <dgm:cxn modelId="{67E6245A-FB36-4953-A185-976DF705C649}" type="presParOf" srcId="{50D53336-93C0-4965-87B7-C038742D463A}" destId="{B1291DC4-E6A5-4B5F-AC67-571E2CFF1D59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68DB98-644D-48E9-B36B-F49AFAC8D7DD}">
      <dsp:nvSpPr>
        <dsp:cNvPr id="0" name=""/>
        <dsp:cNvSpPr/>
      </dsp:nvSpPr>
      <dsp:spPr>
        <a:xfrm>
          <a:off x="0" y="417895"/>
          <a:ext cx="7024053" cy="478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145" tIns="416560" rIns="545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Przywitanie gości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Monitorowanie podstawy programowej                      w gimnazjum i pomoc w jej wdrażaniu –               prof. dr hab. Sławomir Jacek Żurek (zastępca kierownika zespołu; specjalista ds. dydaktyki literatury)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Przedstawienie koncepcji badań ilościowych –         dr Grzegorz Adamczyk (specjalista ds. badań ilościowych)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Przedstawienie koncepcji badań jakościowych –     dr Robert Szwed (specjalista ds. badań jakościowych)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Dyskusja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Podpisanie deklaracji współpracy z zespołem badawczym</a:t>
          </a:r>
          <a:endParaRPr lang="pl-PL" sz="2000" kern="1200" dirty="0"/>
        </a:p>
      </dsp:txBody>
      <dsp:txXfrm>
        <a:off x="0" y="417895"/>
        <a:ext cx="7024053" cy="4788000"/>
      </dsp:txXfrm>
    </dsp:sp>
    <dsp:sp modelId="{40DA7D22-3DD2-46E7-8791-D714E379D8EF}">
      <dsp:nvSpPr>
        <dsp:cNvPr id="0" name=""/>
        <dsp:cNvSpPr/>
      </dsp:nvSpPr>
      <dsp:spPr>
        <a:xfrm>
          <a:off x="351202" y="122695"/>
          <a:ext cx="491683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845" tIns="0" rIns="1858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Program spotkania</a:t>
          </a:r>
          <a:endParaRPr lang="pl-PL" sz="2000" kern="1200" dirty="0"/>
        </a:p>
      </dsp:txBody>
      <dsp:txXfrm>
        <a:off x="351202" y="122695"/>
        <a:ext cx="4916837" cy="590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8C40A-72A3-44AB-B433-39E37BC62FAA}">
      <dsp:nvSpPr>
        <dsp:cNvPr id="0" name=""/>
        <dsp:cNvSpPr/>
      </dsp:nvSpPr>
      <dsp:spPr>
        <a:xfrm>
          <a:off x="18265" y="0"/>
          <a:ext cx="8136904" cy="3596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715963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b="0" kern="1200" dirty="0" smtClean="0"/>
            <a:t>Dr Anna Adamczuk-Stęplewska (KUL)</a:t>
          </a:r>
          <a:endParaRPr lang="pl-PL" sz="4400" b="0" kern="1200" dirty="0"/>
        </a:p>
        <a:p>
          <a:pPr marL="1341438" lvl="1" indent="-350838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400" kern="1200" dirty="0" smtClean="0"/>
            <a:t>asystent merytoryczno-administracyjny</a:t>
          </a:r>
          <a:endParaRPr lang="pl-PL" sz="3400" kern="1200" dirty="0"/>
        </a:p>
        <a:p>
          <a:pPr marL="285750" lvl="1" indent="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3400" kern="1200" dirty="0"/>
        </a:p>
      </dsp:txBody>
      <dsp:txXfrm>
        <a:off x="2005334" y="0"/>
        <a:ext cx="6149834" cy="3596883"/>
      </dsp:txXfrm>
    </dsp:sp>
    <dsp:sp modelId="{56576857-8DA9-4833-BB43-B671AA2C5BDC}">
      <dsp:nvSpPr>
        <dsp:cNvPr id="0" name=""/>
        <dsp:cNvSpPr/>
      </dsp:nvSpPr>
      <dsp:spPr>
        <a:xfrm>
          <a:off x="298569" y="359688"/>
          <a:ext cx="2419817" cy="2877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D1DEF3-1534-4228-B8B4-BF6F21FDA61F}">
      <dsp:nvSpPr>
        <dsp:cNvPr id="0" name=""/>
        <dsp:cNvSpPr/>
      </dsp:nvSpPr>
      <dsp:spPr>
        <a:xfrm>
          <a:off x="0" y="0"/>
          <a:ext cx="6557920" cy="1691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Badanie ma na celu identyfikację mocnych i słabych stron nauczania polonistycznego oraz określenie szans i zagrożeń związanych z wdrażaniem nowej podstawy programowej z języka polskiego. </a:t>
          </a:r>
          <a:endParaRPr lang="pl-PL" sz="1600" kern="1200" dirty="0"/>
        </a:p>
      </dsp:txBody>
      <dsp:txXfrm>
        <a:off x="0" y="0"/>
        <a:ext cx="4832117" cy="1691133"/>
      </dsp:txXfrm>
    </dsp:sp>
    <dsp:sp modelId="{362FE879-CE7F-4FB2-8021-FA6CC5529DFD}">
      <dsp:nvSpPr>
        <dsp:cNvPr id="0" name=""/>
        <dsp:cNvSpPr/>
      </dsp:nvSpPr>
      <dsp:spPr>
        <a:xfrm>
          <a:off x="578639" y="1972989"/>
          <a:ext cx="6557920" cy="1691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Głównym celem badania jest diagnoza stanu nauczania języka polskiego, zgodnie z nową podstawą programową na III etapie edukacyjnym, oraz opis środowiska szkolnego (w wypadku kadry szkolnej i uczniów) i pozaszkolnego (w wypadku uczniów), które może warunkować ten stan. </a:t>
          </a:r>
          <a:endParaRPr lang="pl-PL" sz="1600" kern="1200" dirty="0"/>
        </a:p>
      </dsp:txBody>
      <dsp:txXfrm>
        <a:off x="578639" y="1972989"/>
        <a:ext cx="4880042" cy="1691133"/>
      </dsp:txXfrm>
    </dsp:sp>
    <dsp:sp modelId="{50AACB33-D13D-4454-AA40-F24B4DC1DE09}">
      <dsp:nvSpPr>
        <dsp:cNvPr id="0" name=""/>
        <dsp:cNvSpPr/>
      </dsp:nvSpPr>
      <dsp:spPr>
        <a:xfrm>
          <a:off x="1157279" y="3945979"/>
          <a:ext cx="6557920" cy="1691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Diagnoza ta będzie punktem wyjścia do działań mających na celu poprawę opisanego stanu nauczania w roku 2015!</a:t>
          </a:r>
          <a:endParaRPr lang="pl-PL" sz="1600" kern="1200" dirty="0"/>
        </a:p>
      </dsp:txBody>
      <dsp:txXfrm>
        <a:off x="1157279" y="3945979"/>
        <a:ext cx="4880042" cy="1691133"/>
      </dsp:txXfrm>
    </dsp:sp>
    <dsp:sp modelId="{EBE558D8-D36F-4B78-90DE-377D571F677D}">
      <dsp:nvSpPr>
        <dsp:cNvPr id="0" name=""/>
        <dsp:cNvSpPr/>
      </dsp:nvSpPr>
      <dsp:spPr>
        <a:xfrm>
          <a:off x="5458682" y="1282443"/>
          <a:ext cx="1099237" cy="10992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5458682" y="1282443"/>
        <a:ext cx="1099237" cy="1099237"/>
      </dsp:txXfrm>
    </dsp:sp>
    <dsp:sp modelId="{8A31C4F6-0F07-468D-A411-1181545E7519}">
      <dsp:nvSpPr>
        <dsp:cNvPr id="0" name=""/>
        <dsp:cNvSpPr/>
      </dsp:nvSpPr>
      <dsp:spPr>
        <a:xfrm>
          <a:off x="6037322" y="3244158"/>
          <a:ext cx="1099237" cy="10992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6037322" y="3244158"/>
        <a:ext cx="1099237" cy="109923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51D82-6438-48DE-BCE0-8435AAF54665}">
      <dsp:nvSpPr>
        <dsp:cNvPr id="0" name=""/>
        <dsp:cNvSpPr/>
      </dsp:nvSpPr>
      <dsp:spPr>
        <a:xfrm>
          <a:off x="0" y="286385"/>
          <a:ext cx="6884987" cy="4130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700" kern="1200" dirty="0" smtClean="0"/>
            <a:t>Ocenę umiejętności uczniów w zakresie objętym zapisami podstawy programowej z języka polskiego dla III etapu edukacji;</a:t>
          </a:r>
          <a:endParaRPr lang="pl-PL" sz="4700" kern="1200" dirty="0"/>
        </a:p>
      </dsp:txBody>
      <dsp:txXfrm>
        <a:off x="0" y="286385"/>
        <a:ext cx="6884987" cy="413099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51D82-6438-48DE-BCE0-8435AAF54665}">
      <dsp:nvSpPr>
        <dsp:cNvPr id="0" name=""/>
        <dsp:cNvSpPr/>
      </dsp:nvSpPr>
      <dsp:spPr>
        <a:xfrm>
          <a:off x="0" y="196532"/>
          <a:ext cx="7467600" cy="4480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Identyfikację czynników mogących mieć wpływ na poziom lub możliwości rozwijania tych umiejętności, takich jak: dotychczasowy poziom wiedzy i umiejętności uczniów – warunkowany zarówno przebiegiem edukacji na wcześniejszych poziomach edukacyjnych, jak i uwarunkowaniami pozaszkolnymi (środowisko, z którego pochodzi uczeń; otoczenie społeczne; środowisko rodzinne – tu szczególnie </a:t>
          </a:r>
          <a:r>
            <a:rPr lang="pl-PL" sz="2500" b="1" kern="1200" dirty="0" smtClean="0"/>
            <a:t>przekazywane wartości i postawy życiowe, a także przekazywana wiedza</a:t>
          </a:r>
          <a:r>
            <a:rPr lang="pl-PL" sz="2500" kern="1200" dirty="0" smtClean="0"/>
            <a:t>); motywacje uczniów do nauki i wynikające z nich postawy; uwarunkowania pozaszkolne;</a:t>
          </a:r>
          <a:endParaRPr lang="pl-PL" sz="2500" kern="1200" dirty="0"/>
        </a:p>
      </dsp:txBody>
      <dsp:txXfrm>
        <a:off x="0" y="196532"/>
        <a:ext cx="7467600" cy="448056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51D82-6438-48DE-BCE0-8435AAF54665}">
      <dsp:nvSpPr>
        <dsp:cNvPr id="0" name=""/>
        <dsp:cNvSpPr/>
      </dsp:nvSpPr>
      <dsp:spPr>
        <a:xfrm>
          <a:off x="0" y="196532"/>
          <a:ext cx="7467600" cy="4480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 smtClean="0"/>
            <a:t>Identyfikację, analizę i ocenę narzędzi dydaktycznych oraz metod kształcenia polonistycznego wykorzystywanych na III etapie edukacji;</a:t>
          </a:r>
          <a:endParaRPr lang="pl-PL" sz="4500" kern="1200" dirty="0"/>
        </a:p>
      </dsp:txBody>
      <dsp:txXfrm>
        <a:off x="0" y="196532"/>
        <a:ext cx="7467600" cy="448056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51D82-6438-48DE-BCE0-8435AAF54665}">
      <dsp:nvSpPr>
        <dsp:cNvPr id="0" name=""/>
        <dsp:cNvSpPr/>
      </dsp:nvSpPr>
      <dsp:spPr>
        <a:xfrm>
          <a:off x="0" y="0"/>
          <a:ext cx="7467600" cy="4480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Zidentyfikowanie słabych i mocnych stron kształcenia polonistycznego w kontekście wejścia w życie zapisów podstawy programowej kształcenia ogólnego;</a:t>
          </a:r>
          <a:endParaRPr lang="pl-PL" sz="4400" kern="1200" dirty="0"/>
        </a:p>
      </dsp:txBody>
      <dsp:txXfrm>
        <a:off x="0" y="0"/>
        <a:ext cx="7467600" cy="448056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51D82-6438-48DE-BCE0-8435AAF54665}">
      <dsp:nvSpPr>
        <dsp:cNvPr id="0" name=""/>
        <dsp:cNvSpPr/>
      </dsp:nvSpPr>
      <dsp:spPr>
        <a:xfrm>
          <a:off x="0" y="196532"/>
          <a:ext cx="7467600" cy="4480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Stworzenie bazy dobrych praktyk i narzędzi dydaktycznych, które będą służyć skutecznemu wdrażaniu nowej podstawy programowej do języka polskiego;</a:t>
          </a:r>
          <a:endParaRPr lang="pl-PL" sz="4400" kern="1200" dirty="0"/>
        </a:p>
      </dsp:txBody>
      <dsp:txXfrm>
        <a:off x="0" y="196532"/>
        <a:ext cx="7467600" cy="448056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51D82-6438-48DE-BCE0-8435AAF54665}">
      <dsp:nvSpPr>
        <dsp:cNvPr id="0" name=""/>
        <dsp:cNvSpPr/>
      </dsp:nvSpPr>
      <dsp:spPr>
        <a:xfrm>
          <a:off x="0" y="196532"/>
          <a:ext cx="7467600" cy="4480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Rozwijanie współpracy podmiotów prowadzących badania dydaktyczne ze szkołami i nauczycielami poprzez analizę zebranych i wytworzonych przez Wykonawcę w projekcie narzędzi dydaktycznych oraz sprawdzanie ich działania w praktyce edukacyjnej.</a:t>
          </a:r>
          <a:endParaRPr lang="pl-PL" sz="3500" kern="1200" dirty="0"/>
        </a:p>
      </dsp:txBody>
      <dsp:txXfrm>
        <a:off x="0" y="196532"/>
        <a:ext cx="7467600" cy="448056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D2D21E-DB02-4A29-B1D2-08B681D554B8}">
      <dsp:nvSpPr>
        <dsp:cNvPr id="0" name=""/>
        <dsp:cNvSpPr/>
      </dsp:nvSpPr>
      <dsp:spPr>
        <a:xfrm rot="10800000">
          <a:off x="1664533" y="1438"/>
          <a:ext cx="4578516" cy="20451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187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Efektem praktycznym badania będą narzędzia dydaktyczne, które pomogą nauczycielom skuteczniej wdrażać zapisy nowej podstawy w nauczaniu. </a:t>
          </a:r>
          <a:endParaRPr lang="pl-PL" sz="1500" kern="1200" dirty="0"/>
        </a:p>
      </dsp:txBody>
      <dsp:txXfrm rot="10800000">
        <a:off x="1664533" y="1438"/>
        <a:ext cx="4578516" cy="2045190"/>
      </dsp:txXfrm>
    </dsp:sp>
    <dsp:sp modelId="{10FA133D-815F-4A68-9082-6BFDA96E651D}">
      <dsp:nvSpPr>
        <dsp:cNvPr id="0" name=""/>
        <dsp:cNvSpPr/>
      </dsp:nvSpPr>
      <dsp:spPr>
        <a:xfrm>
          <a:off x="641937" y="1438"/>
          <a:ext cx="2045190" cy="20451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69AE02-9A85-4FA6-BD26-B4B518FB6067}">
      <dsp:nvSpPr>
        <dsp:cNvPr id="0" name=""/>
        <dsp:cNvSpPr/>
      </dsp:nvSpPr>
      <dsp:spPr>
        <a:xfrm rot="10800000">
          <a:off x="1664533" y="2657133"/>
          <a:ext cx="4578516" cy="20451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187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Narzędzia te będą wykorzystywać dorobek naukowy dydaktyki szczegółowej literatury i języka polskiego, wyniki przeprowadzonych w zlecanym projekcie badań i będą wypracowywane we współpracy ze szkołami i nauczycielami języka polskiego.</a:t>
          </a:r>
          <a:endParaRPr lang="pl-PL" sz="1500" kern="1200" dirty="0"/>
        </a:p>
      </dsp:txBody>
      <dsp:txXfrm rot="10800000">
        <a:off x="1664533" y="2657133"/>
        <a:ext cx="4578516" cy="2045190"/>
      </dsp:txXfrm>
    </dsp:sp>
    <dsp:sp modelId="{F69014D9-409D-4A5C-B5D0-4B58CD0B4EE7}">
      <dsp:nvSpPr>
        <dsp:cNvPr id="0" name=""/>
        <dsp:cNvSpPr/>
      </dsp:nvSpPr>
      <dsp:spPr>
        <a:xfrm>
          <a:off x="641937" y="2657133"/>
          <a:ext cx="2045190" cy="20451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70E0F8-A993-49F5-AE8C-21269930E1E5}">
      <dsp:nvSpPr>
        <dsp:cNvPr id="0" name=""/>
        <dsp:cNvSpPr/>
      </dsp:nvSpPr>
      <dsp:spPr>
        <a:xfrm rot="5400000">
          <a:off x="-202975" y="206947"/>
          <a:ext cx="1353167" cy="947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1.</a:t>
          </a:r>
          <a:endParaRPr lang="pl-PL" sz="2800" kern="1200" dirty="0"/>
        </a:p>
      </dsp:txBody>
      <dsp:txXfrm rot="5400000">
        <a:off x="-202975" y="206947"/>
        <a:ext cx="1353167" cy="947217"/>
      </dsp:txXfrm>
    </dsp:sp>
    <dsp:sp modelId="{F80F96A3-AD86-423D-A452-6F92C01A5432}">
      <dsp:nvSpPr>
        <dsp:cNvPr id="0" name=""/>
        <dsp:cNvSpPr/>
      </dsp:nvSpPr>
      <dsp:spPr>
        <a:xfrm rot="5400000">
          <a:off x="3850253" y="-2899063"/>
          <a:ext cx="879558" cy="6685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Doraźna pomoc we wdrażaniu podstawy programowej z języka polskiego na terenie prowadzonej przez dyrektora placówki;</a:t>
          </a:r>
          <a:endParaRPr lang="pl-PL" sz="1900" kern="1200" dirty="0"/>
        </a:p>
      </dsp:txBody>
      <dsp:txXfrm rot="5400000">
        <a:off x="3850253" y="-2899063"/>
        <a:ext cx="879558" cy="6685630"/>
      </dsp:txXfrm>
    </dsp:sp>
    <dsp:sp modelId="{3EE0A7AD-F5AA-44A9-A853-11887E8F441B}">
      <dsp:nvSpPr>
        <dsp:cNvPr id="0" name=""/>
        <dsp:cNvSpPr/>
      </dsp:nvSpPr>
      <dsp:spPr>
        <a:xfrm rot="5400000">
          <a:off x="-202975" y="1414686"/>
          <a:ext cx="1353167" cy="947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2.</a:t>
          </a:r>
          <a:endParaRPr lang="pl-PL" sz="2800" kern="1200" dirty="0"/>
        </a:p>
      </dsp:txBody>
      <dsp:txXfrm rot="5400000">
        <a:off x="-202975" y="1414686"/>
        <a:ext cx="1353167" cy="947217"/>
      </dsp:txXfrm>
    </dsp:sp>
    <dsp:sp modelId="{286EB484-FCA1-4E20-9349-66BB20132A64}">
      <dsp:nvSpPr>
        <dsp:cNvPr id="0" name=""/>
        <dsp:cNvSpPr/>
      </dsp:nvSpPr>
      <dsp:spPr>
        <a:xfrm rot="5400000">
          <a:off x="3850253" y="-1691324"/>
          <a:ext cx="879558" cy="6685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Możliwość wymiany doświadczeń z dyrektorami innych szkół biorących udział w projekcie;</a:t>
          </a:r>
          <a:endParaRPr lang="pl-PL" sz="1900" kern="1200" dirty="0"/>
        </a:p>
      </dsp:txBody>
      <dsp:txXfrm rot="5400000">
        <a:off x="3850253" y="-1691324"/>
        <a:ext cx="879558" cy="6685630"/>
      </dsp:txXfrm>
    </dsp:sp>
    <dsp:sp modelId="{987DD799-B2F7-435C-8233-FDB74FE958A5}">
      <dsp:nvSpPr>
        <dsp:cNvPr id="0" name=""/>
        <dsp:cNvSpPr/>
      </dsp:nvSpPr>
      <dsp:spPr>
        <a:xfrm rot="5400000">
          <a:off x="-202975" y="2622424"/>
          <a:ext cx="1353167" cy="947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3.</a:t>
          </a:r>
          <a:endParaRPr lang="pl-PL" sz="2800" kern="1200" dirty="0"/>
        </a:p>
      </dsp:txBody>
      <dsp:txXfrm rot="5400000">
        <a:off x="-202975" y="2622424"/>
        <a:ext cx="1353167" cy="947217"/>
      </dsp:txXfrm>
    </dsp:sp>
    <dsp:sp modelId="{C3ECEA74-01B1-4F6C-AA26-3D5F4867E64F}">
      <dsp:nvSpPr>
        <dsp:cNvPr id="0" name=""/>
        <dsp:cNvSpPr/>
      </dsp:nvSpPr>
      <dsp:spPr>
        <a:xfrm rot="5400000">
          <a:off x="3850253" y="-483586"/>
          <a:ext cx="879558" cy="6685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Włączenie szkoły pod patronat IBE i zespołu badawczego KUL-UJ – forma promocji zarządzanej placówki i wejście w elitarny krąg szkół biorących udział w projekcie; </a:t>
          </a:r>
          <a:endParaRPr lang="pl-PL" sz="1900" kern="1200" dirty="0"/>
        </a:p>
      </dsp:txBody>
      <dsp:txXfrm rot="5400000">
        <a:off x="3850253" y="-483586"/>
        <a:ext cx="879558" cy="6685630"/>
      </dsp:txXfrm>
    </dsp:sp>
    <dsp:sp modelId="{D2972732-4B9F-46FE-A40C-F68229BA3DA5}">
      <dsp:nvSpPr>
        <dsp:cNvPr id="0" name=""/>
        <dsp:cNvSpPr/>
      </dsp:nvSpPr>
      <dsp:spPr>
        <a:xfrm rot="5400000">
          <a:off x="-202975" y="3830163"/>
          <a:ext cx="1353167" cy="947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4.</a:t>
          </a:r>
          <a:endParaRPr lang="pl-PL" sz="2800" kern="1200" dirty="0"/>
        </a:p>
      </dsp:txBody>
      <dsp:txXfrm rot="5400000">
        <a:off x="-202975" y="3830163"/>
        <a:ext cx="1353167" cy="947217"/>
      </dsp:txXfrm>
    </dsp:sp>
    <dsp:sp modelId="{A62F1F2D-8ED8-4D20-BAFF-AF99184FEA5E}">
      <dsp:nvSpPr>
        <dsp:cNvPr id="0" name=""/>
        <dsp:cNvSpPr/>
      </dsp:nvSpPr>
      <dsp:spPr>
        <a:xfrm rot="5400000">
          <a:off x="3850253" y="724151"/>
          <a:ext cx="879558" cy="6685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smtClean="0"/>
            <a:t>Możliwość wyposażenia szkół w sprzęt multimedialny;</a:t>
          </a:r>
          <a:endParaRPr lang="pl-PL" sz="1900" kern="1200"/>
        </a:p>
      </dsp:txBody>
      <dsp:txXfrm rot="5400000">
        <a:off x="3850253" y="724151"/>
        <a:ext cx="879558" cy="66856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4D6AC4-0ED1-4696-B344-47978240AB35}">
      <dsp:nvSpPr>
        <dsp:cNvPr id="0" name=""/>
        <dsp:cNvSpPr/>
      </dsp:nvSpPr>
      <dsp:spPr>
        <a:xfrm>
          <a:off x="0" y="196532"/>
          <a:ext cx="7467600" cy="4480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i="0" kern="1200" dirty="0" smtClean="0"/>
            <a:t>Dydaktyka literatury i języka polskiego w gimnazjum w świetle nowej podstawy programowej – realizowany przez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i="0" kern="1200" dirty="0" smtClean="0"/>
            <a:t>Katolicki Uniwersytet Lubelski Jana Pawła II na zamówienie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i="0" kern="1200" dirty="0" smtClean="0"/>
            <a:t> Instytutu Badań Edukacyjnych w Warszawie.</a:t>
          </a:r>
          <a:endParaRPr lang="pl-PL" sz="3200" b="0" i="0" kern="1200" dirty="0"/>
        </a:p>
      </dsp:txBody>
      <dsp:txXfrm>
        <a:off x="0" y="196532"/>
        <a:ext cx="7467600" cy="448056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70E0F8-A993-49F5-AE8C-21269930E1E5}">
      <dsp:nvSpPr>
        <dsp:cNvPr id="0" name=""/>
        <dsp:cNvSpPr/>
      </dsp:nvSpPr>
      <dsp:spPr>
        <a:xfrm rot="5400000">
          <a:off x="-202975" y="206947"/>
          <a:ext cx="1353167" cy="947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5.</a:t>
          </a:r>
          <a:endParaRPr lang="pl-PL" sz="2800" kern="1200" dirty="0"/>
        </a:p>
      </dsp:txBody>
      <dsp:txXfrm rot="5400000">
        <a:off x="-202975" y="206947"/>
        <a:ext cx="1353167" cy="947217"/>
      </dsp:txXfrm>
    </dsp:sp>
    <dsp:sp modelId="{F80F96A3-AD86-423D-A452-6F92C01A5432}">
      <dsp:nvSpPr>
        <dsp:cNvPr id="0" name=""/>
        <dsp:cNvSpPr/>
      </dsp:nvSpPr>
      <dsp:spPr>
        <a:xfrm rot="5400000">
          <a:off x="3850253" y="-2899063"/>
          <a:ext cx="879558" cy="6685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Możliwość realizacji nowoczesnego modelu wspierania procesu wychowawczego poprzez monitorowanie przebiegu procesu dydaktycznego poza budynkiem szkoły (badanie rodziców);</a:t>
          </a:r>
          <a:endParaRPr lang="pl-PL" sz="1700" kern="1200" dirty="0"/>
        </a:p>
      </dsp:txBody>
      <dsp:txXfrm rot="5400000">
        <a:off x="3850253" y="-2899063"/>
        <a:ext cx="879558" cy="6685630"/>
      </dsp:txXfrm>
    </dsp:sp>
    <dsp:sp modelId="{3EE0A7AD-F5AA-44A9-A853-11887E8F441B}">
      <dsp:nvSpPr>
        <dsp:cNvPr id="0" name=""/>
        <dsp:cNvSpPr/>
      </dsp:nvSpPr>
      <dsp:spPr>
        <a:xfrm rot="5400000">
          <a:off x="-202975" y="1414686"/>
          <a:ext cx="1353167" cy="947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6.</a:t>
          </a:r>
          <a:endParaRPr lang="pl-PL" sz="2800" kern="1200" dirty="0"/>
        </a:p>
      </dsp:txBody>
      <dsp:txXfrm rot="5400000">
        <a:off x="-202975" y="1414686"/>
        <a:ext cx="1353167" cy="947217"/>
      </dsp:txXfrm>
    </dsp:sp>
    <dsp:sp modelId="{286EB484-FCA1-4E20-9349-66BB20132A64}">
      <dsp:nvSpPr>
        <dsp:cNvPr id="0" name=""/>
        <dsp:cNvSpPr/>
      </dsp:nvSpPr>
      <dsp:spPr>
        <a:xfrm rot="5400000">
          <a:off x="3850253" y="-1691324"/>
          <a:ext cx="879558" cy="6685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Pomoc polonistom w przygotowaniu uczniów do egzaminu – stały kontakt polonistów z zespołem badawczym KUL-UJ;</a:t>
          </a:r>
          <a:endParaRPr lang="pl-PL" sz="1700" kern="1200" dirty="0"/>
        </a:p>
      </dsp:txBody>
      <dsp:txXfrm rot="5400000">
        <a:off x="3850253" y="-1691324"/>
        <a:ext cx="879558" cy="6685630"/>
      </dsp:txXfrm>
    </dsp:sp>
    <dsp:sp modelId="{987DD799-B2F7-435C-8233-FDB74FE958A5}">
      <dsp:nvSpPr>
        <dsp:cNvPr id="0" name=""/>
        <dsp:cNvSpPr/>
      </dsp:nvSpPr>
      <dsp:spPr>
        <a:xfrm rot="5400000">
          <a:off x="-202975" y="2622424"/>
          <a:ext cx="1353167" cy="947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7.</a:t>
          </a:r>
          <a:endParaRPr lang="pl-PL" sz="2800" kern="1200" dirty="0"/>
        </a:p>
      </dsp:txBody>
      <dsp:txXfrm rot="5400000">
        <a:off x="-202975" y="2622424"/>
        <a:ext cx="1353167" cy="947217"/>
      </dsp:txXfrm>
    </dsp:sp>
    <dsp:sp modelId="{C3ECEA74-01B1-4F6C-AA26-3D5F4867E64F}">
      <dsp:nvSpPr>
        <dsp:cNvPr id="0" name=""/>
        <dsp:cNvSpPr/>
      </dsp:nvSpPr>
      <dsp:spPr>
        <a:xfrm rot="5400000">
          <a:off x="3850253" y="-483586"/>
          <a:ext cx="879558" cy="6685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Podnoszenie kwalifikacji nauczycieli polonistów;</a:t>
          </a:r>
          <a:endParaRPr lang="pl-PL" sz="1700" kern="1200" dirty="0"/>
        </a:p>
      </dsp:txBody>
      <dsp:txXfrm rot="5400000">
        <a:off x="3850253" y="-483586"/>
        <a:ext cx="879558" cy="6685630"/>
      </dsp:txXfrm>
    </dsp:sp>
    <dsp:sp modelId="{D2972732-4B9F-46FE-A40C-F68229BA3DA5}">
      <dsp:nvSpPr>
        <dsp:cNvPr id="0" name=""/>
        <dsp:cNvSpPr/>
      </dsp:nvSpPr>
      <dsp:spPr>
        <a:xfrm rot="5400000">
          <a:off x="-202975" y="3830163"/>
          <a:ext cx="1353167" cy="947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8.</a:t>
          </a:r>
          <a:endParaRPr lang="pl-PL" sz="2800" kern="1200" dirty="0"/>
        </a:p>
      </dsp:txBody>
      <dsp:txXfrm rot="5400000">
        <a:off x="-202975" y="3830163"/>
        <a:ext cx="1353167" cy="947217"/>
      </dsp:txXfrm>
    </dsp:sp>
    <dsp:sp modelId="{A62F1F2D-8ED8-4D20-BAFF-AF99184FEA5E}">
      <dsp:nvSpPr>
        <dsp:cNvPr id="0" name=""/>
        <dsp:cNvSpPr/>
      </dsp:nvSpPr>
      <dsp:spPr>
        <a:xfrm rot="5400000">
          <a:off x="3850253" y="724151"/>
          <a:ext cx="879558" cy="6685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Przygotowanie uczniów do napisania egzaminu kończącego naukę w gimnazjum;</a:t>
          </a:r>
          <a:endParaRPr lang="pl-PL" sz="1700" kern="1200" dirty="0"/>
        </a:p>
      </dsp:txBody>
      <dsp:txXfrm rot="5400000">
        <a:off x="3850253" y="724151"/>
        <a:ext cx="879558" cy="668563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70E0F8-A993-49F5-AE8C-21269930E1E5}">
      <dsp:nvSpPr>
        <dsp:cNvPr id="0" name=""/>
        <dsp:cNvSpPr/>
      </dsp:nvSpPr>
      <dsp:spPr>
        <a:xfrm rot="5400000">
          <a:off x="-202975" y="206947"/>
          <a:ext cx="1353167" cy="947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9.</a:t>
          </a:r>
          <a:endParaRPr lang="pl-PL" sz="2800" kern="1200" dirty="0"/>
        </a:p>
      </dsp:txBody>
      <dsp:txXfrm rot="5400000">
        <a:off x="-202975" y="206947"/>
        <a:ext cx="1353167" cy="947217"/>
      </dsp:txXfrm>
    </dsp:sp>
    <dsp:sp modelId="{F80F96A3-AD86-423D-A452-6F92C01A5432}">
      <dsp:nvSpPr>
        <dsp:cNvPr id="0" name=""/>
        <dsp:cNvSpPr/>
      </dsp:nvSpPr>
      <dsp:spPr>
        <a:xfrm rot="5400000">
          <a:off x="3850253" y="-2899063"/>
          <a:ext cx="879558" cy="6685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Wzięcie udziału w testowaniu narzędzi dydaktycznych służących wdrażaniu nowej podstawy programowej; </a:t>
          </a:r>
          <a:endParaRPr lang="pl-PL" sz="1900" kern="1200" dirty="0"/>
        </a:p>
      </dsp:txBody>
      <dsp:txXfrm rot="5400000">
        <a:off x="3850253" y="-2899063"/>
        <a:ext cx="879558" cy="6685630"/>
      </dsp:txXfrm>
    </dsp:sp>
    <dsp:sp modelId="{3EE0A7AD-F5AA-44A9-A853-11887E8F441B}">
      <dsp:nvSpPr>
        <dsp:cNvPr id="0" name=""/>
        <dsp:cNvSpPr/>
      </dsp:nvSpPr>
      <dsp:spPr>
        <a:xfrm rot="5400000">
          <a:off x="-202975" y="1414686"/>
          <a:ext cx="1353167" cy="947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10.</a:t>
          </a:r>
          <a:endParaRPr lang="pl-PL" sz="2800" kern="1200" dirty="0"/>
        </a:p>
      </dsp:txBody>
      <dsp:txXfrm rot="5400000">
        <a:off x="-202975" y="1414686"/>
        <a:ext cx="1353167" cy="947217"/>
      </dsp:txXfrm>
    </dsp:sp>
    <dsp:sp modelId="{286EB484-FCA1-4E20-9349-66BB20132A64}">
      <dsp:nvSpPr>
        <dsp:cNvPr id="0" name=""/>
        <dsp:cNvSpPr/>
      </dsp:nvSpPr>
      <dsp:spPr>
        <a:xfrm rot="5400000">
          <a:off x="3850253" y="-1691324"/>
          <a:ext cx="879558" cy="6685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Mobilizacja uczniów szkoły do aktywnej, efektywnej pracy na lekcjach języka polskiego;</a:t>
          </a:r>
          <a:endParaRPr lang="pl-PL" sz="1900" kern="1200" dirty="0"/>
        </a:p>
      </dsp:txBody>
      <dsp:txXfrm rot="5400000">
        <a:off x="3850253" y="-1691324"/>
        <a:ext cx="879558" cy="6685630"/>
      </dsp:txXfrm>
    </dsp:sp>
    <dsp:sp modelId="{987DD799-B2F7-435C-8233-FDB74FE958A5}">
      <dsp:nvSpPr>
        <dsp:cNvPr id="0" name=""/>
        <dsp:cNvSpPr/>
      </dsp:nvSpPr>
      <dsp:spPr>
        <a:xfrm rot="5400000">
          <a:off x="-202975" y="2622424"/>
          <a:ext cx="1353167" cy="947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11.</a:t>
          </a:r>
          <a:endParaRPr lang="pl-PL" sz="2800" kern="1200" dirty="0"/>
        </a:p>
      </dsp:txBody>
      <dsp:txXfrm rot="5400000">
        <a:off x="-202975" y="2622424"/>
        <a:ext cx="1353167" cy="947217"/>
      </dsp:txXfrm>
    </dsp:sp>
    <dsp:sp modelId="{C3ECEA74-01B1-4F6C-AA26-3D5F4867E64F}">
      <dsp:nvSpPr>
        <dsp:cNvPr id="0" name=""/>
        <dsp:cNvSpPr/>
      </dsp:nvSpPr>
      <dsp:spPr>
        <a:xfrm rot="5400000">
          <a:off x="3850253" y="-483586"/>
          <a:ext cx="879558" cy="6685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Możliwość realnego wpływu na zmiany w prawie oświatowym (zapisy w podstawie programowej – 2015, kształt egzaminu gimnazjalnego);</a:t>
          </a:r>
          <a:endParaRPr lang="pl-PL" sz="1900" kern="1200" dirty="0"/>
        </a:p>
      </dsp:txBody>
      <dsp:txXfrm rot="5400000">
        <a:off x="3850253" y="-483586"/>
        <a:ext cx="879558" cy="6685630"/>
      </dsp:txXfrm>
    </dsp:sp>
    <dsp:sp modelId="{D2972732-4B9F-46FE-A40C-F68229BA3DA5}">
      <dsp:nvSpPr>
        <dsp:cNvPr id="0" name=""/>
        <dsp:cNvSpPr/>
      </dsp:nvSpPr>
      <dsp:spPr>
        <a:xfrm rot="5400000">
          <a:off x="-202975" y="3830163"/>
          <a:ext cx="1353167" cy="947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12.</a:t>
          </a:r>
          <a:endParaRPr lang="pl-PL" sz="2800" kern="1200" dirty="0"/>
        </a:p>
      </dsp:txBody>
      <dsp:txXfrm rot="5400000">
        <a:off x="-202975" y="3830163"/>
        <a:ext cx="1353167" cy="947217"/>
      </dsp:txXfrm>
    </dsp:sp>
    <dsp:sp modelId="{A62F1F2D-8ED8-4D20-BAFF-AF99184FEA5E}">
      <dsp:nvSpPr>
        <dsp:cNvPr id="0" name=""/>
        <dsp:cNvSpPr/>
      </dsp:nvSpPr>
      <dsp:spPr>
        <a:xfrm rot="5400000">
          <a:off x="3850253" y="724151"/>
          <a:ext cx="879558" cy="66856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Możliwość dzielenie się wiedzą i doświadczeniem polonistycznym oraz wypracowanymi narzędziami dydaktycznymi z nauczycielami z całej Polski;</a:t>
          </a:r>
          <a:endParaRPr lang="pl-PL" sz="1900" kern="1200" dirty="0"/>
        </a:p>
      </dsp:txBody>
      <dsp:txXfrm rot="5400000">
        <a:off x="3850253" y="724151"/>
        <a:ext cx="879558" cy="668563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70E0F8-A993-49F5-AE8C-21269930E1E5}">
      <dsp:nvSpPr>
        <dsp:cNvPr id="0" name=""/>
        <dsp:cNvSpPr/>
      </dsp:nvSpPr>
      <dsp:spPr>
        <a:xfrm rot="5400000">
          <a:off x="-268321" y="269520"/>
          <a:ext cx="1788809" cy="12521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13.</a:t>
          </a:r>
          <a:endParaRPr lang="pl-PL" sz="3700" kern="1200" dirty="0"/>
        </a:p>
      </dsp:txBody>
      <dsp:txXfrm rot="5400000">
        <a:off x="-268321" y="269520"/>
        <a:ext cx="1788809" cy="1252166"/>
      </dsp:txXfrm>
    </dsp:sp>
    <dsp:sp modelId="{F80F96A3-AD86-423D-A452-6F92C01A5432}">
      <dsp:nvSpPr>
        <dsp:cNvPr id="0" name=""/>
        <dsp:cNvSpPr/>
      </dsp:nvSpPr>
      <dsp:spPr>
        <a:xfrm rot="5400000">
          <a:off x="3861144" y="-2607779"/>
          <a:ext cx="1162725" cy="6380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Możliwość publikacji narzędzi na platformie Instytutu Badań Edukacyjnych w Warszawie – upowszechnienia w skali krajowej własnych dobrych pomysłów dydaktycznych; </a:t>
          </a:r>
          <a:endParaRPr lang="pl-PL" sz="1900" kern="1200" dirty="0"/>
        </a:p>
      </dsp:txBody>
      <dsp:txXfrm rot="5400000">
        <a:off x="3861144" y="-2607779"/>
        <a:ext cx="1162725" cy="6380681"/>
      </dsp:txXfrm>
    </dsp:sp>
    <dsp:sp modelId="{3EE0A7AD-F5AA-44A9-A853-11887E8F441B}">
      <dsp:nvSpPr>
        <dsp:cNvPr id="0" name=""/>
        <dsp:cNvSpPr/>
      </dsp:nvSpPr>
      <dsp:spPr>
        <a:xfrm rot="5400000">
          <a:off x="-268321" y="1866080"/>
          <a:ext cx="1788809" cy="12521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14.</a:t>
          </a:r>
          <a:endParaRPr lang="pl-PL" sz="3700" kern="1200" dirty="0"/>
        </a:p>
      </dsp:txBody>
      <dsp:txXfrm rot="5400000">
        <a:off x="-268321" y="1866080"/>
        <a:ext cx="1788809" cy="1252166"/>
      </dsp:txXfrm>
    </dsp:sp>
    <dsp:sp modelId="{286EB484-FCA1-4E20-9349-66BB20132A64}">
      <dsp:nvSpPr>
        <dsp:cNvPr id="0" name=""/>
        <dsp:cNvSpPr/>
      </dsp:nvSpPr>
      <dsp:spPr>
        <a:xfrm rot="5400000">
          <a:off x="3861144" y="-1011218"/>
          <a:ext cx="1162725" cy="6380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Uczestnictwo w budowaniu programów naprawczych dla poszczególnych uczniów i klas;</a:t>
          </a:r>
          <a:endParaRPr lang="pl-PL" sz="1900" kern="1200" dirty="0"/>
        </a:p>
      </dsp:txBody>
      <dsp:txXfrm rot="5400000">
        <a:off x="3861144" y="-1011218"/>
        <a:ext cx="1162725" cy="6380681"/>
      </dsp:txXfrm>
    </dsp:sp>
    <dsp:sp modelId="{987DD799-B2F7-435C-8233-FDB74FE958A5}">
      <dsp:nvSpPr>
        <dsp:cNvPr id="0" name=""/>
        <dsp:cNvSpPr/>
      </dsp:nvSpPr>
      <dsp:spPr>
        <a:xfrm rot="5400000">
          <a:off x="-268321" y="3462641"/>
          <a:ext cx="1788809" cy="12521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15.</a:t>
          </a:r>
          <a:endParaRPr lang="pl-PL" sz="3700" kern="1200" dirty="0"/>
        </a:p>
      </dsp:txBody>
      <dsp:txXfrm rot="5400000">
        <a:off x="-268321" y="3462641"/>
        <a:ext cx="1788809" cy="1252166"/>
      </dsp:txXfrm>
    </dsp:sp>
    <dsp:sp modelId="{C3ECEA74-01B1-4F6C-AA26-3D5F4867E64F}">
      <dsp:nvSpPr>
        <dsp:cNvPr id="0" name=""/>
        <dsp:cNvSpPr/>
      </dsp:nvSpPr>
      <dsp:spPr>
        <a:xfrm rot="5400000">
          <a:off x="3861144" y="585342"/>
          <a:ext cx="1162725" cy="63806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smtClean="0"/>
            <a:t>Argumenty finansowe.</a:t>
          </a:r>
          <a:endParaRPr lang="pl-PL" sz="1900" kern="1200" dirty="0"/>
        </a:p>
      </dsp:txBody>
      <dsp:txXfrm rot="5400000">
        <a:off x="3861144" y="585342"/>
        <a:ext cx="1162725" cy="6380681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4C9BD1-0E49-484C-8C0B-5A9F50120FAC}">
      <dsp:nvSpPr>
        <dsp:cNvPr id="0" name=""/>
        <dsp:cNvSpPr/>
      </dsp:nvSpPr>
      <dsp:spPr>
        <a:xfrm>
          <a:off x="2817101" y="3075651"/>
          <a:ext cx="1952353" cy="19523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narzędzia dydaktyczne</a:t>
          </a:r>
          <a:endParaRPr lang="pl-PL" sz="1700" b="1" kern="1200" dirty="0"/>
        </a:p>
      </dsp:txBody>
      <dsp:txXfrm>
        <a:off x="2817101" y="3075651"/>
        <a:ext cx="1952353" cy="1952353"/>
      </dsp:txXfrm>
    </dsp:sp>
    <dsp:sp modelId="{A3122B01-5C4B-49AB-9A73-F6B3175E3F03}">
      <dsp:nvSpPr>
        <dsp:cNvPr id="0" name=""/>
        <dsp:cNvSpPr/>
      </dsp:nvSpPr>
      <dsp:spPr>
        <a:xfrm rot="10800000">
          <a:off x="927948" y="3773617"/>
          <a:ext cx="1785250" cy="5564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5EE47E-2C8C-4123-A831-FD657A91450F}">
      <dsp:nvSpPr>
        <dsp:cNvPr id="0" name=""/>
        <dsp:cNvSpPr/>
      </dsp:nvSpPr>
      <dsp:spPr>
        <a:xfrm>
          <a:off x="580" y="3309933"/>
          <a:ext cx="1854735" cy="148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opis projektu edukacyjnego</a:t>
          </a:r>
          <a:endParaRPr lang="pl-PL" sz="1600" kern="1200" dirty="0"/>
        </a:p>
      </dsp:txBody>
      <dsp:txXfrm>
        <a:off x="580" y="3309933"/>
        <a:ext cx="1854735" cy="1483788"/>
      </dsp:txXfrm>
    </dsp:sp>
    <dsp:sp modelId="{D06706BA-5525-407F-883A-230333EA85C5}">
      <dsp:nvSpPr>
        <dsp:cNvPr id="0" name=""/>
        <dsp:cNvSpPr/>
      </dsp:nvSpPr>
      <dsp:spPr>
        <a:xfrm rot="13500000">
          <a:off x="1505740" y="2378704"/>
          <a:ext cx="1785250" cy="5564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D4B39-5731-41DA-9864-281A2AD7DB8A}">
      <dsp:nvSpPr>
        <dsp:cNvPr id="0" name=""/>
        <dsp:cNvSpPr/>
      </dsp:nvSpPr>
      <dsp:spPr>
        <a:xfrm>
          <a:off x="839816" y="1283839"/>
          <a:ext cx="1854735" cy="148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cykl scenariuszy lekcyjnych</a:t>
          </a:r>
          <a:endParaRPr lang="pl-PL" sz="1600" kern="1200" dirty="0"/>
        </a:p>
      </dsp:txBody>
      <dsp:txXfrm>
        <a:off x="839816" y="1283839"/>
        <a:ext cx="1854735" cy="1483788"/>
      </dsp:txXfrm>
    </dsp:sp>
    <dsp:sp modelId="{FF066DAB-E5E1-4FC5-AB21-A51093120EF0}">
      <dsp:nvSpPr>
        <dsp:cNvPr id="0" name=""/>
        <dsp:cNvSpPr/>
      </dsp:nvSpPr>
      <dsp:spPr>
        <a:xfrm rot="16200000">
          <a:off x="2900653" y="1800912"/>
          <a:ext cx="1785250" cy="5564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BCB4D-51AF-4B04-91C4-1E0806F91823}">
      <dsp:nvSpPr>
        <dsp:cNvPr id="0" name=""/>
        <dsp:cNvSpPr/>
      </dsp:nvSpPr>
      <dsp:spPr>
        <a:xfrm>
          <a:off x="2865910" y="444603"/>
          <a:ext cx="1854735" cy="148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scenariusz pojedynczej lekcji</a:t>
          </a:r>
          <a:endParaRPr lang="pl-PL" sz="1600" kern="1200" dirty="0"/>
        </a:p>
      </dsp:txBody>
      <dsp:txXfrm>
        <a:off x="2865910" y="444603"/>
        <a:ext cx="1854735" cy="1483788"/>
      </dsp:txXfrm>
    </dsp:sp>
    <dsp:sp modelId="{0E0F3146-E861-4C09-87B2-FAEDEE23B313}">
      <dsp:nvSpPr>
        <dsp:cNvPr id="0" name=""/>
        <dsp:cNvSpPr/>
      </dsp:nvSpPr>
      <dsp:spPr>
        <a:xfrm rot="18900000">
          <a:off x="4295566" y="2378704"/>
          <a:ext cx="1785250" cy="5564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4A4A58-5F0A-4919-95BD-5A3F36D93DC6}">
      <dsp:nvSpPr>
        <dsp:cNvPr id="0" name=""/>
        <dsp:cNvSpPr/>
      </dsp:nvSpPr>
      <dsp:spPr>
        <a:xfrm>
          <a:off x="4892005" y="1283839"/>
          <a:ext cx="1854735" cy="148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prezentacja multimedialna</a:t>
          </a:r>
          <a:endParaRPr lang="pl-PL" sz="1600" kern="1200" dirty="0"/>
        </a:p>
      </dsp:txBody>
      <dsp:txXfrm>
        <a:off x="4892005" y="1283839"/>
        <a:ext cx="1854735" cy="1483788"/>
      </dsp:txXfrm>
    </dsp:sp>
    <dsp:sp modelId="{C9A23DA7-F522-4D82-BB1A-D068CD8472A4}">
      <dsp:nvSpPr>
        <dsp:cNvPr id="0" name=""/>
        <dsp:cNvSpPr/>
      </dsp:nvSpPr>
      <dsp:spPr>
        <a:xfrm>
          <a:off x="4873358" y="3773617"/>
          <a:ext cx="1785250" cy="5564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558DF-357E-44BB-A832-D1EFD7EBD91E}">
      <dsp:nvSpPr>
        <dsp:cNvPr id="0" name=""/>
        <dsp:cNvSpPr/>
      </dsp:nvSpPr>
      <dsp:spPr>
        <a:xfrm>
          <a:off x="5731240" y="3309933"/>
          <a:ext cx="1854735" cy="1483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/>
            <a:t>test sprawdzający opanowanie danego materiału po cyklu lekcji w danej klasie </a:t>
          </a:r>
          <a:endParaRPr lang="pl-PL" sz="1600" kern="1200" dirty="0"/>
        </a:p>
      </dsp:txBody>
      <dsp:txXfrm>
        <a:off x="5731240" y="3309933"/>
        <a:ext cx="1854735" cy="1483788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4C9BD1-0E49-484C-8C0B-5A9F50120FAC}">
      <dsp:nvSpPr>
        <dsp:cNvPr id="0" name=""/>
        <dsp:cNvSpPr/>
      </dsp:nvSpPr>
      <dsp:spPr>
        <a:xfrm>
          <a:off x="2854663" y="3080175"/>
          <a:ext cx="1978384" cy="1978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narzędzia dydaktyczne</a:t>
          </a:r>
          <a:endParaRPr lang="pl-PL" sz="1800" b="1" kern="1200" dirty="0"/>
        </a:p>
      </dsp:txBody>
      <dsp:txXfrm>
        <a:off x="2854663" y="3080175"/>
        <a:ext cx="1978384" cy="1978384"/>
      </dsp:txXfrm>
    </dsp:sp>
    <dsp:sp modelId="{A3122B01-5C4B-49AB-9A73-F6B3175E3F03}">
      <dsp:nvSpPr>
        <dsp:cNvPr id="0" name=""/>
        <dsp:cNvSpPr/>
      </dsp:nvSpPr>
      <dsp:spPr>
        <a:xfrm rot="10800000">
          <a:off x="940321" y="3787448"/>
          <a:ext cx="1809053" cy="56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5EE47E-2C8C-4123-A831-FD657A91450F}">
      <dsp:nvSpPr>
        <dsp:cNvPr id="0" name=""/>
        <dsp:cNvSpPr/>
      </dsp:nvSpPr>
      <dsp:spPr>
        <a:xfrm>
          <a:off x="588" y="3317582"/>
          <a:ext cx="1879465" cy="1503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test diagnostyczny</a:t>
          </a:r>
          <a:endParaRPr lang="pl-PL" sz="2100" kern="1200" dirty="0"/>
        </a:p>
      </dsp:txBody>
      <dsp:txXfrm>
        <a:off x="588" y="3317582"/>
        <a:ext cx="1879465" cy="1503572"/>
      </dsp:txXfrm>
    </dsp:sp>
    <dsp:sp modelId="{D06706BA-5525-407F-883A-230333EA85C5}">
      <dsp:nvSpPr>
        <dsp:cNvPr id="0" name=""/>
        <dsp:cNvSpPr/>
      </dsp:nvSpPr>
      <dsp:spPr>
        <a:xfrm rot="13500000">
          <a:off x="1525817" y="2373936"/>
          <a:ext cx="1809053" cy="56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D4B39-5731-41DA-9864-281A2AD7DB8A}">
      <dsp:nvSpPr>
        <dsp:cNvPr id="0" name=""/>
        <dsp:cNvSpPr/>
      </dsp:nvSpPr>
      <dsp:spPr>
        <a:xfrm>
          <a:off x="851014" y="1264473"/>
          <a:ext cx="1879465" cy="1503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test formatywny (sprawdzian cząstkowy) </a:t>
          </a:r>
          <a:endParaRPr lang="pl-PL" sz="2100" kern="1200" dirty="0"/>
        </a:p>
      </dsp:txBody>
      <dsp:txXfrm>
        <a:off x="851014" y="1264473"/>
        <a:ext cx="1879465" cy="1503572"/>
      </dsp:txXfrm>
    </dsp:sp>
    <dsp:sp modelId="{FF066DAB-E5E1-4FC5-AB21-A51093120EF0}">
      <dsp:nvSpPr>
        <dsp:cNvPr id="0" name=""/>
        <dsp:cNvSpPr/>
      </dsp:nvSpPr>
      <dsp:spPr>
        <a:xfrm rot="16200000">
          <a:off x="2939329" y="1788440"/>
          <a:ext cx="1809053" cy="56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BCB4D-51AF-4B04-91C4-1E0806F91823}">
      <dsp:nvSpPr>
        <dsp:cNvPr id="0" name=""/>
        <dsp:cNvSpPr/>
      </dsp:nvSpPr>
      <dsp:spPr>
        <a:xfrm>
          <a:off x="2904123" y="414047"/>
          <a:ext cx="1879465" cy="1503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kartkówki</a:t>
          </a:r>
          <a:endParaRPr lang="pl-PL" sz="2100" kern="1200" dirty="0"/>
        </a:p>
      </dsp:txBody>
      <dsp:txXfrm>
        <a:off x="2904123" y="414047"/>
        <a:ext cx="1879465" cy="1503572"/>
      </dsp:txXfrm>
    </dsp:sp>
    <dsp:sp modelId="{0E0F3146-E861-4C09-87B2-FAEDEE23B313}">
      <dsp:nvSpPr>
        <dsp:cNvPr id="0" name=""/>
        <dsp:cNvSpPr/>
      </dsp:nvSpPr>
      <dsp:spPr>
        <a:xfrm rot="18900000">
          <a:off x="4352841" y="2373936"/>
          <a:ext cx="1809053" cy="56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4A4A58-5F0A-4919-95BD-5A3F36D93DC6}">
      <dsp:nvSpPr>
        <dsp:cNvPr id="0" name=""/>
        <dsp:cNvSpPr/>
      </dsp:nvSpPr>
      <dsp:spPr>
        <a:xfrm>
          <a:off x="4957232" y="1264473"/>
          <a:ext cx="1879465" cy="1503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zestawy zadań </a:t>
          </a:r>
          <a:endParaRPr lang="pl-PL" sz="2100" kern="1200" dirty="0"/>
        </a:p>
      </dsp:txBody>
      <dsp:txXfrm>
        <a:off x="4957232" y="1264473"/>
        <a:ext cx="1879465" cy="1503572"/>
      </dsp:txXfrm>
    </dsp:sp>
    <dsp:sp modelId="{C9A23DA7-F522-4D82-BB1A-D068CD8472A4}">
      <dsp:nvSpPr>
        <dsp:cNvPr id="0" name=""/>
        <dsp:cNvSpPr/>
      </dsp:nvSpPr>
      <dsp:spPr>
        <a:xfrm>
          <a:off x="4938337" y="3787448"/>
          <a:ext cx="1809053" cy="5638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558DF-357E-44BB-A832-D1EFD7EBD91E}">
      <dsp:nvSpPr>
        <dsp:cNvPr id="0" name=""/>
        <dsp:cNvSpPr/>
      </dsp:nvSpPr>
      <dsp:spPr>
        <a:xfrm>
          <a:off x="5807658" y="3317582"/>
          <a:ext cx="1879465" cy="15035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pojedyncze zadania lub wiązki zadaniowe</a:t>
          </a:r>
        </a:p>
      </dsp:txBody>
      <dsp:txXfrm>
        <a:off x="5807658" y="3317582"/>
        <a:ext cx="1879465" cy="15035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8C40A-72A3-44AB-B433-39E37BC62FAA}">
      <dsp:nvSpPr>
        <dsp:cNvPr id="0" name=""/>
        <dsp:cNvSpPr/>
      </dsp:nvSpPr>
      <dsp:spPr>
        <a:xfrm>
          <a:off x="0" y="0"/>
          <a:ext cx="8136904" cy="3600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274638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000" kern="1200" dirty="0" smtClean="0"/>
            <a:t>dr hab. Anna Janus Sitarz (UJ)</a:t>
          </a:r>
          <a:endParaRPr lang="pl-PL" sz="5000" kern="1200" dirty="0"/>
        </a:p>
        <a:p>
          <a:pPr marL="715963" lvl="1" indent="-274638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900" kern="1200" dirty="0" smtClean="0"/>
            <a:t>kierownik projektu badawczego</a:t>
          </a:r>
          <a:endParaRPr lang="pl-PL" sz="3900" kern="1200" dirty="0"/>
        </a:p>
        <a:p>
          <a:pPr marL="285750" lvl="1" indent="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3900" kern="1200" dirty="0"/>
        </a:p>
      </dsp:txBody>
      <dsp:txXfrm>
        <a:off x="1987420" y="0"/>
        <a:ext cx="6149483" cy="3600400"/>
      </dsp:txXfrm>
    </dsp:sp>
    <dsp:sp modelId="{56576857-8DA9-4833-BB43-B671AA2C5BDC}">
      <dsp:nvSpPr>
        <dsp:cNvPr id="0" name=""/>
        <dsp:cNvSpPr/>
      </dsp:nvSpPr>
      <dsp:spPr>
        <a:xfrm>
          <a:off x="259223" y="360040"/>
          <a:ext cx="1829013" cy="28803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8C40A-72A3-44AB-B433-39E37BC62FAA}">
      <dsp:nvSpPr>
        <dsp:cNvPr id="0" name=""/>
        <dsp:cNvSpPr/>
      </dsp:nvSpPr>
      <dsp:spPr>
        <a:xfrm>
          <a:off x="36182" y="0"/>
          <a:ext cx="8136904" cy="3596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715963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prof. dr hab. Sławomir Jacek Żurek (KUL)</a:t>
          </a:r>
          <a:endParaRPr lang="pl-PL" sz="3700" kern="1200" dirty="0"/>
        </a:p>
        <a:p>
          <a:pPr marL="1341438" lvl="1" indent="-350838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kern="1200" dirty="0" smtClean="0"/>
            <a:t>zastępca kierownika projektu badawczego</a:t>
          </a:r>
          <a:endParaRPr lang="pl-PL" sz="2900" kern="1200" dirty="0"/>
        </a:p>
        <a:p>
          <a:pPr marL="1341438" lvl="1" indent="-350838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900" kern="1200" dirty="0" smtClean="0"/>
            <a:t>specjalista ds. badań z zakresu dydaktyki literatury</a:t>
          </a:r>
          <a:endParaRPr lang="pl-PL" sz="2900" kern="1200" dirty="0"/>
        </a:p>
        <a:p>
          <a:pPr marL="28575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900" kern="1200" dirty="0"/>
        </a:p>
      </dsp:txBody>
      <dsp:txXfrm>
        <a:off x="2023251" y="0"/>
        <a:ext cx="6149834" cy="3596883"/>
      </dsp:txXfrm>
    </dsp:sp>
    <dsp:sp modelId="{56576857-8DA9-4833-BB43-B671AA2C5BDC}">
      <dsp:nvSpPr>
        <dsp:cNvPr id="0" name=""/>
        <dsp:cNvSpPr/>
      </dsp:nvSpPr>
      <dsp:spPr>
        <a:xfrm>
          <a:off x="216029" y="576076"/>
          <a:ext cx="2491487" cy="23014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8C40A-72A3-44AB-B433-39E37BC62FAA}">
      <dsp:nvSpPr>
        <dsp:cNvPr id="0" name=""/>
        <dsp:cNvSpPr/>
      </dsp:nvSpPr>
      <dsp:spPr>
        <a:xfrm>
          <a:off x="0" y="0"/>
          <a:ext cx="8136904" cy="3600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715963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200" kern="1200" dirty="0" smtClean="0"/>
            <a:t>dr Ewa </a:t>
          </a:r>
          <a:r>
            <a:rPr lang="pl-PL" sz="5200" kern="1200" dirty="0" err="1" smtClean="0"/>
            <a:t>Horwath</a:t>
          </a:r>
          <a:endParaRPr lang="pl-PL" sz="5200" kern="1200" dirty="0"/>
        </a:p>
        <a:p>
          <a:pPr marL="1341438" lvl="1" indent="-350838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4100" kern="1200" dirty="0" smtClean="0"/>
            <a:t>specjalista ds. badań z zakresu języka</a:t>
          </a:r>
          <a:endParaRPr lang="pl-PL" sz="4100" kern="1200" dirty="0"/>
        </a:p>
        <a:p>
          <a:pPr marL="285750" lvl="1" indent="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4100" kern="1200" dirty="0"/>
        </a:p>
      </dsp:txBody>
      <dsp:txXfrm>
        <a:off x="1987420" y="0"/>
        <a:ext cx="6149483" cy="3600400"/>
      </dsp:txXfrm>
    </dsp:sp>
    <dsp:sp modelId="{56576857-8DA9-4833-BB43-B671AA2C5BDC}">
      <dsp:nvSpPr>
        <dsp:cNvPr id="0" name=""/>
        <dsp:cNvSpPr/>
      </dsp:nvSpPr>
      <dsp:spPr>
        <a:xfrm>
          <a:off x="403238" y="360040"/>
          <a:ext cx="2117043" cy="28803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8C40A-72A3-44AB-B433-39E37BC62FAA}">
      <dsp:nvSpPr>
        <dsp:cNvPr id="0" name=""/>
        <dsp:cNvSpPr/>
      </dsp:nvSpPr>
      <dsp:spPr>
        <a:xfrm>
          <a:off x="36182" y="0"/>
          <a:ext cx="8136904" cy="3596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715963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000" kern="1200" dirty="0" smtClean="0"/>
            <a:t>dr Grzegorz Adamczyk</a:t>
          </a:r>
          <a:endParaRPr lang="pl-PL" sz="5000" kern="1200" dirty="0"/>
        </a:p>
        <a:p>
          <a:pPr marL="1341438" lvl="1" indent="-350838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900" kern="1200" dirty="0" smtClean="0"/>
            <a:t>specjalista ds. badań ilościowych</a:t>
          </a:r>
          <a:endParaRPr lang="pl-PL" sz="3900" kern="1200" dirty="0"/>
        </a:p>
        <a:p>
          <a:pPr marL="285750" lvl="1" indent="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3900" kern="1200" dirty="0"/>
        </a:p>
      </dsp:txBody>
      <dsp:txXfrm>
        <a:off x="2023251" y="0"/>
        <a:ext cx="6149834" cy="3596883"/>
      </dsp:txXfrm>
    </dsp:sp>
    <dsp:sp modelId="{56576857-8DA9-4833-BB43-B671AA2C5BDC}">
      <dsp:nvSpPr>
        <dsp:cNvPr id="0" name=""/>
        <dsp:cNvSpPr/>
      </dsp:nvSpPr>
      <dsp:spPr>
        <a:xfrm>
          <a:off x="280652" y="359688"/>
          <a:ext cx="2491487" cy="2877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8C40A-72A3-44AB-B433-39E37BC62FAA}">
      <dsp:nvSpPr>
        <dsp:cNvPr id="0" name=""/>
        <dsp:cNvSpPr/>
      </dsp:nvSpPr>
      <dsp:spPr>
        <a:xfrm>
          <a:off x="0" y="0"/>
          <a:ext cx="8136904" cy="3596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715963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200" kern="1200" dirty="0" smtClean="0"/>
            <a:t>dr Robert Szwed</a:t>
          </a:r>
          <a:endParaRPr lang="pl-PL" sz="5200" kern="1200" dirty="0"/>
        </a:p>
        <a:p>
          <a:pPr marL="1341438" lvl="1" indent="-350838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4100" kern="1200" dirty="0" smtClean="0"/>
            <a:t>specjalista ds. badań jakościowych</a:t>
          </a:r>
          <a:endParaRPr lang="pl-PL" sz="4100" kern="1200" dirty="0"/>
        </a:p>
        <a:p>
          <a:pPr marL="285750" lvl="1" indent="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4100" kern="1200" dirty="0"/>
        </a:p>
      </dsp:txBody>
      <dsp:txXfrm>
        <a:off x="1987069" y="0"/>
        <a:ext cx="6149834" cy="3596883"/>
      </dsp:txXfrm>
    </dsp:sp>
    <dsp:sp modelId="{56576857-8DA9-4833-BB43-B671AA2C5BDC}">
      <dsp:nvSpPr>
        <dsp:cNvPr id="0" name=""/>
        <dsp:cNvSpPr/>
      </dsp:nvSpPr>
      <dsp:spPr>
        <a:xfrm>
          <a:off x="288032" y="360033"/>
          <a:ext cx="2405073" cy="28775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8C40A-72A3-44AB-B433-39E37BC62FAA}">
      <dsp:nvSpPr>
        <dsp:cNvPr id="0" name=""/>
        <dsp:cNvSpPr/>
      </dsp:nvSpPr>
      <dsp:spPr>
        <a:xfrm>
          <a:off x="0" y="0"/>
          <a:ext cx="8136904" cy="3600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715963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b="0" kern="1200" dirty="0" smtClean="0"/>
            <a:t>mgr Piotr Kalwiński (KUL/IBE)</a:t>
          </a:r>
          <a:endParaRPr lang="pl-PL" sz="4400" b="0" kern="1200" dirty="0"/>
        </a:p>
        <a:p>
          <a:pPr marL="1341438" lvl="1" indent="-350838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400" kern="1200" dirty="0" smtClean="0"/>
            <a:t>specjalista ds. narzędzi dydaktycznych</a:t>
          </a:r>
          <a:endParaRPr lang="pl-PL" sz="3400" kern="1200" dirty="0"/>
        </a:p>
        <a:p>
          <a:pPr marL="285750" lvl="1" indent="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3400" kern="1200" dirty="0"/>
        </a:p>
      </dsp:txBody>
      <dsp:txXfrm>
        <a:off x="1987420" y="0"/>
        <a:ext cx="6149483" cy="3600400"/>
      </dsp:txXfrm>
    </dsp:sp>
    <dsp:sp modelId="{56576857-8DA9-4833-BB43-B671AA2C5BDC}">
      <dsp:nvSpPr>
        <dsp:cNvPr id="0" name=""/>
        <dsp:cNvSpPr/>
      </dsp:nvSpPr>
      <dsp:spPr>
        <a:xfrm>
          <a:off x="432043" y="360040"/>
          <a:ext cx="1973020" cy="28803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8C40A-72A3-44AB-B433-39E37BC62FAA}">
      <dsp:nvSpPr>
        <dsp:cNvPr id="0" name=""/>
        <dsp:cNvSpPr/>
      </dsp:nvSpPr>
      <dsp:spPr>
        <a:xfrm>
          <a:off x="0" y="0"/>
          <a:ext cx="8136904" cy="3600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715963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b="0" kern="1200" dirty="0" smtClean="0"/>
            <a:t>mgr Anna Syguła (Kraków)</a:t>
          </a:r>
          <a:endParaRPr lang="pl-PL" sz="4400" b="0" kern="1200" dirty="0"/>
        </a:p>
        <a:p>
          <a:pPr marL="1341438" lvl="1" indent="-350838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400" kern="1200" dirty="0" smtClean="0"/>
            <a:t>specjalista ds. narzędzi dydaktycznych</a:t>
          </a:r>
          <a:endParaRPr lang="pl-PL" sz="3400" kern="1200" dirty="0"/>
        </a:p>
        <a:p>
          <a:pPr marL="285750" lvl="1" indent="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3400" kern="1200" dirty="0"/>
        </a:p>
      </dsp:txBody>
      <dsp:txXfrm>
        <a:off x="1987420" y="0"/>
        <a:ext cx="6149483" cy="3600400"/>
      </dsp:txXfrm>
    </dsp:sp>
    <dsp:sp modelId="{56576857-8DA9-4833-BB43-B671AA2C5BDC}">
      <dsp:nvSpPr>
        <dsp:cNvPr id="0" name=""/>
        <dsp:cNvSpPr/>
      </dsp:nvSpPr>
      <dsp:spPr>
        <a:xfrm>
          <a:off x="720081" y="360040"/>
          <a:ext cx="1627380" cy="28803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BE-projekt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28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2616" y="1339060"/>
            <a:ext cx="5725860" cy="3984062"/>
          </a:xfrm>
        </p:spPr>
        <p:txBody>
          <a:bodyPr/>
          <a:lstStyle>
            <a:lvl1pPr>
              <a:defRPr sz="2500"/>
            </a:lvl1pPr>
          </a:lstStyle>
          <a:p>
            <a:r>
              <a:rPr lang="pl-PL" smtClean="0"/>
              <a:t>Kliknij, aby edytować styl</a:t>
            </a:r>
            <a:endParaRPr lang="pt-P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2616" y="5583733"/>
            <a:ext cx="5725860" cy="380120"/>
          </a:xfrm>
        </p:spPr>
        <p:txBody>
          <a:bodyPr/>
          <a:lstStyle>
            <a:lvl1pPr>
              <a:defRPr sz="900"/>
            </a:lvl1pPr>
          </a:lstStyle>
          <a:p>
            <a:r>
              <a:rPr lang="pl-PL" smtClean="0"/>
              <a:t>Kliknij, aby edytować styl wzorca podtytułu</a:t>
            </a:r>
            <a:endParaRPr lang="pt-PT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65242" y="293729"/>
            <a:ext cx="1721287" cy="548582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801379" y="293729"/>
            <a:ext cx="5033544" cy="54858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531" y="2130976"/>
            <a:ext cx="7772943" cy="1470086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057" y="3886155"/>
            <a:ext cx="6401886" cy="1752295"/>
          </a:xfrm>
          <a:prstGeom prst="rect">
            <a:avLst/>
          </a:prstGeom>
        </p:spPr>
        <p:txBody>
          <a:bodyPr lIns="80119" tIns="40060" rIns="80119" bIns="40060"/>
          <a:lstStyle>
            <a:lvl1pPr marL="0" indent="0" algn="ctr">
              <a:buNone/>
              <a:defRPr/>
            </a:lvl1pPr>
            <a:lvl2pPr marL="400596" indent="0" algn="ctr">
              <a:buNone/>
              <a:defRPr/>
            </a:lvl2pPr>
            <a:lvl3pPr marL="801188" indent="0" algn="ctr">
              <a:buNone/>
              <a:defRPr/>
            </a:lvl3pPr>
            <a:lvl4pPr marL="1201783" indent="0" algn="ctr">
              <a:buNone/>
              <a:defRPr/>
            </a:lvl4pPr>
            <a:lvl5pPr marL="1602377" indent="0" algn="ctr">
              <a:buNone/>
              <a:defRPr/>
            </a:lvl5pPr>
            <a:lvl6pPr marL="2002973" indent="0" algn="ctr">
              <a:buNone/>
              <a:defRPr/>
            </a:lvl6pPr>
            <a:lvl7pPr marL="2403567" indent="0" algn="ctr">
              <a:buNone/>
              <a:defRPr/>
            </a:lvl7pPr>
            <a:lvl8pPr marL="2804161" indent="0" algn="ctr">
              <a:buNone/>
              <a:defRPr/>
            </a:lvl8pPr>
            <a:lvl9pPr marL="3204755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474" y="1599673"/>
            <a:ext cx="8229057" cy="4526884"/>
          </a:xfrm>
          <a:prstGeom prst="rect">
            <a:avLst/>
          </a:prstGeom>
        </p:spPr>
        <p:txBody>
          <a:bodyPr lIns="80119" tIns="40060" rIns="80119" bIns="4006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183" y="4407380"/>
            <a:ext cx="7772943" cy="1362097"/>
          </a:xfrm>
          <a:prstGeom prst="rect">
            <a:avLst/>
          </a:prstGeom>
        </p:spPr>
        <p:txBody>
          <a:bodyPr lIns="80119" tIns="40060" rIns="80119" bIns="40060" anchor="t"/>
          <a:lstStyle>
            <a:lvl1pPr algn="l">
              <a:defRPr sz="35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183" y="2907058"/>
            <a:ext cx="7772943" cy="1500322"/>
          </a:xfrm>
          <a:prstGeom prst="rect">
            <a:avLst/>
          </a:prstGeom>
        </p:spPr>
        <p:txBody>
          <a:bodyPr lIns="80119" tIns="40060" rIns="80119" bIns="40060" anchor="b"/>
          <a:lstStyle>
            <a:lvl1pPr marL="0" indent="0">
              <a:buNone/>
              <a:defRPr sz="1800"/>
            </a:lvl1pPr>
            <a:lvl2pPr marL="400596" indent="0">
              <a:buNone/>
              <a:defRPr sz="1600"/>
            </a:lvl2pPr>
            <a:lvl3pPr marL="801188" indent="0">
              <a:buNone/>
              <a:defRPr sz="1400"/>
            </a:lvl3pPr>
            <a:lvl4pPr marL="1201783" indent="0">
              <a:buNone/>
              <a:defRPr sz="1200"/>
            </a:lvl4pPr>
            <a:lvl5pPr marL="1602377" indent="0">
              <a:buNone/>
              <a:defRPr sz="1200"/>
            </a:lvl5pPr>
            <a:lvl6pPr marL="2002973" indent="0">
              <a:buNone/>
              <a:defRPr sz="1200"/>
            </a:lvl6pPr>
            <a:lvl7pPr marL="2403567" indent="0">
              <a:buNone/>
              <a:defRPr sz="1200"/>
            </a:lvl7pPr>
            <a:lvl8pPr marL="2804161" indent="0">
              <a:buNone/>
              <a:defRPr sz="1200"/>
            </a:lvl8pPr>
            <a:lvl9pPr marL="3204755" indent="0">
              <a:buNone/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474" y="1599673"/>
            <a:ext cx="4049369" cy="4526884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7159" y="1599673"/>
            <a:ext cx="4049370" cy="4526884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  <a:prstGeom prst="rect">
            <a:avLst/>
          </a:prstGeom>
        </p:spPr>
        <p:txBody>
          <a:bodyPr lIns="80119" tIns="40060" rIns="80119" bIns="40060"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306" y="1534880"/>
            <a:ext cx="4041225" cy="639293"/>
          </a:xfrm>
          <a:prstGeom prst="rect">
            <a:avLst/>
          </a:prstGeom>
        </p:spPr>
        <p:txBody>
          <a:bodyPr lIns="80119" tIns="40060" rIns="80119" bIns="40060"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306" y="2174174"/>
            <a:ext cx="4041225" cy="3952385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474" y="273574"/>
            <a:ext cx="3008181" cy="1161958"/>
          </a:xfrm>
          <a:prstGeom prst="rect">
            <a:avLst/>
          </a:prstGeom>
        </p:spPr>
        <p:txBody>
          <a:bodyPr lIns="80119" tIns="40060" rIns="80119" bIns="40060" anchor="b"/>
          <a:lstStyle>
            <a:lvl1pPr algn="l"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610" y="273571"/>
            <a:ext cx="5110921" cy="5852986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474" y="1435532"/>
            <a:ext cx="3008181" cy="4691027"/>
          </a:xfrm>
          <a:prstGeom prst="rect">
            <a:avLst/>
          </a:prstGeom>
        </p:spPr>
        <p:txBody>
          <a:bodyPr lIns="80119" tIns="40060" rIns="80119" bIns="40060"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1879" y="4800456"/>
            <a:ext cx="5486943" cy="567300"/>
          </a:xfrm>
          <a:prstGeom prst="rect">
            <a:avLst/>
          </a:prstGeom>
        </p:spPr>
        <p:txBody>
          <a:bodyPr lIns="80119" tIns="40060" rIns="80119" bIns="40060" anchor="b"/>
          <a:lstStyle>
            <a:lvl1pPr algn="l"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1879" y="613376"/>
            <a:ext cx="5486943" cy="4113648"/>
          </a:xfrm>
          <a:prstGeom prst="rect">
            <a:avLst/>
          </a:prstGeom>
        </p:spPr>
        <p:txBody>
          <a:bodyPr lIns="80119" tIns="40060" rIns="80119" bIns="40060"/>
          <a:lstStyle>
            <a:lvl1pPr marL="0" indent="0">
              <a:buNone/>
              <a:defRPr sz="2800"/>
            </a:lvl1pPr>
            <a:lvl2pPr marL="400596" indent="0">
              <a:buNone/>
              <a:defRPr sz="2500"/>
            </a:lvl2pPr>
            <a:lvl3pPr marL="801188" indent="0">
              <a:buNone/>
              <a:defRPr sz="2100"/>
            </a:lvl3pPr>
            <a:lvl4pPr marL="1201783" indent="0">
              <a:buNone/>
              <a:defRPr sz="1800"/>
            </a:lvl4pPr>
            <a:lvl5pPr marL="1602377" indent="0">
              <a:buNone/>
              <a:defRPr sz="1800"/>
            </a:lvl5pPr>
            <a:lvl6pPr marL="2002973" indent="0">
              <a:buNone/>
              <a:defRPr sz="1800"/>
            </a:lvl6pPr>
            <a:lvl7pPr marL="2403567" indent="0">
              <a:buNone/>
              <a:defRPr sz="1800"/>
            </a:lvl7pPr>
            <a:lvl8pPr marL="2804161" indent="0">
              <a:buNone/>
              <a:defRPr sz="1800"/>
            </a:lvl8pPr>
            <a:lvl9pPr marL="3204755" indent="0">
              <a:buNone/>
              <a:defRPr sz="18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1879" y="5367757"/>
            <a:ext cx="5486943" cy="804876"/>
          </a:xfrm>
          <a:prstGeom prst="rect">
            <a:avLst/>
          </a:prstGeom>
        </p:spPr>
        <p:txBody>
          <a:bodyPr lIns="80119" tIns="40060" rIns="80119" bIns="40060"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474" y="1599673"/>
            <a:ext cx="8229057" cy="4526884"/>
          </a:xfrm>
          <a:prstGeom prst="rect">
            <a:avLst/>
          </a:prstGeom>
        </p:spPr>
        <p:txBody>
          <a:bodyPr vert="eaVert" lIns="80119" tIns="40060" rIns="80119" bIns="4006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943" y="275014"/>
            <a:ext cx="2056586" cy="5851545"/>
          </a:xfrm>
          <a:prstGeom prst="rect">
            <a:avLst/>
          </a:prstGeom>
        </p:spPr>
        <p:txBody>
          <a:bodyPr vert="eaVert" lIns="80119" tIns="40060" rIns="80119" bIns="40060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474" y="275014"/>
            <a:ext cx="6042153" cy="5851545"/>
          </a:xfrm>
          <a:prstGeom prst="rect">
            <a:avLst/>
          </a:prstGeom>
        </p:spPr>
        <p:txBody>
          <a:bodyPr vert="eaVert" lIns="80119" tIns="40060" rIns="80119" bIns="4006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801379" y="1077007"/>
            <a:ext cx="3377416" cy="470254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09113" y="1077007"/>
            <a:ext cx="3377416" cy="470254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EEpp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39928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1379" y="293730"/>
            <a:ext cx="6885150" cy="40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Kliknij, aby edytować styl wzorca tytułu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1379" y="1077007"/>
            <a:ext cx="6885150" cy="47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Kliknij, aby edytować style wzorca tekstu</a:t>
            </a:r>
          </a:p>
          <a:p>
            <a:pPr lvl="1"/>
            <a:r>
              <a:rPr lang="pt-PT" smtClean="0"/>
              <a:t>Drugi pozio</a:t>
            </a:r>
            <a:r>
              <a:rPr lang="pl-PL" smtClean="0"/>
              <a:t>m</a:t>
            </a:r>
            <a:endParaRPr lang="pt-P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400736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801472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202207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602943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50000"/>
        </a:spcAft>
        <a:buClr>
          <a:srgbClr val="F58220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07693" indent="-250460" algn="l" rtl="0" eaLnBrk="1" fontAlgn="base" hangingPunct="1">
        <a:spcBef>
          <a:spcPct val="50000"/>
        </a:spcBef>
        <a:spcAft>
          <a:spcPct val="50000"/>
        </a:spcAft>
        <a:buClr>
          <a:srgbClr val="F58220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1152" indent="-20036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38753" indent="-20036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03311" indent="-20036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04047" indent="-20036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04783" indent="-20036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05519" indent="-20036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406254" indent="-20036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IBE-projekt-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39928" cy="68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093702" y="4273471"/>
            <a:ext cx="581545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l-PL" sz="1200" b="1">
                <a:cs typeface="Arial" charset="0"/>
              </a:rPr>
              <a:t>„</a:t>
            </a:r>
            <a:r>
              <a:rPr lang="pl-PL" sz="1200" b="1"/>
              <a:t>Badanie jakości i efektywności edukacji oraz instytucjonalizacja </a:t>
            </a:r>
            <a:br>
              <a:rPr lang="pl-PL" sz="1200" b="1"/>
            </a:br>
            <a:r>
              <a:rPr lang="pl-PL" sz="1200" b="1"/>
              <a:t>zaplecza badawczego</a:t>
            </a:r>
            <a:r>
              <a:rPr lang="pl-PL" sz="1200" b="1">
                <a:cs typeface="Arial" charset="0"/>
              </a:rPr>
              <a:t>”</a:t>
            </a:r>
            <a:endParaRPr lang="pl-PL" sz="1200">
              <a:cs typeface="Arial" charset="0"/>
            </a:endParaRPr>
          </a:p>
          <a:p>
            <a:pPr eaLnBrk="0" hangingPunct="0">
              <a:defRPr/>
            </a:pPr>
            <a:endParaRPr lang="pl-PL" sz="1200" i="1">
              <a:cs typeface="Arial" charset="0"/>
            </a:endParaRPr>
          </a:p>
          <a:p>
            <a:pPr eaLnBrk="0" hangingPunct="0">
              <a:defRPr/>
            </a:pPr>
            <a:r>
              <a:rPr lang="pl-PL" sz="1100" i="1">
                <a:cs typeface="Arial" charset="0"/>
              </a:rPr>
              <a:t>Projekt współfinansowany ze środków Unii Europejskiej w ramach Europejskiego </a:t>
            </a:r>
            <a:br>
              <a:rPr lang="pl-PL" sz="1100" i="1">
                <a:cs typeface="Arial" charset="0"/>
              </a:rPr>
            </a:br>
            <a:r>
              <a:rPr lang="pl-PL" sz="1100" i="1">
                <a:cs typeface="Arial" charset="0"/>
              </a:rPr>
              <a:t>Funduszu Społecznego</a:t>
            </a:r>
            <a:endParaRPr lang="pl-PL" sz="1100">
              <a:cs typeface="Arial" charset="0"/>
            </a:endParaRPr>
          </a:p>
          <a:p>
            <a:pPr eaLnBrk="0" hangingPunct="0">
              <a:defRPr/>
            </a:pPr>
            <a:endParaRPr lang="pl-PL" sz="1100">
              <a:cs typeface="Arial" charset="0"/>
            </a:endParaRPr>
          </a:p>
          <a:p>
            <a:pPr eaLnBrk="0" hangingPunct="0">
              <a:defRPr/>
            </a:pPr>
            <a:r>
              <a:rPr lang="pl-PL" sz="1100" b="1">
                <a:cs typeface="Arial" charset="0"/>
              </a:rPr>
              <a:t>Instytut Badań Edukacyjnych</a:t>
            </a:r>
          </a:p>
          <a:p>
            <a:pPr eaLnBrk="0" hangingPunct="0">
              <a:defRPr/>
            </a:pPr>
            <a:r>
              <a:rPr lang="pl-PL" sz="1100">
                <a:cs typeface="Arial" charset="0"/>
              </a:rPr>
              <a:t>ul. Górczewska 8, 01-180 Warszawa</a:t>
            </a:r>
          </a:p>
          <a:p>
            <a:pPr eaLnBrk="0" hangingPunct="0">
              <a:defRPr/>
            </a:pPr>
            <a:r>
              <a:rPr lang="pl-PL" sz="1100">
                <a:cs typeface="Arial" charset="0"/>
              </a:rPr>
              <a:t>tel.: (22) 241 71 00, e-mail: </a:t>
            </a:r>
            <a:r>
              <a:rPr lang="pl-PL" sz="1100" u="sng">
                <a:solidFill>
                  <a:srgbClr val="F58220"/>
                </a:solidFill>
                <a:cs typeface="Arial" charset="0"/>
              </a:rPr>
              <a:t>ibe@ibe.edu.pl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066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33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199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266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499" indent="-300499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1081" indent="-250416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1663" indent="-200333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02327" indent="-20033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02993" indent="-20033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03658" indent="-20033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04323" indent="-20033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04989" indent="-20033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05653" indent="-20033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9" Type="http://schemas.openxmlformats.org/officeDocument/2006/relationships/diagramQuickStyle" Target="../diagrams/quickStyle10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34" Type="http://schemas.openxmlformats.org/officeDocument/2006/relationships/diagramQuickStyle" Target="../diagrams/quickStyle9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33" Type="http://schemas.openxmlformats.org/officeDocument/2006/relationships/diagramLayout" Target="../diagrams/layout9.xml"/><Relationship Id="rId38" Type="http://schemas.openxmlformats.org/officeDocument/2006/relationships/diagramLayout" Target="../diagrams/layout10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41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32" Type="http://schemas.openxmlformats.org/officeDocument/2006/relationships/diagramData" Target="../diagrams/data9.xml"/><Relationship Id="rId37" Type="http://schemas.openxmlformats.org/officeDocument/2006/relationships/diagramData" Target="../diagrams/data10.xml"/><Relationship Id="rId40" Type="http://schemas.openxmlformats.org/officeDocument/2006/relationships/diagramColors" Target="../diagrams/colors10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36" Type="http://schemas.microsoft.com/office/2007/relationships/diagramDrawing" Target="../diagrams/drawing9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Relationship Id="rId35" Type="http://schemas.openxmlformats.org/officeDocument/2006/relationships/diagramColors" Target="../diagrams/colors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26" Type="http://schemas.microsoft.com/office/2007/relationships/diagramDrawing" Target="../diagrams/drawing16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5" Type="http://schemas.openxmlformats.org/officeDocument/2006/relationships/diagramColors" Target="../diagrams/colors16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29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24" Type="http://schemas.openxmlformats.org/officeDocument/2006/relationships/diagramQuickStyle" Target="../diagrams/quickStyle16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23" Type="http://schemas.openxmlformats.org/officeDocument/2006/relationships/diagramLayout" Target="../diagrams/layout16.xml"/><Relationship Id="rId28" Type="http://schemas.openxmlformats.org/officeDocument/2006/relationships/diagramLayout" Target="../diagrams/layout17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31" Type="http://schemas.microsoft.com/office/2007/relationships/diagramDrawing" Target="../diagrams/drawing17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Relationship Id="rId22" Type="http://schemas.openxmlformats.org/officeDocument/2006/relationships/diagramData" Target="../diagrams/data16.xml"/><Relationship Id="rId27" Type="http://schemas.openxmlformats.org/officeDocument/2006/relationships/diagramData" Target="../diagrams/data17.xml"/><Relationship Id="rId30" Type="http://schemas.openxmlformats.org/officeDocument/2006/relationships/diagramColors" Target="../diagrams/colors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9752" y="1450504"/>
            <a:ext cx="6172200" cy="324036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Monitorowanie podstawy programowej w gimnazjum i pomoc w jej wdrażaniu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44008" y="4797152"/>
            <a:ext cx="4114468" cy="1166701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pl-PL" sz="2400" dirty="0" smtClean="0"/>
              <a:t>Prof. dr hab. Sławomir Jacek Żurek</a:t>
            </a:r>
          </a:p>
          <a:p>
            <a:pPr algn="r"/>
            <a:r>
              <a:rPr lang="pl-PL" sz="1400" dirty="0" smtClean="0"/>
              <a:t>Katolicki </a:t>
            </a:r>
            <a:r>
              <a:rPr lang="pl-PL" sz="1400" dirty="0" smtClean="0"/>
              <a:t>Uniwersytet Lubelski Jana Pawła II</a:t>
            </a:r>
          </a:p>
          <a:p>
            <a:pPr algn="r"/>
            <a:r>
              <a:rPr lang="pl-PL" sz="1400" dirty="0" smtClean="0"/>
              <a:t>Katedra Dydaktyki Literatury i Języka Polskiego</a:t>
            </a:r>
            <a:endParaRPr lang="pl-PL" sz="1400" dirty="0"/>
          </a:p>
        </p:txBody>
      </p:sp>
      <p:pic>
        <p:nvPicPr>
          <p:cNvPr id="4" name="Obraz 3" descr="Logotyp_KUL_t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933056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543800" cy="1143000"/>
          </a:xfrm>
        </p:spPr>
        <p:txBody>
          <a:bodyPr/>
          <a:lstStyle/>
          <a:p>
            <a:r>
              <a:rPr lang="pl-PL" dirty="0" smtClean="0"/>
              <a:t>Szkoły pod patronatem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1691680" y="1052736"/>
            <a:ext cx="3657600" cy="658368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r>
              <a:rPr lang="pl-PL" dirty="0" smtClean="0"/>
              <a:t>PATRONAT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672" y="2060848"/>
            <a:ext cx="3240360" cy="3886200"/>
          </a:xfrm>
        </p:spPr>
        <p:txBody>
          <a:bodyPr>
            <a:normAutofit/>
          </a:bodyPr>
          <a:lstStyle/>
          <a:p>
            <a:r>
              <a:rPr lang="pl-PL" dirty="0" smtClean="0"/>
              <a:t>Szkoły biorące udział w projekcie objęte zostaną patronatem Instytutu Badań Edukacyjnych w Warszawie oraz zespołu badawczego Katolickiego Uniwersytetu Lubelskiego Jana Pawła II i Uniwersytetu Jagiellońskiego. </a:t>
            </a:r>
          </a:p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5486400" y="1052736"/>
            <a:ext cx="3657600" cy="658368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r>
              <a:rPr lang="pl-PL" dirty="0" smtClean="0"/>
              <a:t>PROMOCJA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5486400" y="2060848"/>
            <a:ext cx="3406080" cy="388620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Badania będą formą wspomagania poszczególnych szkół w prowadzeniu nowoczesnego procesu dydaktycznego i egzaminacyjnego. </a:t>
            </a:r>
          </a:p>
          <a:p>
            <a:r>
              <a:rPr lang="pl-PL" dirty="0" smtClean="0"/>
              <a:t>Będzie to więc forma promocji danej szkoły, nauczycieli polonistów i bibliotekarzy, a także uczniów.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build="p"/>
      <p:bldP spid="7" grpId="0" build="p" animBg="1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400086315"/>
              </p:ext>
            </p:extLst>
          </p:nvPr>
        </p:nvGraphicFramePr>
        <p:xfrm>
          <a:off x="1475656" y="980728"/>
          <a:ext cx="76328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67600" cy="1143000"/>
          </a:xfrm>
        </p:spPr>
        <p:txBody>
          <a:bodyPr/>
          <a:lstStyle/>
          <a:p>
            <a:r>
              <a:rPr lang="pl-PL" dirty="0" smtClean="0"/>
              <a:t>K</a:t>
            </a:r>
            <a:r>
              <a:rPr lang="pl-PL" dirty="0" smtClean="0"/>
              <a:t>orzyści </a:t>
            </a:r>
            <a:r>
              <a:rPr lang="pl-PL" dirty="0" smtClean="0"/>
              <a:t>dla placówki przystępującej do badania</a:t>
            </a:r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621699659"/>
              </p:ext>
            </p:extLst>
          </p:nvPr>
        </p:nvGraphicFramePr>
        <p:xfrm>
          <a:off x="1475656" y="980728"/>
          <a:ext cx="76328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676400" y="269776"/>
            <a:ext cx="7467600" cy="1143000"/>
          </a:xfrm>
        </p:spPr>
        <p:txBody>
          <a:bodyPr/>
          <a:lstStyle/>
          <a:p>
            <a:r>
              <a:rPr lang="pl-PL" dirty="0" smtClean="0"/>
              <a:t>K</a:t>
            </a:r>
            <a:r>
              <a:rPr lang="pl-PL" dirty="0" smtClean="0"/>
              <a:t>orzyści </a:t>
            </a:r>
            <a:r>
              <a:rPr lang="pl-PL" dirty="0" smtClean="0"/>
              <a:t>dla placówki przystępującej do badania</a:t>
            </a:r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517582403"/>
              </p:ext>
            </p:extLst>
          </p:nvPr>
        </p:nvGraphicFramePr>
        <p:xfrm>
          <a:off x="1475656" y="1052736"/>
          <a:ext cx="76328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640904" y="260648"/>
            <a:ext cx="7467600" cy="1143000"/>
          </a:xfrm>
        </p:spPr>
        <p:txBody>
          <a:bodyPr/>
          <a:lstStyle/>
          <a:p>
            <a:r>
              <a:rPr lang="pl-PL" dirty="0" smtClean="0"/>
              <a:t>Korzyści </a:t>
            </a:r>
            <a:r>
              <a:rPr lang="pl-PL" dirty="0" smtClean="0"/>
              <a:t>dla placówki przystępującej do badania</a:t>
            </a:r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graphicEl>
                                              <a:dgm id="{D2972732-4B9F-46FE-A40C-F68229B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graphicEl>
                                              <a:dgm id="{A62F1F2D-8ED8-4D20-BAFF-AF99184F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323313260"/>
              </p:ext>
            </p:extLst>
          </p:nvPr>
        </p:nvGraphicFramePr>
        <p:xfrm>
          <a:off x="1475656" y="908720"/>
          <a:ext cx="76328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</a:t>
            </a:r>
            <a:r>
              <a:rPr lang="pl-PL" dirty="0" smtClean="0"/>
              <a:t>orzyści </a:t>
            </a:r>
            <a:r>
              <a:rPr lang="pl-PL" dirty="0" smtClean="0"/>
              <a:t>dla placówki przystępującej do badania</a:t>
            </a:r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8770E0F8-A993-49F5-AE8C-21269930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F80F96A3-AD86-423D-A452-6F92C01A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3EE0A7AD-F5AA-44A9-A853-11887E8F4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286EB484-FCA1-4E20-9349-66BB2013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graphicEl>
                                              <a:dgm id="{987DD799-B2F7-435C-8233-FDB74FE95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graphicEl>
                                              <a:dgm id="{C3ECEA74-01B1-4F6C-AA26-3D5F4867E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03648" y="404664"/>
          <a:ext cx="758655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C9BD1-0E49-484C-8C0B-5A9F5012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424C9BD1-0E49-484C-8C0B-5A9F5012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424C9BD1-0E49-484C-8C0B-5A9F5012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424C9BD1-0E49-484C-8C0B-5A9F5012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424C9BD1-0E49-484C-8C0B-5A9F5012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122B01-5C4B-49AB-9A73-F6B3175E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A3122B01-5C4B-49AB-9A73-F6B3175E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A3122B01-5C4B-49AB-9A73-F6B3175E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A3122B01-5C4B-49AB-9A73-F6B3175E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A3122B01-5C4B-49AB-9A73-F6B3175E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5EE47E-2C8C-4123-A831-FD657A914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665EE47E-2C8C-4123-A831-FD657A914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665EE47E-2C8C-4123-A831-FD657A914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665EE47E-2C8C-4123-A831-FD657A914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665EE47E-2C8C-4123-A831-FD657A914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706BA-5525-407F-883A-230333EA8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D06706BA-5525-407F-883A-230333EA8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D06706BA-5525-407F-883A-230333EA8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D06706BA-5525-407F-883A-230333EA8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D06706BA-5525-407F-883A-230333EA8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4D4B39-5731-41DA-9864-281A2AD7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B44D4B39-5731-41DA-9864-281A2AD7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B44D4B39-5731-41DA-9864-281A2AD7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B44D4B39-5731-41DA-9864-281A2AD7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B44D4B39-5731-41DA-9864-281A2AD7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066DAB-E5E1-4FC5-AB21-A5109312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FF066DAB-E5E1-4FC5-AB21-A5109312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FF066DAB-E5E1-4FC5-AB21-A5109312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FF066DAB-E5E1-4FC5-AB21-A5109312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FF066DAB-E5E1-4FC5-AB21-A5109312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DBCB4D-51AF-4B04-91C4-1E0806F9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F1DBCB4D-51AF-4B04-91C4-1E0806F9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F1DBCB4D-51AF-4B04-91C4-1E0806F9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F1DBCB4D-51AF-4B04-91C4-1E0806F9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F1DBCB4D-51AF-4B04-91C4-1E0806F9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0F3146-E861-4C09-87B2-FAEDEE23B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0E0F3146-E861-4C09-87B2-FAEDEE23B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0E0F3146-E861-4C09-87B2-FAEDEE23B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graphicEl>
                                              <a:dgm id="{0E0F3146-E861-4C09-87B2-FAEDEE23B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graphicEl>
                                              <a:dgm id="{0E0F3146-E861-4C09-87B2-FAEDEE23B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4A4A58-5F0A-4919-95BD-5A3F36D93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254A4A58-5F0A-4919-95BD-5A3F36D93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254A4A58-5F0A-4919-95BD-5A3F36D93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graphicEl>
                                              <a:dgm id="{254A4A58-5F0A-4919-95BD-5A3F36D93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graphicEl>
                                              <a:dgm id="{254A4A58-5F0A-4919-95BD-5A3F36D93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23DA7-F522-4D82-BB1A-D068CD847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graphicEl>
                                              <a:dgm id="{C9A23DA7-F522-4D82-BB1A-D068CD847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graphicEl>
                                              <a:dgm id="{C9A23DA7-F522-4D82-BB1A-D068CD847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graphicEl>
                                              <a:dgm id="{C9A23DA7-F522-4D82-BB1A-D068CD847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C9A23DA7-F522-4D82-BB1A-D068CD847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E558DF-357E-44BB-A832-D1EFD7EB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graphicEl>
                                              <a:dgm id="{74E558DF-357E-44BB-A832-D1EFD7EB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graphicEl>
                                              <a:dgm id="{74E558DF-357E-44BB-A832-D1EFD7EB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graphicEl>
                                              <a:dgm id="{74E558DF-357E-44BB-A832-D1EFD7EB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graphicEl>
                                              <a:dgm id="{74E558DF-357E-44BB-A832-D1EFD7EB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331640" y="620688"/>
          <a:ext cx="76877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C9BD1-0E49-484C-8C0B-5A9F5012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424C9BD1-0E49-484C-8C0B-5A9F5012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424C9BD1-0E49-484C-8C0B-5A9F5012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424C9BD1-0E49-484C-8C0B-5A9F5012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424C9BD1-0E49-484C-8C0B-5A9F5012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122B01-5C4B-49AB-9A73-F6B3175E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A3122B01-5C4B-49AB-9A73-F6B3175E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A3122B01-5C4B-49AB-9A73-F6B3175E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A3122B01-5C4B-49AB-9A73-F6B3175E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A3122B01-5C4B-49AB-9A73-F6B3175E3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5EE47E-2C8C-4123-A831-FD657A914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665EE47E-2C8C-4123-A831-FD657A914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665EE47E-2C8C-4123-A831-FD657A914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665EE47E-2C8C-4123-A831-FD657A914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665EE47E-2C8C-4123-A831-FD657A914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706BA-5525-407F-883A-230333EA8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D06706BA-5525-407F-883A-230333EA8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D06706BA-5525-407F-883A-230333EA8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D06706BA-5525-407F-883A-230333EA8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D06706BA-5525-407F-883A-230333EA8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4D4B39-5731-41DA-9864-281A2AD7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B44D4B39-5731-41DA-9864-281A2AD7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B44D4B39-5731-41DA-9864-281A2AD7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B44D4B39-5731-41DA-9864-281A2AD7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B44D4B39-5731-41DA-9864-281A2AD7D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066DAB-E5E1-4FC5-AB21-A5109312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FF066DAB-E5E1-4FC5-AB21-A5109312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FF066DAB-E5E1-4FC5-AB21-A5109312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FF066DAB-E5E1-4FC5-AB21-A5109312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FF066DAB-E5E1-4FC5-AB21-A5109312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DBCB4D-51AF-4B04-91C4-1E0806F9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F1DBCB4D-51AF-4B04-91C4-1E0806F9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F1DBCB4D-51AF-4B04-91C4-1E0806F9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F1DBCB4D-51AF-4B04-91C4-1E0806F9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F1DBCB4D-51AF-4B04-91C4-1E0806F9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0F3146-E861-4C09-87B2-FAEDEE23B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0E0F3146-E861-4C09-87B2-FAEDEE23B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0E0F3146-E861-4C09-87B2-FAEDEE23B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graphicEl>
                                              <a:dgm id="{0E0F3146-E861-4C09-87B2-FAEDEE23B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graphicEl>
                                              <a:dgm id="{0E0F3146-E861-4C09-87B2-FAEDEE23B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4A4A58-5F0A-4919-95BD-5A3F36D93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254A4A58-5F0A-4919-95BD-5A3F36D93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254A4A58-5F0A-4919-95BD-5A3F36D93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graphicEl>
                                              <a:dgm id="{254A4A58-5F0A-4919-95BD-5A3F36D93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graphicEl>
                                              <a:dgm id="{254A4A58-5F0A-4919-95BD-5A3F36D93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23DA7-F522-4D82-BB1A-D068CD847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graphicEl>
                                              <a:dgm id="{C9A23DA7-F522-4D82-BB1A-D068CD847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graphicEl>
                                              <a:dgm id="{C9A23DA7-F522-4D82-BB1A-D068CD847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graphicEl>
                                              <a:dgm id="{C9A23DA7-F522-4D82-BB1A-D068CD847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C9A23DA7-F522-4D82-BB1A-D068CD847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E558DF-357E-44BB-A832-D1EFD7EB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graphicEl>
                                              <a:dgm id="{74E558DF-357E-44BB-A832-D1EFD7EB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graphicEl>
                                              <a:dgm id="{74E558DF-357E-44BB-A832-D1EFD7EB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graphicEl>
                                              <a:dgm id="{74E558DF-357E-44BB-A832-D1EFD7EB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graphicEl>
                                              <a:dgm id="{74E558DF-357E-44BB-A832-D1EFD7EBD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Procedura pozyskiwania </a:t>
            </a:r>
            <a:r>
              <a:rPr lang="pl-PL" dirty="0" err="1" smtClean="0"/>
              <a:t>zgód</a:t>
            </a:r>
            <a:r>
              <a:rPr lang="pl-PL" dirty="0" smtClean="0"/>
              <a:t> na badania (I)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 smtClean="0"/>
              <a:t>Zgodnie z harmonogramem badania będą realizowane w roku szkolnym 2012/2013. </a:t>
            </a:r>
          </a:p>
          <a:p>
            <a:pPr lvl="0"/>
            <a:r>
              <a:rPr lang="pl-PL" dirty="0" smtClean="0"/>
              <a:t>Dlatego w szkołach, wylosowanych do badań, na rozpoczęciu roku szkolnego dyrekcja powinna poinformować nauczycieli i uczniów, że szkoła przystąpiła do prestiżowego projektu badawczego pod patronatem KUL/ UJ/ IBE i w związku z tym w rozpoczynającym się roku szkolnym planowany jest szereg wspólnych działań.</a:t>
            </a:r>
          </a:p>
          <a:p>
            <a:pPr lvl="0"/>
            <a:r>
              <a:rPr lang="pl-PL" dirty="0" smtClean="0"/>
              <a:t>Informacja ta przygotuje „grunt” pod podpisywanie </a:t>
            </a:r>
            <a:r>
              <a:rPr lang="pl-PL" dirty="0" err="1" smtClean="0"/>
              <a:t>zgód</a:t>
            </a:r>
            <a:r>
              <a:rPr lang="pl-PL" dirty="0" smtClean="0"/>
              <a:t> przez nauczycieli i rodziców uczniów.</a:t>
            </a:r>
          </a:p>
          <a:p>
            <a:pPr lvl="0"/>
            <a:r>
              <a:rPr lang="pl-PL" dirty="0" smtClean="0"/>
              <a:t>By ten efekt wykorzystać, rekrutacja nauczycieli, bibliotekarzy, uczniów i rodziców powinna nastąpić niezwłocznie po rozpoczęciu roku szkolnego;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Procedura pozyskiwania </a:t>
            </a:r>
            <a:r>
              <a:rPr lang="pl-PL" dirty="0" err="1" smtClean="0"/>
              <a:t>zgód</a:t>
            </a:r>
            <a:r>
              <a:rPr lang="pl-PL" dirty="0" smtClean="0"/>
              <a:t> na badania (II)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 smtClean="0"/>
              <a:t>Do polonistów i bibliotekarzy zostanie przekazany za pośrednictwem dyrektorów tzw. „list </a:t>
            </a:r>
            <a:r>
              <a:rPr lang="pl-PL" dirty="0" err="1" smtClean="0"/>
              <a:t>zapowiedni</a:t>
            </a:r>
            <a:r>
              <a:rPr lang="pl-PL" dirty="0" smtClean="0"/>
              <a:t>”, w którym przedstawiony zostanie projekt, zespół badawczy, zgoda dyrektora, firma badawcza, prośba o udział i w którym zostanie wskazana przybliżona data przybycia ankietera po deklarację współpracy. </a:t>
            </a:r>
          </a:p>
          <a:p>
            <a:pPr lvl="0"/>
            <a:r>
              <a:rPr lang="pl-PL" dirty="0" smtClean="0"/>
              <a:t>Do listu zostanie dołączona deklaracja współpracy, którą w razie przewidywanej nieobecności nauczyciela w dniu wizyty ankietera nauczyciel będzie mógł podpisać i zostawić w sekretariacie szkół;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Procedura pozyskiwania </a:t>
            </a:r>
            <a:r>
              <a:rPr lang="pl-PL" dirty="0" err="1" smtClean="0"/>
              <a:t>zgód</a:t>
            </a:r>
            <a:r>
              <a:rPr lang="pl-PL" dirty="0" smtClean="0"/>
              <a:t> na badania (III)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 smtClean="0"/>
              <a:t>Do polonistów i bibliotekarzy docierają ankieterzy po spotkaniu z dyrektorami szkół i podpisaniu przez nich deklaracji współpracy. </a:t>
            </a:r>
          </a:p>
          <a:p>
            <a:pPr lvl="0"/>
            <a:r>
              <a:rPr lang="pl-PL" dirty="0" smtClean="0"/>
              <a:t>Zakładamy, że w projekcie będzie brał udział cały zespół polonistów i zespół bibliotekarzy w szkole.</a:t>
            </a:r>
          </a:p>
          <a:p>
            <a:pPr lvl="0"/>
            <a:r>
              <a:rPr lang="pl-PL" dirty="0" smtClean="0"/>
              <a:t>Stąd przewidziano spotkania indywidualne lub z zespołem, a także formy gratyfikacji dla całego zespołu.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763688" y="332656"/>
          <a:ext cx="702405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DA7D22-3DD2-46E7-8791-D714E379D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graphicEl>
                                              <a:dgm id="{40DA7D22-3DD2-46E7-8791-D714E379D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graphicEl>
                                              <a:dgm id="{40DA7D22-3DD2-46E7-8791-D714E379D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graphicEl>
                                              <a:dgm id="{40DA7D22-3DD2-46E7-8791-D714E379D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graphicEl>
                                              <a:dgm id="{40DA7D22-3DD2-46E7-8791-D714E379D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68DB98-644D-48E9-B36B-F49AFAC8D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graphicEl>
                                              <a:dgm id="{1C68DB98-644D-48E9-B36B-F49AFAC8D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graphicEl>
                                              <a:dgm id="{1C68DB98-644D-48E9-B36B-F49AFAC8D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graphicEl>
                                              <a:dgm id="{1C68DB98-644D-48E9-B36B-F49AFAC8D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graphicEl>
                                              <a:dgm id="{1C68DB98-644D-48E9-B36B-F49AFAC8D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1277888"/>
            <a:ext cx="7467600" cy="1143000"/>
          </a:xfrm>
        </p:spPr>
        <p:txBody>
          <a:bodyPr/>
          <a:lstStyle/>
          <a:p>
            <a:pPr algn="ctr"/>
            <a:r>
              <a:rPr lang="pl-PL" dirty="0" smtClean="0"/>
              <a:t>Dziękuję za uwagę.</a:t>
            </a:r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Projekt badawczy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403648" y="90872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1475656" y="836712"/>
            <a:ext cx="6912768" cy="3960440"/>
            <a:chOff x="323528" y="188640"/>
            <a:chExt cx="6912768" cy="4104456"/>
          </a:xfrm>
        </p:grpSpPr>
        <p:sp>
          <p:nvSpPr>
            <p:cNvPr id="5" name="Objaśnienie prostokątne zaokrąglone 4"/>
            <p:cNvSpPr/>
            <p:nvPr/>
          </p:nvSpPr>
          <p:spPr>
            <a:xfrm>
              <a:off x="323528" y="188640"/>
              <a:ext cx="6912768" cy="4104456"/>
            </a:xfrm>
            <a:prstGeom prst="wedgeRoundRectCallout">
              <a:avLst>
                <a:gd name="adj1" fmla="val 28772"/>
                <a:gd name="adj2" fmla="val 64097"/>
                <a:gd name="adj3" fmla="val 16667"/>
              </a:avLst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/>
                <a:t>Przedmiot zamówienia (na łączną sumę </a:t>
              </a:r>
              <a:r>
                <a:rPr lang="pl-PL" sz="2000" b="1" dirty="0" smtClean="0"/>
                <a:t>3 873 762 zł brutto</a:t>
              </a:r>
              <a:r>
                <a:rPr lang="pl-PL" sz="2000" dirty="0" smtClean="0"/>
                <a:t>) jest realizowany w ramach projektu </a:t>
              </a:r>
              <a:r>
                <a:rPr lang="pl-PL" sz="2000" i="1" dirty="0" smtClean="0"/>
                <a:t>„Badanie jakości i efektywności edukacji oraz instytucjonalizacja zaplecza badawczego”</a:t>
              </a:r>
              <a:r>
                <a:rPr lang="pl-PL" sz="2000" dirty="0" smtClean="0"/>
                <a:t> współfinansowanego z Europejskiego Funduszu Społecznego, w ramach Programu Operacyjnego Kapitał Ludzki, Priorytet III-Wysoka jakość systemu oświaty, Działanie 3.1- Modernizacja systemu nadzoru i zarządzania w oświacie, </a:t>
              </a:r>
              <a:r>
                <a:rPr lang="pl-PL" sz="2000" dirty="0" err="1" smtClean="0"/>
                <a:t>Poddziałanie</a:t>
              </a:r>
              <a:r>
                <a:rPr lang="pl-PL" sz="2000" dirty="0" smtClean="0"/>
                <a:t> 3.1.1- Tworzenie warunków do monitorowania ewaluacji i badań systemu oświaty.</a:t>
              </a:r>
            </a:p>
            <a:p>
              <a:pPr algn="ctr"/>
              <a:endParaRPr lang="pl-PL" dirty="0"/>
            </a:p>
          </p:txBody>
        </p:sp>
        <p:pic>
          <p:nvPicPr>
            <p:cNvPr id="6" name="Obraz 5" descr="logotypy_z KUL i IB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568" y="3645024"/>
              <a:ext cx="6263653" cy="45720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404664"/>
            <a:ext cx="7467600" cy="1143000"/>
          </a:xfrm>
        </p:spPr>
        <p:txBody>
          <a:bodyPr/>
          <a:lstStyle/>
          <a:p>
            <a:r>
              <a:rPr lang="pl-PL" dirty="0" smtClean="0"/>
              <a:t>Zespół badawczy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007096" y="1628800"/>
          <a:ext cx="81369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/>
        </p:nvGraphicFramePr>
        <p:xfrm>
          <a:off x="1007096" y="1700808"/>
          <a:ext cx="81369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Symbol zastępczy zawartości 3"/>
          <p:cNvGraphicFramePr>
            <a:graphicFrameLocks/>
          </p:cNvGraphicFramePr>
          <p:nvPr/>
        </p:nvGraphicFramePr>
        <p:xfrm>
          <a:off x="1007096" y="1628800"/>
          <a:ext cx="81369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Symbol zastępczy zawartości 3"/>
          <p:cNvGraphicFramePr>
            <a:graphicFrameLocks/>
          </p:cNvGraphicFramePr>
          <p:nvPr/>
        </p:nvGraphicFramePr>
        <p:xfrm>
          <a:off x="1007096" y="1628800"/>
          <a:ext cx="81369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Symbol zastępczy zawartości 3"/>
          <p:cNvGraphicFramePr>
            <a:graphicFrameLocks/>
          </p:cNvGraphicFramePr>
          <p:nvPr/>
        </p:nvGraphicFramePr>
        <p:xfrm>
          <a:off x="1007096" y="1628800"/>
          <a:ext cx="81369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0" name="Symbol zastępczy zawartości 3"/>
          <p:cNvGraphicFramePr>
            <a:graphicFrameLocks/>
          </p:cNvGraphicFramePr>
          <p:nvPr/>
        </p:nvGraphicFramePr>
        <p:xfrm>
          <a:off x="1007096" y="1628800"/>
          <a:ext cx="81369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1" name="Symbol zastępczy zawartości 3"/>
          <p:cNvGraphicFramePr>
            <a:graphicFrameLocks/>
          </p:cNvGraphicFramePr>
          <p:nvPr/>
        </p:nvGraphicFramePr>
        <p:xfrm>
          <a:off x="1007096" y="1556792"/>
          <a:ext cx="81369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2" name="Symbol zastępczy zawartości 3"/>
          <p:cNvGraphicFramePr>
            <a:graphicFrameLocks/>
          </p:cNvGraphicFramePr>
          <p:nvPr/>
        </p:nvGraphicFramePr>
        <p:xfrm>
          <a:off x="1007096" y="1628800"/>
          <a:ext cx="81369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  <p:bldGraphic spid="9" grpId="0">
        <p:bldAsOne/>
      </p:bldGraphic>
      <p:bldGraphic spid="9" grpId="1">
        <p:bldAsOne/>
      </p:bldGraphic>
      <p:bldGraphic spid="10" grpId="0">
        <p:bldAsOne/>
      </p:bldGraphic>
      <p:bldGraphic spid="10" grpId="1">
        <p:bldAsOne/>
      </p:bldGraphic>
      <p:bldGraphic spid="11" grpId="0">
        <p:bldAsOne/>
      </p:bldGraphic>
      <p:bldGraphic spid="11" grpId="1">
        <p:bldAsOne/>
      </p:bldGraphic>
      <p:bldGraphic spid="12" grpId="0">
        <p:bldAsOne/>
      </p:bldGraphic>
      <p:bldGraphic spid="12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332656"/>
            <a:ext cx="7467600" cy="1143000"/>
          </a:xfrm>
        </p:spPr>
        <p:txBody>
          <a:bodyPr/>
          <a:lstStyle/>
          <a:p>
            <a:r>
              <a:rPr lang="pl-PL" dirty="0" smtClean="0"/>
              <a:t>Główny cel badania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043608" y="332656"/>
          <a:ext cx="7715200" cy="56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D1DEF3-1534-4228-B8B4-BF6F21FDA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B2D1DEF3-1534-4228-B8B4-BF6F21FDA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B2D1DEF3-1534-4228-B8B4-BF6F21FDA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B2D1DEF3-1534-4228-B8B4-BF6F21FDA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B2D1DEF3-1534-4228-B8B4-BF6F21FDA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E558D8-D36F-4B78-90DE-377D571F6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EBE558D8-D36F-4B78-90DE-377D571F6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EBE558D8-D36F-4B78-90DE-377D571F6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EBE558D8-D36F-4B78-90DE-377D571F6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EBE558D8-D36F-4B78-90DE-377D571F6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2FE879-CE7F-4FB2-8021-FA6CC5529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362FE879-CE7F-4FB2-8021-FA6CC5529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362FE879-CE7F-4FB2-8021-FA6CC5529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362FE879-CE7F-4FB2-8021-FA6CC5529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362FE879-CE7F-4FB2-8021-FA6CC5529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1C4F6-0F07-468D-A411-1181545E7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8A31C4F6-0F07-468D-A411-1181545E7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8A31C4F6-0F07-468D-A411-1181545E7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8A31C4F6-0F07-468D-A411-1181545E7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8A31C4F6-0F07-468D-A411-1181545E7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ACB33-D13D-4454-AA40-F24B4DC1D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50AACB33-D13D-4454-AA40-F24B4DC1D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50AACB33-D13D-4454-AA40-F24B4DC1D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50AACB33-D13D-4454-AA40-F24B4DC1D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50AACB33-D13D-4454-AA40-F24B4DC1D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szczegółowe projektu obejmują: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801813" y="1076325"/>
          <a:ext cx="6884987" cy="470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ymbol zastępczy zawartości 4"/>
          <p:cNvGraphicFramePr>
            <a:graphicFrameLocks/>
          </p:cNvGraphicFramePr>
          <p:nvPr/>
        </p:nvGraphicFramePr>
        <p:xfrm>
          <a:off x="1259632" y="1124744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Symbol zastępczy zawartości 4"/>
          <p:cNvGraphicFramePr>
            <a:graphicFrameLocks/>
          </p:cNvGraphicFramePr>
          <p:nvPr/>
        </p:nvGraphicFramePr>
        <p:xfrm>
          <a:off x="1331640" y="1124744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Symbol zastępczy zawartości 4"/>
          <p:cNvGraphicFramePr>
            <a:graphicFrameLocks/>
          </p:cNvGraphicFramePr>
          <p:nvPr/>
        </p:nvGraphicFramePr>
        <p:xfrm>
          <a:off x="1331640" y="1196752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Symbol zastępczy zawartości 4"/>
          <p:cNvGraphicFramePr>
            <a:graphicFrameLocks/>
          </p:cNvGraphicFramePr>
          <p:nvPr/>
        </p:nvGraphicFramePr>
        <p:xfrm>
          <a:off x="1331640" y="1052736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0" name="Symbol zastępczy zawartości 4"/>
          <p:cNvGraphicFramePr>
            <a:graphicFrameLocks/>
          </p:cNvGraphicFramePr>
          <p:nvPr/>
        </p:nvGraphicFramePr>
        <p:xfrm>
          <a:off x="1403648" y="1052736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6" grpId="0">
        <p:bldAsOne/>
      </p:bldGraphic>
      <p:bldGraphic spid="6" grpId="1">
        <p:bldAsOne/>
      </p:bldGraphic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  <p:bldGraphic spid="9" grpId="0">
        <p:bldAsOne/>
      </p:bldGraphic>
      <p:bldGraphic spid="9" grpId="1">
        <p:bldAsOne/>
      </p:bldGraphic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332656"/>
            <a:ext cx="7467600" cy="1143000"/>
          </a:xfrm>
        </p:spPr>
        <p:txBody>
          <a:bodyPr/>
          <a:lstStyle/>
          <a:p>
            <a:r>
              <a:rPr lang="pl-PL" dirty="0" smtClean="0"/>
              <a:t>Pytania badawcze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1052736"/>
            <a:ext cx="7467600" cy="4873752"/>
          </a:xfrm>
        </p:spPr>
        <p:txBody>
          <a:bodyPr>
            <a:normAutofit/>
          </a:bodyPr>
          <a:lstStyle/>
          <a:p>
            <a:pPr marL="457200" lvl="0" indent="-457200">
              <a:buSzPct val="112000"/>
              <a:buFont typeface="+mj-lt"/>
              <a:buAutoNum type="arabicParenR"/>
            </a:pPr>
            <a:r>
              <a:rPr lang="pl-PL" dirty="0" smtClean="0"/>
              <a:t>W jaki sposób w badanych szkołach jest realizowana nowa podstawa programowa z języka polskiego dla III etapu edukacji (jakie są stosowane metody dydaktyczne, jaka jest efektywność nauczania)?</a:t>
            </a:r>
          </a:p>
          <a:p>
            <a:pPr marL="457200" lvl="0" indent="-457200">
              <a:buSzPct val="112000"/>
              <a:buFont typeface="+mj-lt"/>
              <a:buAutoNum type="arabicParenR"/>
            </a:pPr>
            <a:r>
              <a:rPr lang="pl-PL" dirty="0" smtClean="0"/>
              <a:t>Jakie są dobre praktyki stosowane przez nauczycieli języka polskiego, które sprzyjają skutecznemu wdrażaniu nowej podstawy programowej do języka polskiego?</a:t>
            </a:r>
          </a:p>
          <a:p>
            <a:pPr marL="457200" lvl="0" indent="-457200">
              <a:buSzPct val="112000"/>
              <a:buFont typeface="+mj-lt"/>
              <a:buAutoNum type="arabicParenR"/>
            </a:pPr>
            <a:r>
              <a:rPr lang="pl-PL" dirty="0" smtClean="0"/>
              <a:t>Jaki jest poziom opanowania przez uczniów wiedzy i umiejętności w zakresie objętym zapisami podstawy programowej z języka polskiego dla III etapu edukacji? Które z nich wymagają szczególnego rozwoju/wsparcia? Jakie czynniki wpływają na rozwój tych umiejętności?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60648"/>
            <a:ext cx="7467600" cy="1143000"/>
          </a:xfrm>
        </p:spPr>
        <p:txBody>
          <a:bodyPr/>
          <a:lstStyle/>
          <a:p>
            <a:r>
              <a:rPr lang="pl-PL" dirty="0" smtClean="0"/>
              <a:t>Pytania badawcze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1052736"/>
            <a:ext cx="7467600" cy="4873752"/>
          </a:xfrm>
        </p:spPr>
        <p:txBody>
          <a:bodyPr>
            <a:normAutofit/>
          </a:bodyPr>
          <a:lstStyle/>
          <a:p>
            <a:pPr marL="457200" lvl="0" indent="-457200">
              <a:buSzPct val="111000"/>
              <a:buFont typeface="+mj-lt"/>
              <a:buAutoNum type="arabicParenR" startAt="4"/>
            </a:pPr>
            <a:r>
              <a:rPr lang="pl-PL" dirty="0" smtClean="0"/>
              <a:t>Jakie narzędzia dydaktyczne i metody kształcenia polonistycznego wykorzystywane są przez nauczycieli na III etapie edukacji? Na ile są one skuteczne/adekwatne do zapisów nowej podstawy programowej? Na ile pozwalają skutecznie rozwijać umiejętności uczniów opisane w nowej podstawie programowej? W jaki sposób należałoby je rozwijać/modyfikować, aby lepiej wspierać wdrażanie podstawy programowej?</a:t>
            </a:r>
          </a:p>
          <a:p>
            <a:pPr marL="457200" lvl="0" indent="-457200">
              <a:buSzPct val="111000"/>
              <a:buFont typeface="+mj-lt"/>
              <a:buAutoNum type="arabicParenR" startAt="4"/>
            </a:pPr>
            <a:r>
              <a:rPr lang="pl-PL" dirty="0" smtClean="0"/>
              <a:t>Jakie są mocne i słabe strony kształcenia polonistycznego w kontekście wejścia w życie zapisów podstawy programowej kształcenia ogólnego?</a:t>
            </a:r>
          </a:p>
          <a:p>
            <a:pPr marL="457200" indent="-457200">
              <a:buFont typeface="+mj-lt"/>
              <a:buAutoNum type="arabicParenR" startAt="4"/>
            </a:pPr>
            <a:endParaRPr lang="pl-PL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 praktyczny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801813" y="1076325"/>
          <a:ext cx="6884987" cy="470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FA133D-815F-4A68-9082-6BFDA96E6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10FA133D-815F-4A68-9082-6BFDA96E6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10FA133D-815F-4A68-9082-6BFDA96E6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10FA133D-815F-4A68-9082-6BFDA96E6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10FA133D-815F-4A68-9082-6BFDA96E6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2D21E-DB02-4A29-B1D2-08B681D55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FCD2D21E-DB02-4A29-B1D2-08B681D55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FCD2D21E-DB02-4A29-B1D2-08B681D55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FCD2D21E-DB02-4A29-B1D2-08B681D55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FCD2D21E-DB02-4A29-B1D2-08B681D55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9014D9-409D-4A5C-B5D0-4B58CD0B4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F69014D9-409D-4A5C-B5D0-4B58CD0B4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F69014D9-409D-4A5C-B5D0-4B58CD0B4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F69014D9-409D-4A5C-B5D0-4B58CD0B4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F69014D9-409D-4A5C-B5D0-4B58CD0B4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9AE02-9A85-4FA6-BD26-B4B518FB6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A669AE02-9A85-4FA6-BD26-B4B518FB6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A669AE02-9A85-4FA6-BD26-B4B518FB6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A669AE02-9A85-4FA6-BD26-B4B518FB6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A669AE02-9A85-4FA6-BD26-B4B518FB6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3c84d7fa4417cb61095a0b9cc749baa60cbb58f"/>
</p:tagLst>
</file>

<file path=ppt/theme/theme1.xml><?xml version="1.0" encoding="utf-8"?>
<a:theme xmlns:a="http://schemas.openxmlformats.org/drawingml/2006/main" name="IBE">
  <a:themeElements>
    <a:clrScheme name="Projekt niestandardowy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891E"/>
      </a:accent1>
      <a:accent2>
        <a:srgbClr val="F15B23"/>
      </a:accent2>
      <a:accent3>
        <a:srgbClr val="FFFFFF"/>
      </a:accent3>
      <a:accent4>
        <a:srgbClr val="000000"/>
      </a:accent4>
      <a:accent5>
        <a:srgbClr val="FAC4AB"/>
      </a:accent5>
      <a:accent6>
        <a:srgbClr val="DA521F"/>
      </a:accent6>
      <a:hlink>
        <a:srgbClr val="FFC10E"/>
      </a:hlink>
      <a:folHlink>
        <a:srgbClr val="FFDD00"/>
      </a:folHlink>
    </a:clrScheme>
    <a:fontScheme name="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6891E"/>
        </a:accent1>
        <a:accent2>
          <a:srgbClr val="F15B23"/>
        </a:accent2>
        <a:accent3>
          <a:srgbClr val="FFFFFF"/>
        </a:accent3>
        <a:accent4>
          <a:srgbClr val="000000"/>
        </a:accent4>
        <a:accent5>
          <a:srgbClr val="FAC4AB"/>
        </a:accent5>
        <a:accent6>
          <a:srgbClr val="DA521F"/>
        </a:accent6>
        <a:hlink>
          <a:srgbClr val="FFC10E"/>
        </a:hlink>
        <a:folHlink>
          <a:srgbClr val="FFDD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niestandardowy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IBE</Template>
  <TotalTime>326</TotalTime>
  <Words>1388</Words>
  <Application>Microsoft Office PowerPoint</Application>
  <PresentationFormat>Pokaz na ekranie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2" baseType="lpstr">
      <vt:lpstr>IBE</vt:lpstr>
      <vt:lpstr>1_Projekt niestandardowy</vt:lpstr>
      <vt:lpstr>   Monitorowanie podstawy programowej w gimnazjum i pomoc w jej wdrażaniu   </vt:lpstr>
      <vt:lpstr>Slajd 2</vt:lpstr>
      <vt:lpstr>Projekt badawczy</vt:lpstr>
      <vt:lpstr>Zespół badawczy</vt:lpstr>
      <vt:lpstr>Główny cel badania</vt:lpstr>
      <vt:lpstr>Cele szczegółowe projektu obejmują:</vt:lpstr>
      <vt:lpstr>Pytania badawcze</vt:lpstr>
      <vt:lpstr>Pytania badawcze</vt:lpstr>
      <vt:lpstr>Efekt praktyczny</vt:lpstr>
      <vt:lpstr>Szkoły pod patronatem</vt:lpstr>
      <vt:lpstr>Korzyści dla placówki przystępującej do badania</vt:lpstr>
      <vt:lpstr>Korzyści dla placówki przystępującej do badania</vt:lpstr>
      <vt:lpstr>Korzyści dla placówki przystępującej do badania</vt:lpstr>
      <vt:lpstr>Korzyści dla placówki przystępującej do badania</vt:lpstr>
      <vt:lpstr>Slajd 15</vt:lpstr>
      <vt:lpstr>Slajd 16</vt:lpstr>
      <vt:lpstr>Procedura pozyskiwania zgód na badania (I)</vt:lpstr>
      <vt:lpstr>Procedura pozyskiwania zgód na badania (II)</vt:lpstr>
      <vt:lpstr>Procedura pozyskiwania zgód na badania (III)</vt:lpstr>
      <vt:lpstr>Dziękuję za uwagę.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badawczy Dydaktyka literatury i języka polskiego w gimnazjum w świetle nowej podstawy programowej  badania ilościowe</dc:title>
  <dc:creator>Aleksandra Dziak;Agata Poręba</dc:creator>
  <cp:lastModifiedBy>Agata Poręba</cp:lastModifiedBy>
  <cp:revision>58</cp:revision>
  <dcterms:created xsi:type="dcterms:W3CDTF">2012-06-29T18:38:08Z</dcterms:created>
  <dcterms:modified xsi:type="dcterms:W3CDTF">2012-10-31T10:22:27Z</dcterms:modified>
</cp:coreProperties>
</file>