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0" r:id="rId6"/>
    <p:sldId id="264" r:id="rId7"/>
    <p:sldId id="267" r:id="rId8"/>
    <p:sldId id="268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4437B-6FCF-4BCE-8816-969B2318068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64599DF-BD8C-4C84-ACCD-0C6156214763}">
      <dgm:prSet phldrT="[Teks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 smtClean="0"/>
            <a:t>BAZY</a:t>
          </a:r>
          <a:endParaRPr lang="pl-PL" dirty="0"/>
        </a:p>
      </dgm:t>
    </dgm:pt>
    <dgm:pt modelId="{8CAC0FD8-30CA-40A5-B831-0D64D114DB2E}" type="parTrans" cxnId="{55C44F26-A0C7-4EDC-A803-5C8FDC6A4B1F}">
      <dgm:prSet/>
      <dgm:spPr/>
      <dgm:t>
        <a:bodyPr/>
        <a:lstStyle/>
        <a:p>
          <a:endParaRPr lang="pl-PL"/>
        </a:p>
      </dgm:t>
    </dgm:pt>
    <dgm:pt modelId="{241E57F2-0FFF-4D8C-BA4C-98CDF2DCD317}" type="sibTrans" cxnId="{55C44F26-A0C7-4EDC-A803-5C8FDC6A4B1F}">
      <dgm:prSet/>
      <dgm:spPr/>
      <dgm:t>
        <a:bodyPr/>
        <a:lstStyle/>
        <a:p>
          <a:endParaRPr lang="pl-PL"/>
        </a:p>
      </dgm:t>
    </dgm:pt>
    <dgm:pt modelId="{CCC4EC6F-4921-4028-9103-8948B386A331}">
      <dgm:prSet phldrT="[Tekst]"/>
      <dgm:spPr/>
      <dgm:t>
        <a:bodyPr/>
        <a:lstStyle/>
        <a:p>
          <a:r>
            <a:rPr lang="pl-PL" b="1" dirty="0" err="1" smtClean="0"/>
            <a:t>Multiwyszukiwarka</a:t>
          </a:r>
          <a:r>
            <a:rPr lang="pl-PL" b="1" dirty="0" smtClean="0"/>
            <a:t> Primo (BG KUL) </a:t>
          </a:r>
          <a:r>
            <a:rPr lang="pl-PL" dirty="0" smtClean="0"/>
            <a:t>http://www.bu.kul.pl/art_31452.html</a:t>
          </a:r>
          <a:endParaRPr lang="pl-PL" dirty="0"/>
        </a:p>
      </dgm:t>
    </dgm:pt>
    <dgm:pt modelId="{A1E50873-0F63-4699-8AB3-D2CE698E5E53}" type="parTrans" cxnId="{28E121D8-5E7D-4FAA-A57C-567065EFF5EC}">
      <dgm:prSet/>
      <dgm:spPr/>
      <dgm:t>
        <a:bodyPr/>
        <a:lstStyle/>
        <a:p>
          <a:endParaRPr lang="pl-PL"/>
        </a:p>
      </dgm:t>
    </dgm:pt>
    <dgm:pt modelId="{8D996B1B-CB6F-46FA-A905-432E3408B9A4}" type="sibTrans" cxnId="{28E121D8-5E7D-4FAA-A57C-567065EFF5EC}">
      <dgm:prSet/>
      <dgm:spPr/>
      <dgm:t>
        <a:bodyPr/>
        <a:lstStyle/>
        <a:p>
          <a:endParaRPr lang="pl-PL"/>
        </a:p>
      </dgm:t>
    </dgm:pt>
    <dgm:pt modelId="{730F649F-61C2-4B0C-837E-8B9D43C1DD72}">
      <dgm:prSet phldrT="[Tekst]"/>
      <dgm:spPr/>
      <dgm:t>
        <a:bodyPr/>
        <a:lstStyle/>
        <a:p>
          <a:r>
            <a:rPr lang="pl-PL" b="1" dirty="0" err="1" smtClean="0"/>
            <a:t>BazeKon</a:t>
          </a:r>
          <a:r>
            <a:rPr lang="pl-PL" b="1" dirty="0" smtClean="0"/>
            <a:t> </a:t>
          </a:r>
          <a:r>
            <a:rPr lang="pl-PL" dirty="0" smtClean="0"/>
            <a:t>https://bazybg.uek.krakow.pl/bazekon/</a:t>
          </a:r>
          <a:endParaRPr lang="pl-PL" dirty="0"/>
        </a:p>
      </dgm:t>
    </dgm:pt>
    <dgm:pt modelId="{A2EBF37B-E974-48AB-AB44-7DE4C59220EF}" type="parTrans" cxnId="{8AD504F5-0278-4A18-8528-21300FAB13F9}">
      <dgm:prSet/>
      <dgm:spPr/>
      <dgm:t>
        <a:bodyPr/>
        <a:lstStyle/>
        <a:p>
          <a:endParaRPr lang="pl-PL"/>
        </a:p>
      </dgm:t>
    </dgm:pt>
    <dgm:pt modelId="{7FB4B942-065B-4A6E-8803-E4252C588456}" type="sibTrans" cxnId="{8AD504F5-0278-4A18-8528-21300FAB13F9}">
      <dgm:prSet/>
      <dgm:spPr/>
      <dgm:t>
        <a:bodyPr/>
        <a:lstStyle/>
        <a:p>
          <a:endParaRPr lang="pl-PL"/>
        </a:p>
      </dgm:t>
    </dgm:pt>
    <dgm:pt modelId="{A6ED1A72-F707-43EA-B95D-FDBB3B4EC975}">
      <dgm:prSet phldrT="[Tekst]"/>
      <dgm:spPr/>
      <dgm:t>
        <a:bodyPr/>
        <a:lstStyle/>
        <a:p>
          <a:r>
            <a:rPr lang="pl-PL" b="1" dirty="0" smtClean="0"/>
            <a:t>IBUK Libra </a:t>
          </a:r>
          <a:r>
            <a:rPr lang="pl-PL" dirty="0" smtClean="0"/>
            <a:t>http://buhan.kul.pl/han/ibuk/libra.ibuk.pl</a:t>
          </a:r>
          <a:endParaRPr lang="pl-PL" dirty="0"/>
        </a:p>
      </dgm:t>
    </dgm:pt>
    <dgm:pt modelId="{AB2E119F-A10B-4B7C-A90C-E7F93239458D}" type="parTrans" cxnId="{015E7944-2BF7-4B40-A197-15D77C51270A}">
      <dgm:prSet/>
      <dgm:spPr/>
      <dgm:t>
        <a:bodyPr/>
        <a:lstStyle/>
        <a:p>
          <a:endParaRPr lang="pl-PL"/>
        </a:p>
      </dgm:t>
    </dgm:pt>
    <dgm:pt modelId="{9CFAD55A-A701-4B71-AA09-C79EBAEAEBE9}" type="sibTrans" cxnId="{015E7944-2BF7-4B40-A197-15D77C51270A}">
      <dgm:prSet/>
      <dgm:spPr/>
      <dgm:t>
        <a:bodyPr/>
        <a:lstStyle/>
        <a:p>
          <a:endParaRPr lang="pl-PL"/>
        </a:p>
      </dgm:t>
    </dgm:pt>
    <dgm:pt modelId="{611551DF-3270-4445-A38F-650958FA7FD4}" type="pres">
      <dgm:prSet presAssocID="{1B74437B-6FCF-4BCE-8816-969B231806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BD24C59-43E9-4EC1-BE33-C56C184E7901}" type="pres">
      <dgm:prSet presAssocID="{A64599DF-BD8C-4C84-ACCD-0C6156214763}" presName="linNode" presStyleCnt="0"/>
      <dgm:spPr/>
    </dgm:pt>
    <dgm:pt modelId="{C10C08B6-4FB2-43BF-849F-3E35D19A08D4}" type="pres">
      <dgm:prSet presAssocID="{A64599DF-BD8C-4C84-ACCD-0C6156214763}" presName="parentText" presStyleLbl="node1" presStyleIdx="0" presStyleCnt="1" custScaleX="819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43923C-A47F-4044-89F4-FD9CDBD0B69D}" type="pres">
      <dgm:prSet presAssocID="{A64599DF-BD8C-4C84-ACCD-0C6156214763}" presName="descendantText" presStyleLbl="alignAccFollowNode1" presStyleIdx="0" presStyleCnt="1" custScaleX="1082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8B6F5A7-2FD1-4754-AF39-002E9661E6B8}" type="presOf" srcId="{1B74437B-6FCF-4BCE-8816-969B2318068A}" destId="{611551DF-3270-4445-A38F-650958FA7FD4}" srcOrd="0" destOrd="0" presId="urn:microsoft.com/office/officeart/2005/8/layout/vList5"/>
    <dgm:cxn modelId="{015E7944-2BF7-4B40-A197-15D77C51270A}" srcId="{A64599DF-BD8C-4C84-ACCD-0C6156214763}" destId="{A6ED1A72-F707-43EA-B95D-FDBB3B4EC975}" srcOrd="1" destOrd="0" parTransId="{AB2E119F-A10B-4B7C-A90C-E7F93239458D}" sibTransId="{9CFAD55A-A701-4B71-AA09-C79EBAEAEBE9}"/>
    <dgm:cxn modelId="{55C44F26-A0C7-4EDC-A803-5C8FDC6A4B1F}" srcId="{1B74437B-6FCF-4BCE-8816-969B2318068A}" destId="{A64599DF-BD8C-4C84-ACCD-0C6156214763}" srcOrd="0" destOrd="0" parTransId="{8CAC0FD8-30CA-40A5-B831-0D64D114DB2E}" sibTransId="{241E57F2-0FFF-4D8C-BA4C-98CDF2DCD317}"/>
    <dgm:cxn modelId="{28E121D8-5E7D-4FAA-A57C-567065EFF5EC}" srcId="{A64599DF-BD8C-4C84-ACCD-0C6156214763}" destId="{CCC4EC6F-4921-4028-9103-8948B386A331}" srcOrd="0" destOrd="0" parTransId="{A1E50873-0F63-4699-8AB3-D2CE698E5E53}" sibTransId="{8D996B1B-CB6F-46FA-A905-432E3408B9A4}"/>
    <dgm:cxn modelId="{8AD504F5-0278-4A18-8528-21300FAB13F9}" srcId="{A64599DF-BD8C-4C84-ACCD-0C6156214763}" destId="{730F649F-61C2-4B0C-837E-8B9D43C1DD72}" srcOrd="2" destOrd="0" parTransId="{A2EBF37B-E974-48AB-AB44-7DE4C59220EF}" sibTransId="{7FB4B942-065B-4A6E-8803-E4252C588456}"/>
    <dgm:cxn modelId="{08693F0C-EF99-486C-8DA1-B8D434D0F97E}" type="presOf" srcId="{730F649F-61C2-4B0C-837E-8B9D43C1DD72}" destId="{CC43923C-A47F-4044-89F4-FD9CDBD0B69D}" srcOrd="0" destOrd="2" presId="urn:microsoft.com/office/officeart/2005/8/layout/vList5"/>
    <dgm:cxn modelId="{85B9B73F-74F2-41A1-84A3-75C64EF24AD8}" type="presOf" srcId="{CCC4EC6F-4921-4028-9103-8948B386A331}" destId="{CC43923C-A47F-4044-89F4-FD9CDBD0B69D}" srcOrd="0" destOrd="0" presId="urn:microsoft.com/office/officeart/2005/8/layout/vList5"/>
    <dgm:cxn modelId="{C897E0D8-9062-4E08-A6C7-C35655F365A5}" type="presOf" srcId="{A6ED1A72-F707-43EA-B95D-FDBB3B4EC975}" destId="{CC43923C-A47F-4044-89F4-FD9CDBD0B69D}" srcOrd="0" destOrd="1" presId="urn:microsoft.com/office/officeart/2005/8/layout/vList5"/>
    <dgm:cxn modelId="{A704D916-B1C3-416F-A045-39077DF9EC2F}" type="presOf" srcId="{A64599DF-BD8C-4C84-ACCD-0C6156214763}" destId="{C10C08B6-4FB2-43BF-849F-3E35D19A08D4}" srcOrd="0" destOrd="0" presId="urn:microsoft.com/office/officeart/2005/8/layout/vList5"/>
    <dgm:cxn modelId="{47773004-C91A-433D-B028-C2A3F9AB018D}" type="presParOf" srcId="{611551DF-3270-4445-A38F-650958FA7FD4}" destId="{4BD24C59-43E9-4EC1-BE33-C56C184E7901}" srcOrd="0" destOrd="0" presId="urn:microsoft.com/office/officeart/2005/8/layout/vList5"/>
    <dgm:cxn modelId="{504A5A0D-8AA2-4949-B94C-A206F45646ED}" type="presParOf" srcId="{4BD24C59-43E9-4EC1-BE33-C56C184E7901}" destId="{C10C08B6-4FB2-43BF-849F-3E35D19A08D4}" srcOrd="0" destOrd="0" presId="urn:microsoft.com/office/officeart/2005/8/layout/vList5"/>
    <dgm:cxn modelId="{C98D30C3-5D87-482A-ADEF-CBDC56A9E294}" type="presParOf" srcId="{4BD24C59-43E9-4EC1-BE33-C56C184E7901}" destId="{CC43923C-A47F-4044-89F4-FD9CDBD0B6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3923C-A47F-4044-89F4-FD9CDBD0B69D}">
      <dsp:nvSpPr>
        <dsp:cNvPr id="0" name=""/>
        <dsp:cNvSpPr/>
      </dsp:nvSpPr>
      <dsp:spPr>
        <a:xfrm rot="5400000">
          <a:off x="4220361" y="-1473849"/>
          <a:ext cx="2197104" cy="56940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err="1" smtClean="0"/>
            <a:t>Multiwyszukiwarka</a:t>
          </a:r>
          <a:r>
            <a:rPr lang="pl-PL" sz="1900" b="1" kern="1200" dirty="0" smtClean="0"/>
            <a:t> Primo (BG KUL) </a:t>
          </a:r>
          <a:r>
            <a:rPr lang="pl-PL" sz="1900" kern="1200" dirty="0" smtClean="0"/>
            <a:t>http://www.bu.kul.pl/art_31452.html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IBUK Libra </a:t>
          </a:r>
          <a:r>
            <a:rPr lang="pl-PL" sz="1900" kern="1200" dirty="0" smtClean="0"/>
            <a:t>http://buhan.kul.pl/han/ibuk/libra.ibuk.pl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err="1" smtClean="0"/>
            <a:t>BazeKon</a:t>
          </a:r>
          <a:r>
            <a:rPr lang="pl-PL" sz="1900" b="1" kern="1200" dirty="0" smtClean="0"/>
            <a:t> </a:t>
          </a:r>
          <a:r>
            <a:rPr lang="pl-PL" sz="1900" kern="1200" dirty="0" smtClean="0"/>
            <a:t>https://bazybg.uek.krakow.pl/bazekon/</a:t>
          </a:r>
          <a:endParaRPr lang="pl-PL" sz="1900" kern="1200" dirty="0"/>
        </a:p>
      </dsp:txBody>
      <dsp:txXfrm rot="-5400000">
        <a:off x="2471874" y="381892"/>
        <a:ext cx="5586825" cy="1982596"/>
      </dsp:txXfrm>
    </dsp:sp>
    <dsp:sp modelId="{C10C08B6-4FB2-43BF-849F-3E35D19A08D4}">
      <dsp:nvSpPr>
        <dsp:cNvPr id="0" name=""/>
        <dsp:cNvSpPr/>
      </dsp:nvSpPr>
      <dsp:spPr>
        <a:xfrm>
          <a:off x="49417" y="0"/>
          <a:ext cx="2422456" cy="2746379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200" kern="1200" dirty="0" smtClean="0"/>
            <a:t>BAZY</a:t>
          </a:r>
          <a:endParaRPr lang="pl-PL" sz="5200" kern="1200" dirty="0"/>
        </a:p>
      </dsp:txBody>
      <dsp:txXfrm>
        <a:off x="167672" y="118255"/>
        <a:ext cx="2185946" cy="250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3F409D-F4A0-42CC-A98B-41341D2A0DD6}" type="datetimeFigureOut">
              <a:rPr lang="pl-PL" smtClean="0"/>
              <a:t>2018-05-21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39FBEE-780F-427B-8487-4E1D0B547CF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Wyszukiwanie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publikacji obcojęzycznych</a:t>
            </a:r>
            <a:endParaRPr lang="pl-PL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00034" y="3714752"/>
          <a:ext cx="8215370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21795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642910" y="571480"/>
            <a:ext cx="7858180" cy="6429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Wyszukiwanie publikacji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pl-PL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BazEkon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72074"/>
            <a:ext cx="7572396" cy="117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załka w lewo 6"/>
          <p:cNvSpPr/>
          <p:nvPr/>
        </p:nvSpPr>
        <p:spPr>
          <a:xfrm>
            <a:off x="2643174" y="5500702"/>
            <a:ext cx="2071702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bjaśnienie ze strzałką w dół 4"/>
          <p:cNvSpPr/>
          <p:nvPr/>
        </p:nvSpPr>
        <p:spPr>
          <a:xfrm>
            <a:off x="1000100" y="4786322"/>
            <a:ext cx="7072362" cy="107157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Pełny tekst (Uwaga: niektóre artykuły są dostępne w abstraktach)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8013287" cy="409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642910" y="571480"/>
            <a:ext cx="7858180" cy="6429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Wyszukiwanie publikacji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pl-PL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BazEkon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/>
          <a:srcRect t="7874" b="5413"/>
          <a:stretch>
            <a:fillRect/>
          </a:stretch>
        </p:blipFill>
        <p:spPr bwMode="auto">
          <a:xfrm>
            <a:off x="785786" y="2357431"/>
            <a:ext cx="6715172" cy="358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załka w lewo 4"/>
          <p:cNvSpPr/>
          <p:nvPr/>
        </p:nvSpPr>
        <p:spPr>
          <a:xfrm>
            <a:off x="4857752" y="4214819"/>
            <a:ext cx="2428892" cy="57150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572264" y="4143380"/>
            <a:ext cx="2143140" cy="135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i="1" dirty="0" smtClean="0"/>
              <a:t>Wszystkie zasoby</a:t>
            </a:r>
            <a:r>
              <a:rPr lang="pl-PL" dirty="0" smtClean="0"/>
              <a:t> lub </a:t>
            </a:r>
            <a:r>
              <a:rPr lang="pl-PL" i="1" dirty="0" smtClean="0"/>
              <a:t>Zasoby elektroniczne</a:t>
            </a:r>
            <a:endParaRPr lang="pl-PL" i="1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71472" y="785794"/>
            <a:ext cx="7858180" cy="1214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Wyszukiwanie publikacji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multiwyszukiwarka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642910" y="500042"/>
            <a:ext cx="7858180" cy="1214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Wyszukiwanie publikacji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multiwyszukiwarka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Primo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500034" y="4429132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7991430" cy="343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0" y="2714620"/>
            <a:ext cx="171448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 smtClean="0"/>
              <a:t>Zawężanie wyszukiwania wyników</a:t>
            </a:r>
            <a:endParaRPr lang="pl-PL" sz="1400" dirty="0"/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357158" y="3571876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642910" y="500042"/>
            <a:ext cx="7858180" cy="1214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Wyszukiwanie publikacji -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multiwyszukiwarka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5757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928934"/>
            <a:ext cx="7286644" cy="337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Łącznik prosty ze strzałką 5"/>
          <p:cNvCxnSpPr/>
          <p:nvPr/>
        </p:nvCxnSpPr>
        <p:spPr>
          <a:xfrm>
            <a:off x="500034" y="4429132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0" y="3571876"/>
            <a:ext cx="171448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 smtClean="0"/>
              <a:t>Zawężanie wyszukiwania wyników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642910" y="500042"/>
            <a:ext cx="7858180" cy="1214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Wyszukiwanie publikacji-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multiwyszukiwarka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Primo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43182"/>
            <a:ext cx="7572396" cy="164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642910" y="500042"/>
            <a:ext cx="7858180" cy="1214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Wyszukiwanie publikacji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multiwyszukiwarka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Primo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8172710" cy="379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Łącznik prosty ze strzałką 7"/>
          <p:cNvCxnSpPr/>
          <p:nvPr/>
        </p:nvCxnSpPr>
        <p:spPr>
          <a:xfrm rot="5400000">
            <a:off x="750067" y="2607463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1500166" y="1928802"/>
            <a:ext cx="2286016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Artykuł można pobrać w formacie PDF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254441" cy="40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642910" y="571480"/>
            <a:ext cx="7858180" cy="6429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Wyszukiwanie publikacji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IBUK Libra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trzałka w lewo i w górę 3"/>
          <p:cNvSpPr/>
          <p:nvPr/>
        </p:nvSpPr>
        <p:spPr>
          <a:xfrm rot="18098342">
            <a:off x="3082998" y="2012136"/>
            <a:ext cx="714380" cy="928694"/>
          </a:xfrm>
          <a:prstGeom prst="lef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056448"/>
            <a:ext cx="6929486" cy="2882126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357562"/>
            <a:ext cx="5300668" cy="2878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642910" y="357166"/>
            <a:ext cx="7858180" cy="6429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Wyszukiwanie publikacji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IBUK Libra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300809" cy="433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642910" y="571480"/>
            <a:ext cx="7858180" cy="6429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Wyszukiwanie publikacji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pl-PL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BazEkon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Niestandardowy 4">
      <a:dk1>
        <a:sysClr val="windowText" lastClr="000000"/>
      </a:dk1>
      <a:lt1>
        <a:srgbClr val="DBE1D3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E3441B765C5841A43C7E28D6E52C69" ma:contentTypeVersion="0" ma:contentTypeDescription="Utwórz nowy dokument." ma:contentTypeScope="" ma:versionID="358ab3c6e72a9f5ea40cc3dc074b4c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c74f0a4605ce4da9856928fb8c32d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B8E61E-5693-462F-B71E-B340B2E3F31F}"/>
</file>

<file path=customXml/itemProps2.xml><?xml version="1.0" encoding="utf-8"?>
<ds:datastoreItem xmlns:ds="http://schemas.openxmlformats.org/officeDocument/2006/customXml" ds:itemID="{51EA2951-8648-4EAF-B325-5888B170BF74}"/>
</file>

<file path=customXml/itemProps3.xml><?xml version="1.0" encoding="utf-8"?>
<ds:datastoreItem xmlns:ds="http://schemas.openxmlformats.org/officeDocument/2006/customXml" ds:itemID="{816B9DC4-B931-4C10-8315-AF04DD4CEE24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111</TotalTime>
  <Words>98</Words>
  <Application>Microsoft Office PowerPoint</Application>
  <PresentationFormat>Pokaz na ekranie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Aspekt</vt:lpstr>
      <vt:lpstr>Wyszukiwanie publikacji obcojęzycznych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Wyszukiwanie publikacji obcojęzycznych</dc:title>
  <dc:creator>mnowak</dc:creator>
  <cp:lastModifiedBy>Helena</cp:lastModifiedBy>
  <cp:revision>13</cp:revision>
  <dcterms:created xsi:type="dcterms:W3CDTF">2018-05-14T09:49:05Z</dcterms:created>
  <dcterms:modified xsi:type="dcterms:W3CDTF">2018-05-21T06:05:46Z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0x0101000BE3441B765C5841A43C7E28D6E52C69</vt:lpwstr>
  </property>
</Properties>
</file>