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6" r:id="rId11"/>
    <p:sldId id="265" r:id="rId12"/>
    <p:sldId id="266" r:id="rId13"/>
    <p:sldId id="267" r:id="rId14"/>
    <p:sldId id="268" r:id="rId15"/>
    <p:sldId id="269" r:id="rId16"/>
    <p:sldId id="298" r:id="rId17"/>
    <p:sldId id="270" r:id="rId18"/>
    <p:sldId id="271" r:id="rId19"/>
    <p:sldId id="273" r:id="rId20"/>
    <p:sldId id="297" r:id="rId21"/>
    <p:sldId id="276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9" r:id="rId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6" autoAdjust="0"/>
    <p:restoredTop sz="93011" autoAdjust="0"/>
  </p:normalViewPr>
  <p:slideViewPr>
    <p:cSldViewPr>
      <p:cViewPr varScale="1">
        <p:scale>
          <a:sx n="101" d="100"/>
          <a:sy n="101" d="100"/>
        </p:scale>
        <p:origin x="1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C1116-9F39-4980-A90B-BCB4E989DA7E}" type="datetimeFigureOut">
              <a:rPr lang="it-IT" smtClean="0"/>
              <a:pPr/>
              <a:t>13/07/2015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F2BAD-1B29-49AE-AE92-2474DFB94BB5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ag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8596" y="4143380"/>
            <a:ext cx="8715404" cy="17526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bg1"/>
                </a:solidFill>
              </a:rPr>
              <a:t>I </a:t>
            </a:r>
            <a:r>
              <a:rPr lang="it-IT" sz="4000" dirty="0" err="1" smtClean="0">
                <a:solidFill>
                  <a:schemeClr val="bg1"/>
                </a:solidFill>
              </a:rPr>
              <a:t>couldn</a:t>
            </a:r>
            <a:r>
              <a:rPr lang="it-IT" sz="4000" dirty="0" smtClean="0">
                <a:solidFill>
                  <a:schemeClr val="bg1"/>
                </a:solidFill>
              </a:rPr>
              <a:t>’t </a:t>
            </a:r>
            <a:r>
              <a:rPr lang="it-IT" sz="4000" dirty="0" err="1" smtClean="0">
                <a:solidFill>
                  <a:schemeClr val="bg1"/>
                </a:solidFill>
              </a:rPr>
              <a:t>have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found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anything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better</a:t>
            </a:r>
            <a:r>
              <a:rPr lang="it-IT" sz="4000" dirty="0" smtClean="0">
                <a:solidFill>
                  <a:schemeClr val="bg1"/>
                </a:solidFill>
              </a:rPr>
              <a:t>!!!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71604" y="928670"/>
            <a:ext cx="621510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ERASMUS </a:t>
            </a:r>
            <a:r>
              <a:rPr lang="it-IT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AT</a:t>
            </a:r>
            <a:r>
              <a:rPr lang="it-IT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KUL?</a:t>
            </a:r>
            <a:endParaRPr lang="it-IT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Wilki - Na Zawsze I Na Wiecznoś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2209800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 spd="slow" advTm="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52" y="3071810"/>
            <a:ext cx="4557448" cy="3786190"/>
          </a:xfrm>
          <a:prstGeom prst="rect">
            <a:avLst/>
          </a:prstGeom>
        </p:spPr>
      </p:pic>
      <p:pic>
        <p:nvPicPr>
          <p:cNvPr id="3" name="Immagine 2" descr="5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1810"/>
            <a:ext cx="4572000" cy="3786190"/>
          </a:xfrm>
          <a:prstGeom prst="rect">
            <a:avLst/>
          </a:prstGeom>
        </p:spPr>
      </p:pic>
      <p:pic>
        <p:nvPicPr>
          <p:cNvPr id="4" name="Immagine 3" descr="4666_660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07"/>
            <a:ext cx="4572000" cy="3064003"/>
          </a:xfrm>
          <a:prstGeom prst="rect">
            <a:avLst/>
          </a:prstGeom>
        </p:spPr>
      </p:pic>
      <p:pic>
        <p:nvPicPr>
          <p:cNvPr id="7" name="Immagine 6" descr="4671_661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0"/>
            <a:ext cx="4572000" cy="306771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err="1" smtClean="0"/>
              <a:t>They</a:t>
            </a:r>
            <a:r>
              <a:rPr lang="it-IT" sz="4800" b="1" dirty="0" smtClean="0"/>
              <a:t> </a:t>
            </a:r>
            <a:r>
              <a:rPr lang="it-IT" sz="4800" b="1" dirty="0" err="1" smtClean="0"/>
              <a:t>let</a:t>
            </a:r>
            <a:r>
              <a:rPr lang="it-IT" sz="4800" b="1" dirty="0" smtClean="0"/>
              <a:t> me INTEGRATE </a:t>
            </a:r>
            <a:r>
              <a:rPr lang="it-IT" sz="4800" b="1" dirty="0" err="1" smtClean="0"/>
              <a:t>very</a:t>
            </a:r>
            <a:r>
              <a:rPr lang="it-IT" sz="4800" b="1" dirty="0" smtClean="0"/>
              <a:t> </a:t>
            </a:r>
            <a:r>
              <a:rPr lang="it-IT" sz="4800" b="1" dirty="0" err="1" smtClean="0"/>
              <a:t>well…</a:t>
            </a:r>
            <a:endParaRPr lang="it-IT" sz="4800" b="1" dirty="0" smtClean="0"/>
          </a:p>
        </p:txBody>
      </p:sp>
    </p:spTree>
  </p:cSld>
  <p:clrMapOvr>
    <a:masterClrMapping/>
  </p:clrMapOvr>
  <p:transition spd="slow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2143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They </a:t>
            </a:r>
            <a:r>
              <a:rPr lang="it-IT" sz="3600" b="1" dirty="0" err="1" smtClean="0"/>
              <a:t>also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organized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many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trips…</a:t>
            </a:r>
            <a:endParaRPr lang="it-IT" sz="3600" b="1" dirty="0"/>
          </a:p>
        </p:txBody>
      </p:sp>
      <p:pic>
        <p:nvPicPr>
          <p:cNvPr id="8" name="Immagine 7" descr="3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0"/>
            <a:ext cx="7143768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3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143116"/>
            <a:ext cx="3929090" cy="4396854"/>
          </a:xfrm>
          <a:prstGeom prst="rect">
            <a:avLst/>
          </a:prstGeom>
        </p:spPr>
      </p:pic>
      <p:pic>
        <p:nvPicPr>
          <p:cNvPr id="8" name="Immagine 7" descr="3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85894">
            <a:off x="4223420" y="740121"/>
            <a:ext cx="4581357" cy="4214818"/>
          </a:xfrm>
          <a:prstGeom prst="rect">
            <a:avLst/>
          </a:prstGeom>
        </p:spPr>
      </p:pic>
      <p:pic>
        <p:nvPicPr>
          <p:cNvPr id="9" name="Immagine 8" descr="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54108">
            <a:off x="827762" y="615539"/>
            <a:ext cx="3764156" cy="4500594"/>
          </a:xfrm>
          <a:prstGeom prst="rect">
            <a:avLst/>
          </a:prstGeom>
        </p:spPr>
      </p:pic>
      <p:pic>
        <p:nvPicPr>
          <p:cNvPr id="2" name="Immagine 1" descr="3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013207">
            <a:off x="4057594" y="615288"/>
            <a:ext cx="3786214" cy="4354163"/>
          </a:xfrm>
          <a:prstGeom prst="rect">
            <a:avLst/>
          </a:prstGeom>
        </p:spPr>
      </p:pic>
      <p:pic>
        <p:nvPicPr>
          <p:cNvPr id="3" name="Immagine 2" descr="3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105525">
            <a:off x="962038" y="583822"/>
            <a:ext cx="3739035" cy="4376698"/>
          </a:xfrm>
          <a:prstGeom prst="rect">
            <a:avLst/>
          </a:prstGeom>
        </p:spPr>
      </p:pic>
      <p:pic>
        <p:nvPicPr>
          <p:cNvPr id="10" name="Immagine 9" descr="4666_6610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67164">
            <a:off x="2527245" y="721848"/>
            <a:ext cx="3670573" cy="5020197"/>
          </a:xfrm>
          <a:prstGeom prst="rect">
            <a:avLst/>
          </a:prstGeom>
        </p:spPr>
      </p:pic>
      <p:pic>
        <p:nvPicPr>
          <p:cNvPr id="11" name="Immagine 10" descr="36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671571">
            <a:off x="4281028" y="296415"/>
            <a:ext cx="4030940" cy="6229604"/>
          </a:xfrm>
          <a:prstGeom prst="rect">
            <a:avLst/>
          </a:prstGeom>
        </p:spPr>
      </p:pic>
      <p:pic>
        <p:nvPicPr>
          <p:cNvPr id="12" name="Immagine 11" descr="37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974228">
            <a:off x="782216" y="357064"/>
            <a:ext cx="3421746" cy="6083104"/>
          </a:xfrm>
          <a:prstGeom prst="rect">
            <a:avLst/>
          </a:prstGeom>
        </p:spPr>
      </p:pic>
    </p:spTree>
  </p:cSld>
  <p:clrMapOvr>
    <a:masterClrMapping/>
  </p:clrMapOvr>
  <p:transition spd="slow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96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 descr="IMG_96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5" y="0"/>
            <a:ext cx="4714875" cy="6858000"/>
          </a:xfrm>
          <a:prstGeom prst="rect">
            <a:avLst/>
          </a:prstGeom>
        </p:spPr>
      </p:pic>
    </p:spTree>
  </p:cSld>
  <p:clrMapOvr>
    <a:masterClrMapping/>
  </p:clrMapOvr>
  <p:transition spd="slow" advTm="2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3438" cy="3786190"/>
          </a:xfrm>
          <a:prstGeom prst="rect">
            <a:avLst/>
          </a:prstGeom>
        </p:spPr>
      </p:pic>
      <p:pic>
        <p:nvPicPr>
          <p:cNvPr id="3" name="Immagine 2" descr="3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0"/>
            <a:ext cx="4500562" cy="6858000"/>
          </a:xfrm>
          <a:prstGeom prst="rect">
            <a:avLst/>
          </a:prstGeom>
        </p:spPr>
      </p:pic>
      <p:pic>
        <p:nvPicPr>
          <p:cNvPr id="4" name="Immagine 3" descr="3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4752"/>
            <a:ext cx="4643438" cy="314324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 rot="19568325">
            <a:off x="914914" y="2913955"/>
            <a:ext cx="74072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Everything</a:t>
            </a:r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it-IT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was</a:t>
            </a:r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it-IT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perfect</a:t>
            </a:r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!!!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Tm="4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I </a:t>
            </a:r>
            <a:r>
              <a:rPr lang="it-IT" sz="3600" b="1" dirty="0" err="1" smtClean="0"/>
              <a:t>took</a:t>
            </a:r>
            <a:r>
              <a:rPr lang="it-IT" sz="3600" b="1" dirty="0" smtClean="0"/>
              <a:t> part in a free </a:t>
            </a:r>
            <a:r>
              <a:rPr lang="it-IT" sz="3600" b="1" dirty="0" err="1" smtClean="0"/>
              <a:t>Polish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language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course…</a:t>
            </a:r>
            <a:endParaRPr lang="it-IT" sz="3600" b="1" dirty="0"/>
          </a:p>
        </p:txBody>
      </p:sp>
      <p:pic>
        <p:nvPicPr>
          <p:cNvPr id="5" name="Immagine 4" descr="IMG_9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0538"/>
            <a:ext cx="4786314" cy="6167462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>
            <a:off x="3143240" y="2643182"/>
            <a:ext cx="2786082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214810" y="2571744"/>
            <a:ext cx="51581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Tak</a:t>
            </a:r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it-IT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bardzo</a:t>
            </a:r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cool</a:t>
            </a:r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5000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4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071934" cy="6858001"/>
          </a:xfrm>
          <a:prstGeom prst="rect">
            <a:avLst/>
          </a:prstGeom>
        </p:spPr>
      </p:pic>
      <p:pic>
        <p:nvPicPr>
          <p:cNvPr id="7" name="Immagine 6" descr="5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0"/>
            <a:ext cx="5072066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smtClean="0"/>
              <a:t>And in </a:t>
            </a:r>
            <a:r>
              <a:rPr lang="it-IT" sz="4400" b="1" dirty="0" err="1" smtClean="0"/>
              <a:t>very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interesting</a:t>
            </a:r>
            <a:r>
              <a:rPr lang="it-IT" sz="4400" b="1" dirty="0" smtClean="0"/>
              <a:t> </a:t>
            </a:r>
            <a:r>
              <a:rPr lang="it-IT" sz="4400" b="1" dirty="0" err="1" smtClean="0"/>
              <a:t>classes…</a:t>
            </a:r>
            <a:endParaRPr lang="it-IT" sz="4400" b="1" dirty="0"/>
          </a:p>
        </p:txBody>
      </p:sp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G_9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4810" cy="6858000"/>
          </a:xfrm>
          <a:prstGeom prst="rect">
            <a:avLst/>
          </a:prstGeom>
        </p:spPr>
      </p:pic>
      <p:pic>
        <p:nvPicPr>
          <p:cNvPr id="4" name="Immagine 3" descr="3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0"/>
            <a:ext cx="492919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214546" y="0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</a:rPr>
              <a:t>I </a:t>
            </a:r>
            <a:r>
              <a:rPr lang="it-IT" sz="3200" b="1" dirty="0" err="1" smtClean="0">
                <a:solidFill>
                  <a:schemeClr val="bg1"/>
                </a:solidFill>
              </a:rPr>
              <a:t>spent</a:t>
            </a:r>
            <a:r>
              <a:rPr lang="it-IT" sz="3200" b="1" dirty="0" smtClean="0">
                <a:solidFill>
                  <a:schemeClr val="bg1"/>
                </a:solidFill>
              </a:rPr>
              <a:t> UNFORGETTABLE </a:t>
            </a:r>
            <a:r>
              <a:rPr lang="it-IT" sz="3200" b="1" dirty="0" err="1" smtClean="0">
                <a:solidFill>
                  <a:schemeClr val="bg1"/>
                </a:solidFill>
              </a:rPr>
              <a:t>MOMENTS…</a:t>
            </a:r>
            <a:endParaRPr lang="it-IT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3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Immagine 2" descr="3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643174" cy="2928934"/>
          </a:xfrm>
          <a:prstGeom prst="rect">
            <a:avLst/>
          </a:prstGeom>
        </p:spPr>
      </p:pic>
      <p:pic>
        <p:nvPicPr>
          <p:cNvPr id="7" name="Immagine 6" descr="4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0"/>
            <a:ext cx="2285998" cy="2928934"/>
          </a:xfrm>
          <a:prstGeom prst="rect">
            <a:avLst/>
          </a:prstGeom>
        </p:spPr>
      </p:pic>
      <p:pic>
        <p:nvPicPr>
          <p:cNvPr id="11" name="Immagine 10" descr="7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54" y="0"/>
            <a:ext cx="2214546" cy="292893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0" y="292893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       And I </a:t>
            </a:r>
            <a:r>
              <a:rPr lang="it-IT" sz="4000" b="1" dirty="0" err="1" smtClean="0"/>
              <a:t>met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unforgettable</a:t>
            </a:r>
            <a:r>
              <a:rPr lang="it-IT" sz="4000" b="1" dirty="0" smtClean="0"/>
              <a:t> FRIENDS …</a:t>
            </a:r>
            <a:endParaRPr lang="it-IT" sz="4000" b="1" dirty="0"/>
          </a:p>
        </p:txBody>
      </p:sp>
      <p:pic>
        <p:nvPicPr>
          <p:cNvPr id="17" name="Immagine 16" descr="4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714752"/>
            <a:ext cx="2357454" cy="3143248"/>
          </a:xfrm>
          <a:prstGeom prst="rect">
            <a:avLst/>
          </a:prstGeom>
        </p:spPr>
      </p:pic>
      <p:pic>
        <p:nvPicPr>
          <p:cNvPr id="12" name="Immagine 11" descr="92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60" y="0"/>
            <a:ext cx="2428892" cy="2928934"/>
          </a:xfrm>
          <a:prstGeom prst="rect">
            <a:avLst/>
          </a:prstGeom>
        </p:spPr>
      </p:pic>
      <p:pic>
        <p:nvPicPr>
          <p:cNvPr id="13" name="Immagine 12" descr="5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00892" y="3714752"/>
            <a:ext cx="2143108" cy="3143248"/>
          </a:xfrm>
          <a:prstGeom prst="rect">
            <a:avLst/>
          </a:prstGeom>
        </p:spPr>
      </p:pic>
      <p:pic>
        <p:nvPicPr>
          <p:cNvPr id="14" name="Immagine 13" descr="95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14752"/>
            <a:ext cx="2428860" cy="3143248"/>
          </a:xfrm>
          <a:prstGeom prst="rect">
            <a:avLst/>
          </a:prstGeom>
        </p:spPr>
      </p:pic>
      <p:pic>
        <p:nvPicPr>
          <p:cNvPr id="18" name="Immagine 17" descr="IMG_962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8860" y="3714752"/>
            <a:ext cx="2214545" cy="3143248"/>
          </a:xfrm>
          <a:prstGeom prst="rect">
            <a:avLst/>
          </a:prstGeom>
        </p:spPr>
      </p:pic>
    </p:spTree>
  </p:cSld>
  <p:clrMapOvr>
    <a:masterClrMapping/>
  </p:clrMapOvr>
  <p:transition spd="slow" advTm="3000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/>
          <a:lstStyle/>
          <a:p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Over</a:t>
            </a:r>
            <a:r>
              <a:rPr lang="it-IT" dirty="0" smtClean="0"/>
              <a:t> the </a:t>
            </a:r>
            <a:r>
              <a:rPr lang="it-IT" dirty="0" err="1" smtClean="0"/>
              <a:t>world…</a:t>
            </a:r>
            <a:endParaRPr lang="it-IT" dirty="0"/>
          </a:p>
        </p:txBody>
      </p:sp>
      <p:pic>
        <p:nvPicPr>
          <p:cNvPr id="7" name="Immagine 6" descr="IMG_96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08"/>
            <a:ext cx="3286116" cy="5857892"/>
          </a:xfrm>
          <a:prstGeom prst="rect">
            <a:avLst/>
          </a:prstGeom>
        </p:spPr>
      </p:pic>
      <p:pic>
        <p:nvPicPr>
          <p:cNvPr id="8" name="Immagine 7" descr="IMG_96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1071546"/>
            <a:ext cx="3571868" cy="578645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214678" y="857233"/>
            <a:ext cx="25003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I </a:t>
            </a:r>
            <a:r>
              <a:rPr lang="it-IT" sz="2400" b="1" dirty="0" err="1" smtClean="0">
                <a:solidFill>
                  <a:srgbClr val="FF0000"/>
                </a:solidFill>
              </a:rPr>
              <a:t>could</a:t>
            </a:r>
            <a:r>
              <a:rPr lang="it-IT" sz="2400" b="1" dirty="0" smtClean="0">
                <a:solidFill>
                  <a:srgbClr val="FF0000"/>
                </a:solidFill>
              </a:rPr>
              <a:t> compare </a:t>
            </a:r>
            <a:r>
              <a:rPr lang="it-IT" sz="2400" b="1" dirty="0" err="1" smtClean="0">
                <a:solidFill>
                  <a:srgbClr val="FF0000"/>
                </a:solidFill>
              </a:rPr>
              <a:t>different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cultures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endParaRPr lang="it-IT" b="1" dirty="0" smtClean="0"/>
          </a:p>
          <a:p>
            <a:endParaRPr lang="it-IT" b="1" dirty="0" smtClean="0"/>
          </a:p>
          <a:p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</a:rPr>
              <a:t>I </a:t>
            </a:r>
            <a:r>
              <a:rPr lang="it-IT" sz="2400" b="1" dirty="0" err="1" smtClean="0">
                <a:solidFill>
                  <a:schemeClr val="accent3">
                    <a:lumMod val="75000"/>
                  </a:schemeClr>
                </a:solidFill>
              </a:rPr>
              <a:t>could</a:t>
            </a: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3">
                    <a:lumMod val="75000"/>
                  </a:schemeClr>
                </a:solidFill>
              </a:rPr>
              <a:t>know</a:t>
            </a: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3">
                    <a:lumMod val="75000"/>
                  </a:schemeClr>
                </a:solidFill>
              </a:rPr>
              <a:t>different</a:t>
            </a: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3">
                    <a:lumMod val="75000"/>
                  </a:schemeClr>
                </a:solidFill>
              </a:rPr>
              <a:t>traditions</a:t>
            </a:r>
            <a:endParaRPr lang="it-IT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sz="2400" b="1" dirty="0" smtClean="0">
                <a:solidFill>
                  <a:schemeClr val="accent5"/>
                </a:solidFill>
              </a:rPr>
              <a:t>I </a:t>
            </a:r>
            <a:r>
              <a:rPr lang="it-IT" sz="2400" b="1" dirty="0" err="1" smtClean="0">
                <a:solidFill>
                  <a:schemeClr val="accent5"/>
                </a:solidFill>
              </a:rPr>
              <a:t>could</a:t>
            </a:r>
            <a:r>
              <a:rPr lang="it-IT" sz="2400" b="1" dirty="0" smtClean="0">
                <a:solidFill>
                  <a:schemeClr val="accent5"/>
                </a:solidFill>
              </a:rPr>
              <a:t> taste </a:t>
            </a:r>
            <a:r>
              <a:rPr lang="it-IT" sz="2400" b="1" dirty="0" err="1" smtClean="0">
                <a:solidFill>
                  <a:schemeClr val="accent5"/>
                </a:solidFill>
              </a:rPr>
              <a:t>international</a:t>
            </a:r>
            <a:r>
              <a:rPr lang="it-IT" sz="2400" b="1" dirty="0" smtClean="0">
                <a:solidFill>
                  <a:schemeClr val="accent5"/>
                </a:solidFill>
              </a:rPr>
              <a:t> </a:t>
            </a:r>
            <a:r>
              <a:rPr lang="it-IT" sz="2400" b="1" dirty="0" err="1" smtClean="0">
                <a:solidFill>
                  <a:schemeClr val="accent5"/>
                </a:solidFill>
              </a:rPr>
              <a:t>dishes</a:t>
            </a:r>
            <a:endParaRPr lang="it-IT" sz="2400" dirty="0" smtClean="0">
              <a:solidFill>
                <a:schemeClr val="accent5"/>
              </a:solidFill>
            </a:endParaRPr>
          </a:p>
          <a:p>
            <a:endParaRPr lang="it-IT" dirty="0" smtClean="0"/>
          </a:p>
          <a:p>
            <a:endParaRPr lang="it-IT" dirty="0" smtClean="0"/>
          </a:p>
          <a:p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286116" y="5288340"/>
            <a:ext cx="2286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And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above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all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, I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could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learn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more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each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6">
                    <a:lumMod val="75000"/>
                  </a:schemeClr>
                </a:solidFill>
              </a:rPr>
              <a:t>them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slow" advTm="1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38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571536" y="214290"/>
            <a:ext cx="8229600" cy="1143000"/>
          </a:xfrm>
        </p:spPr>
        <p:txBody>
          <a:bodyPr/>
          <a:lstStyle/>
          <a:p>
            <a:r>
              <a:rPr lang="it-IT" dirty="0" err="1" smtClean="0"/>
              <a:t>…a</a:t>
            </a:r>
            <a:r>
              <a:rPr lang="it-IT" dirty="0" smtClean="0"/>
              <a:t> MAGIC </a:t>
            </a:r>
            <a:r>
              <a:rPr lang="it-IT" dirty="0" err="1" smtClean="0"/>
              <a:t>place</a:t>
            </a:r>
            <a:endParaRPr lang="it-IT" dirty="0"/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0562" y="328612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4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8" y="3572"/>
            <a:ext cx="9148768" cy="6854428"/>
          </a:xfrm>
          <a:prstGeom prst="rect">
            <a:avLst/>
          </a:prstGeom>
        </p:spPr>
      </p:pic>
      <p:pic>
        <p:nvPicPr>
          <p:cNvPr id="6" name="Immagine 5" descr="4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1142984"/>
            <a:ext cx="6635768" cy="4976826"/>
          </a:xfrm>
          <a:prstGeom prst="rect">
            <a:avLst/>
          </a:prstGeom>
        </p:spPr>
      </p:pic>
      <p:pic>
        <p:nvPicPr>
          <p:cNvPr id="7" name="Immagine 6" descr="5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0"/>
            <a:ext cx="5143500" cy="6858000"/>
          </a:xfrm>
          <a:prstGeom prst="rect">
            <a:avLst/>
          </a:prstGeom>
        </p:spPr>
      </p:pic>
      <p:pic>
        <p:nvPicPr>
          <p:cNvPr id="10" name="Immagine 9" descr="6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52" y="928670"/>
            <a:ext cx="6643734" cy="5357850"/>
          </a:xfrm>
          <a:prstGeom prst="rect">
            <a:avLst/>
          </a:prstGeom>
        </p:spPr>
      </p:pic>
      <p:pic>
        <p:nvPicPr>
          <p:cNvPr id="11" name="Immagine 10" descr="44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232" y="0"/>
            <a:ext cx="5143536" cy="6858000"/>
          </a:xfrm>
          <a:prstGeom prst="rect">
            <a:avLst/>
          </a:prstGeom>
        </p:spPr>
      </p:pic>
      <p:pic>
        <p:nvPicPr>
          <p:cNvPr id="13" name="Immagine 12" descr="6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00232" y="0"/>
            <a:ext cx="5143536" cy="6858000"/>
          </a:xfrm>
          <a:prstGeom prst="rect">
            <a:avLst/>
          </a:prstGeom>
        </p:spPr>
      </p:pic>
      <p:pic>
        <p:nvPicPr>
          <p:cNvPr id="15" name="Immagine 14" descr="77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976" y="381000"/>
            <a:ext cx="6929486" cy="6096000"/>
          </a:xfrm>
          <a:prstGeom prst="rect">
            <a:avLst/>
          </a:prstGeom>
        </p:spPr>
      </p:pic>
      <p:pic>
        <p:nvPicPr>
          <p:cNvPr id="16" name="Immagine 15" descr="IMG_962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166" y="0"/>
            <a:ext cx="6143636" cy="6858000"/>
          </a:xfrm>
          <a:prstGeom prst="rect">
            <a:avLst/>
          </a:prstGeom>
        </p:spPr>
      </p:pic>
      <p:pic>
        <p:nvPicPr>
          <p:cNvPr id="21" name="Immagine 20" descr="71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480" y="0"/>
            <a:ext cx="5143536" cy="6762797"/>
          </a:xfrm>
          <a:prstGeom prst="rect">
            <a:avLst/>
          </a:prstGeom>
        </p:spPr>
      </p:pic>
      <p:pic>
        <p:nvPicPr>
          <p:cNvPr id="22" name="Immagine 21" descr="796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7290" y="636"/>
            <a:ext cx="5786478" cy="6857364"/>
          </a:xfrm>
          <a:prstGeom prst="rect">
            <a:avLst/>
          </a:prstGeom>
        </p:spPr>
      </p:pic>
      <p:pic>
        <p:nvPicPr>
          <p:cNvPr id="17" name="Immagine 16" descr="68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3042" y="0"/>
            <a:ext cx="5500726" cy="6858000"/>
          </a:xfrm>
          <a:prstGeom prst="rect">
            <a:avLst/>
          </a:prstGeom>
        </p:spPr>
      </p:pic>
      <p:pic>
        <p:nvPicPr>
          <p:cNvPr id="18" name="Immagine 17" descr="445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538" y="0"/>
            <a:ext cx="7143800" cy="6858000"/>
          </a:xfrm>
          <a:prstGeom prst="rect">
            <a:avLst/>
          </a:prstGeom>
        </p:spPr>
      </p:pic>
    </p:spTree>
  </p:cSld>
  <p:clrMapOvr>
    <a:masterClrMapping/>
  </p:clrMapOvr>
  <p:transition spd="slow" advTm="1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8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14876" cy="3813504"/>
          </a:xfrm>
          <a:prstGeom prst="rect">
            <a:avLst/>
          </a:prstGeom>
        </p:spPr>
      </p:pic>
      <p:pic>
        <p:nvPicPr>
          <p:cNvPr id="7" name="Immagine 6" descr="8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3714753"/>
            <a:ext cx="4429124" cy="314324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072066" y="428604"/>
            <a:ext cx="35004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/>
              <a:t>I </a:t>
            </a:r>
            <a:r>
              <a:rPr lang="it-IT" sz="4400" dirty="0" err="1" smtClean="0"/>
              <a:t>enjoyed</a:t>
            </a:r>
            <a:r>
              <a:rPr lang="it-IT" sz="4400" dirty="0" smtClean="0"/>
              <a:t> </a:t>
            </a:r>
            <a:r>
              <a:rPr lang="it-IT" sz="4400" dirty="0" err="1" smtClean="0"/>
              <a:t>every</a:t>
            </a:r>
            <a:r>
              <a:rPr lang="it-IT" sz="4400" dirty="0" smtClean="0"/>
              <a:t> single moment </a:t>
            </a:r>
            <a:r>
              <a:rPr lang="it-IT" sz="4400" dirty="0" smtClean="0">
                <a:sym typeface="Wingdings" pitchFamily="2" charset="2"/>
              </a:rPr>
              <a:t></a:t>
            </a:r>
            <a:endParaRPr lang="it-IT" sz="4400" dirty="0"/>
          </a:p>
        </p:txBody>
      </p:sp>
    </p:spTree>
  </p:cSld>
  <p:clrMapOvr>
    <a:masterClrMapping/>
  </p:clrMapOvr>
  <p:transition spd="slow" advTm="3000"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0"/>
            <a:ext cx="4714908" cy="6858000"/>
          </a:xfrm>
          <a:prstGeom prst="rect">
            <a:avLst/>
          </a:prstGeom>
        </p:spPr>
      </p:pic>
      <p:pic>
        <p:nvPicPr>
          <p:cNvPr id="4" name="Immagine 3" descr="6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8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2"/>
            <a:ext cx="9144000" cy="684611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 </a:t>
            </a:r>
            <a:r>
              <a:rPr lang="it-IT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visited</a:t>
            </a:r>
            <a:r>
              <a:rPr lang="it-IT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it-IT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wonderful</a:t>
            </a:r>
            <a:r>
              <a:rPr lang="it-IT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it-IT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cities</a:t>
            </a:r>
            <a:r>
              <a:rPr lang="it-IT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       in </a:t>
            </a:r>
            <a:r>
              <a:rPr lang="it-IT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Poland</a:t>
            </a:r>
            <a:endParaRPr lang="it-IT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4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6248" cy="6858000"/>
          </a:xfrm>
          <a:prstGeom prst="rect">
            <a:avLst/>
          </a:prstGeom>
        </p:spPr>
      </p:pic>
      <p:pic>
        <p:nvPicPr>
          <p:cNvPr id="4" name="Immagine 3" descr="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0"/>
            <a:ext cx="4857752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0"/>
            <a:ext cx="90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 smtClean="0"/>
              <a:t>Discovering</a:t>
            </a:r>
            <a:r>
              <a:rPr lang="it-IT" sz="3600" b="1" dirty="0" smtClean="0"/>
              <a:t> a beauty </a:t>
            </a:r>
            <a:r>
              <a:rPr lang="it-IT" sz="3600" b="1" dirty="0" err="1" smtClean="0"/>
              <a:t>that</a:t>
            </a:r>
            <a:r>
              <a:rPr lang="it-IT" sz="3600" b="1" dirty="0" smtClean="0"/>
              <a:t> I </a:t>
            </a:r>
            <a:r>
              <a:rPr lang="it-IT" sz="3600" b="1" dirty="0" err="1" smtClean="0"/>
              <a:t>couldn</a:t>
            </a:r>
            <a:r>
              <a:rPr lang="it-IT" sz="3600" b="1" dirty="0" smtClean="0"/>
              <a:t>’t </a:t>
            </a:r>
            <a:r>
              <a:rPr lang="it-IT" sz="3600" b="1" dirty="0" err="1" smtClean="0"/>
              <a:t>imagine…</a:t>
            </a:r>
            <a:endParaRPr lang="it-IT" sz="3600" b="1" dirty="0"/>
          </a:p>
        </p:txBody>
      </p:sp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4876" cy="3536157"/>
          </a:xfrm>
          <a:prstGeom prst="rect">
            <a:avLst/>
          </a:prstGeom>
        </p:spPr>
      </p:pic>
      <p:pic>
        <p:nvPicPr>
          <p:cNvPr id="3" name="Immagine 2" descr="IMG_96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0372"/>
            <a:ext cx="4714876" cy="3857628"/>
          </a:xfrm>
          <a:prstGeom prst="rect">
            <a:avLst/>
          </a:prstGeom>
        </p:spPr>
      </p:pic>
      <p:pic>
        <p:nvPicPr>
          <p:cNvPr id="6" name="Immagine 5" descr="7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0"/>
            <a:ext cx="4429124" cy="6858000"/>
          </a:xfrm>
          <a:prstGeom prst="rect">
            <a:avLst/>
          </a:prstGeom>
        </p:spPr>
      </p:pic>
    </p:spTree>
  </p:cSld>
  <p:clrMapOvr>
    <a:masterClrMapping/>
  </p:clrMapOvr>
  <p:transition spd="slow" advTm="2000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57224" y="285728"/>
            <a:ext cx="5072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it-IT" sz="6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6600" dirty="0" err="1" smtClean="0">
                <a:solidFill>
                  <a:schemeClr val="tx2">
                    <a:lumMod val="75000"/>
                  </a:schemeClr>
                </a:solidFill>
              </a:rPr>
              <a:t>its</a:t>
            </a:r>
            <a:r>
              <a:rPr lang="it-IT" sz="6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6600" dirty="0" err="1" smtClean="0">
                <a:solidFill>
                  <a:schemeClr val="tx2">
                    <a:lumMod val="75000"/>
                  </a:schemeClr>
                </a:solidFill>
              </a:rPr>
              <a:t>ART…</a:t>
            </a:r>
            <a:endParaRPr lang="it-IT" sz="6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Tm="3000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3438" cy="6858000"/>
          </a:xfrm>
          <a:prstGeom prst="rect">
            <a:avLst/>
          </a:prstGeom>
        </p:spPr>
      </p:pic>
      <p:pic>
        <p:nvPicPr>
          <p:cNvPr id="5" name="Immagine 4" descr="6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0"/>
            <a:ext cx="4500562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500042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err="1" smtClean="0"/>
              <a:t>HISTORY…</a:t>
            </a:r>
            <a:endParaRPr lang="it-IT" sz="5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286380" y="5572140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err="1" smtClean="0">
                <a:solidFill>
                  <a:srgbClr val="FF0000"/>
                </a:solidFill>
              </a:rPr>
              <a:t>TREASURES…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0"/>
            <a:ext cx="4286248" cy="6858000"/>
          </a:xfrm>
          <a:prstGeom prst="rect">
            <a:avLst/>
          </a:prstGeom>
        </p:spPr>
      </p:pic>
      <p:pic>
        <p:nvPicPr>
          <p:cNvPr id="7" name="Immagine 6" descr="6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57752" cy="3786190"/>
          </a:xfrm>
          <a:prstGeom prst="rect">
            <a:avLst/>
          </a:prstGeom>
        </p:spPr>
      </p:pic>
      <p:pic>
        <p:nvPicPr>
          <p:cNvPr id="8" name="Immagine 7" descr="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6124"/>
            <a:ext cx="4857752" cy="357187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86282" y="0"/>
            <a:ext cx="43577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and </a:t>
            </a:r>
            <a:r>
              <a:rPr lang="it-IT" sz="6600" b="1" dirty="0" err="1" smtClean="0"/>
              <a:t>CULTURE…</a:t>
            </a:r>
            <a:endParaRPr lang="it-IT" sz="6600" b="1" dirty="0"/>
          </a:p>
        </p:txBody>
      </p:sp>
    </p:spTree>
  </p:cSld>
  <p:clrMapOvr>
    <a:masterClrMapping/>
  </p:clrMapOvr>
  <p:transition spd="slow" advTm="3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8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And I </a:t>
            </a:r>
            <a:r>
              <a:rPr lang="it-IT" sz="3200" b="1" dirty="0" err="1" smtClean="0"/>
              <a:t>had</a:t>
            </a:r>
            <a:r>
              <a:rPr lang="it-IT" sz="3200" b="1" dirty="0" smtClean="0"/>
              <a:t> the </a:t>
            </a:r>
            <a:r>
              <a:rPr lang="it-IT" sz="3200" b="1" dirty="0" err="1" smtClean="0"/>
              <a:t>possibility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to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travel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for</a:t>
            </a:r>
            <a:r>
              <a:rPr lang="it-IT" sz="3200" b="1" dirty="0" smtClean="0"/>
              <a:t> low </a:t>
            </a:r>
            <a:r>
              <a:rPr lang="it-IT" sz="3200" b="1" dirty="0" err="1" smtClean="0"/>
              <a:t>prices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to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other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countries…</a:t>
            </a:r>
            <a:endParaRPr lang="it-IT" sz="3200" b="1" dirty="0"/>
          </a:p>
        </p:txBody>
      </p:sp>
    </p:spTree>
  </p:cSld>
  <p:clrMapOvr>
    <a:masterClrMapping/>
  </p:clrMapOvr>
  <p:transition spd="slow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96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29124" cy="3357562"/>
          </a:xfrm>
          <a:prstGeom prst="rect">
            <a:avLst/>
          </a:prstGeom>
        </p:spPr>
      </p:pic>
      <p:pic>
        <p:nvPicPr>
          <p:cNvPr id="3" name="Immagine 2" descr="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"/>
            <a:ext cx="4714876" cy="3357562"/>
          </a:xfrm>
          <a:prstGeom prst="rect">
            <a:avLst/>
          </a:prstGeom>
        </p:spPr>
      </p:pic>
      <p:pic>
        <p:nvPicPr>
          <p:cNvPr id="4" name="Immagine 3" descr="3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3357562"/>
            <a:ext cx="2928926" cy="3500438"/>
          </a:xfrm>
          <a:prstGeom prst="rect">
            <a:avLst/>
          </a:prstGeom>
        </p:spPr>
      </p:pic>
      <p:pic>
        <p:nvPicPr>
          <p:cNvPr id="5" name="Immagine 4" descr="3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3357562"/>
            <a:ext cx="3071834" cy="3500438"/>
          </a:xfrm>
          <a:prstGeom prst="rect">
            <a:avLst/>
          </a:prstGeom>
        </p:spPr>
      </p:pic>
      <p:pic>
        <p:nvPicPr>
          <p:cNvPr id="8" name="Immagine 7" descr="IMG_970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57562"/>
            <a:ext cx="3571868" cy="3500438"/>
          </a:xfrm>
          <a:prstGeom prst="rect">
            <a:avLst/>
          </a:prstGeom>
        </p:spPr>
      </p:pic>
    </p:spTree>
  </p:cSld>
  <p:clrMapOvr>
    <a:masterClrMapping/>
  </p:clrMapOvr>
  <p:transition spd="slow" advTm="2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edia.opentur.it/WEB/CHANNELS/COCKTAILVIAGGI/CMS/IMAGES/vienna1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pic>
        <p:nvPicPr>
          <p:cNvPr id="6" name="Immagine 5" descr="IMG_97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57686" cy="6858000"/>
          </a:xfrm>
          <a:prstGeom prst="rect">
            <a:avLst/>
          </a:prstGeom>
        </p:spPr>
      </p:pic>
      <p:pic>
        <p:nvPicPr>
          <p:cNvPr id="7" name="Immagine 6" descr="9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0"/>
            <a:ext cx="4786314" cy="6858000"/>
          </a:xfrm>
          <a:prstGeom prst="rect">
            <a:avLst/>
          </a:prstGeom>
        </p:spPr>
      </p:pic>
    </p:spTree>
  </p:cSld>
  <p:clrMapOvr>
    <a:masterClrMapping/>
  </p:clrMapOvr>
  <p:transition spd="slow" advTm="6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7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8143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And I </a:t>
            </a:r>
            <a:r>
              <a:rPr lang="it-IT" sz="4000" b="1" dirty="0" err="1" smtClean="0"/>
              <a:t>will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never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forget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my</a:t>
            </a:r>
            <a:r>
              <a:rPr lang="it-IT" sz="4000" b="1" dirty="0" smtClean="0"/>
              <a:t> Christmas in </a:t>
            </a:r>
            <a:r>
              <a:rPr lang="it-IT" sz="4000" b="1" dirty="0" err="1" smtClean="0"/>
              <a:t>Poland…</a:t>
            </a:r>
            <a:endParaRPr lang="it-IT" sz="4000" b="1" dirty="0"/>
          </a:p>
        </p:txBody>
      </p:sp>
    </p:spTree>
  </p:cSld>
  <p:clrMapOvr>
    <a:masterClrMapping/>
  </p:clrMapOvr>
  <p:transition spd="slow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volablog.it/wp-content/uploads/2013/11/sfondo-nata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0" y="1785926"/>
            <a:ext cx="2428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</a:rPr>
              <a:t>In a </a:t>
            </a:r>
            <a:r>
              <a:rPr lang="it-IT" sz="3600" b="1" dirty="0" err="1" smtClean="0">
                <a:solidFill>
                  <a:schemeClr val="bg1"/>
                </a:solidFill>
              </a:rPr>
              <a:t>kind</a:t>
            </a:r>
            <a:r>
              <a:rPr lang="it-IT" sz="3600" b="1" dirty="0" smtClean="0">
                <a:solidFill>
                  <a:schemeClr val="bg1"/>
                </a:solidFill>
              </a:rPr>
              <a:t> and </a:t>
            </a:r>
            <a:r>
              <a:rPr lang="it-IT" sz="3600" b="1" dirty="0" err="1" smtClean="0">
                <a:solidFill>
                  <a:schemeClr val="bg1"/>
                </a:solidFill>
              </a:rPr>
              <a:t>hospitable</a:t>
            </a:r>
            <a:r>
              <a:rPr lang="it-IT" sz="3600" b="1" dirty="0" smtClean="0">
                <a:solidFill>
                  <a:schemeClr val="bg1"/>
                </a:solidFill>
              </a:rPr>
              <a:t> </a:t>
            </a:r>
            <a:r>
              <a:rPr lang="it-IT" sz="3600" b="1" dirty="0" err="1" smtClean="0">
                <a:solidFill>
                  <a:schemeClr val="bg1"/>
                </a:solidFill>
              </a:rPr>
              <a:t>family…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7" name="Immagine 6" descr="IMG_96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0"/>
            <a:ext cx="3929057" cy="3357562"/>
          </a:xfrm>
          <a:prstGeom prst="rect">
            <a:avLst/>
          </a:prstGeom>
        </p:spPr>
      </p:pic>
      <p:pic>
        <p:nvPicPr>
          <p:cNvPr id="8" name="Immagine 7" descr="95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60" y="3357562"/>
            <a:ext cx="4000528" cy="3500438"/>
          </a:xfrm>
          <a:prstGeom prst="rect">
            <a:avLst/>
          </a:prstGeom>
        </p:spPr>
      </p:pic>
    </p:spTree>
  </p:cSld>
  <p:clrMapOvr>
    <a:masterClrMapping/>
  </p:clrMapOvr>
  <p:transition spd="slow" advTm="5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9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Immagine 5" descr="9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0"/>
            <a:ext cx="5857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 smtClean="0">
                <a:solidFill>
                  <a:srgbClr val="FF0000"/>
                </a:solidFill>
              </a:rPr>
              <a:t>BEST TIME EVER!!!</a:t>
            </a:r>
            <a:endParaRPr lang="it-IT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s://encrypted-tbn0.gstatic.com/images?q=tbn:ANd9GcRVoZAsPTRfi2ldOIjVApnWG1_ONuxOpBgk40XCbRhv7ndW6bktd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779" y="0"/>
            <a:ext cx="9155779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143108" y="500042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14282" y="285729"/>
            <a:ext cx="8715436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 smtClean="0">
                <a:solidFill>
                  <a:schemeClr val="bg1"/>
                </a:solidFill>
              </a:rPr>
              <a:t>It</a:t>
            </a:r>
            <a:r>
              <a:rPr lang="it-IT" sz="3200" dirty="0" smtClean="0">
                <a:solidFill>
                  <a:schemeClr val="bg1"/>
                </a:solidFill>
              </a:rPr>
              <a:t>’s </a:t>
            </a:r>
            <a:r>
              <a:rPr lang="it-IT" sz="3200" dirty="0" err="1" smtClean="0">
                <a:solidFill>
                  <a:schemeClr val="bg1"/>
                </a:solidFill>
              </a:rPr>
              <a:t>difficult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to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describe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what</a:t>
            </a:r>
            <a:r>
              <a:rPr lang="it-IT" sz="3200" dirty="0" smtClean="0">
                <a:solidFill>
                  <a:schemeClr val="bg1"/>
                </a:solidFill>
              </a:rPr>
              <a:t> I’ve </a:t>
            </a:r>
            <a:r>
              <a:rPr lang="it-IT" sz="3200" dirty="0" err="1" smtClean="0">
                <a:solidFill>
                  <a:schemeClr val="bg1"/>
                </a:solidFill>
              </a:rPr>
              <a:t>been</a:t>
            </a:r>
            <a:r>
              <a:rPr lang="it-IT" sz="3200" dirty="0" smtClean="0">
                <a:solidFill>
                  <a:schemeClr val="bg1"/>
                </a:solidFill>
              </a:rPr>
              <a:t> feeling </a:t>
            </a:r>
            <a:r>
              <a:rPr lang="it-IT" sz="3200" dirty="0" err="1" smtClean="0">
                <a:solidFill>
                  <a:schemeClr val="bg1"/>
                </a:solidFill>
              </a:rPr>
              <a:t>there…</a:t>
            </a:r>
            <a:endParaRPr lang="it-IT" sz="3200" dirty="0" smtClean="0">
              <a:solidFill>
                <a:schemeClr val="bg1"/>
              </a:solidFill>
            </a:endParaRPr>
          </a:p>
          <a:p>
            <a:endParaRPr lang="it-IT" sz="3200" dirty="0" smtClean="0">
              <a:solidFill>
                <a:schemeClr val="bg1"/>
              </a:solidFill>
            </a:endParaRPr>
          </a:p>
          <a:p>
            <a:endParaRPr lang="it-IT" sz="3200" dirty="0" smtClean="0">
              <a:solidFill>
                <a:schemeClr val="bg1"/>
              </a:solidFill>
            </a:endParaRPr>
          </a:p>
          <a:p>
            <a:r>
              <a:rPr lang="it-IT" sz="5400" b="1" dirty="0" smtClean="0">
                <a:solidFill>
                  <a:schemeClr val="bg1"/>
                </a:solidFill>
              </a:rPr>
              <a:t>HAVE YOU EVER EXPERIENCED SOMETHING SO INCOMPREHENSIBLE? </a:t>
            </a:r>
          </a:p>
          <a:p>
            <a:endParaRPr lang="it-IT" sz="3200" dirty="0" smtClean="0">
              <a:solidFill>
                <a:schemeClr val="bg1"/>
              </a:solidFill>
            </a:endParaRPr>
          </a:p>
          <a:p>
            <a:endParaRPr lang="it-IT" sz="3200" dirty="0" smtClean="0">
              <a:solidFill>
                <a:schemeClr val="bg1"/>
              </a:solidFill>
            </a:endParaRPr>
          </a:p>
          <a:p>
            <a:endParaRPr lang="it-IT" sz="3200" dirty="0" smtClean="0">
              <a:solidFill>
                <a:schemeClr val="bg1"/>
              </a:solidFill>
            </a:endParaRPr>
          </a:p>
          <a:p>
            <a:r>
              <a:rPr lang="it-IT" sz="3200" dirty="0" smtClean="0">
                <a:solidFill>
                  <a:schemeClr val="bg1"/>
                </a:solidFill>
              </a:rPr>
              <a:t>I CAN ONLY SAY THAT...</a:t>
            </a:r>
          </a:p>
          <a:p>
            <a:endParaRPr lang="it-IT" sz="3200" dirty="0" smtClean="0">
              <a:solidFill>
                <a:schemeClr val="bg1"/>
              </a:solidFill>
            </a:endParaRPr>
          </a:p>
          <a:p>
            <a:endParaRPr lang="it-IT" sz="3200" dirty="0" smtClean="0"/>
          </a:p>
          <a:p>
            <a:endParaRPr lang="it-IT" sz="3200" dirty="0" smtClean="0"/>
          </a:p>
        </p:txBody>
      </p:sp>
    </p:spTree>
  </p:cSld>
  <p:clrMapOvr>
    <a:masterClrMapping/>
  </p:clrMapOvr>
  <p:transition spd="slow" advTm="4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7158" y="214290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 HALF OF MY HEART IS THERE!!! </a:t>
            </a:r>
            <a:endParaRPr lang="it-IT" sz="4000" b="1" dirty="0"/>
          </a:p>
        </p:txBody>
      </p:sp>
      <p:pic>
        <p:nvPicPr>
          <p:cNvPr id="3" name="Immagine 2" descr="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071546"/>
            <a:ext cx="4071933" cy="5786454"/>
          </a:xfrm>
          <a:prstGeom prst="rect">
            <a:avLst/>
          </a:prstGeom>
        </p:spPr>
      </p:pic>
      <p:pic>
        <p:nvPicPr>
          <p:cNvPr id="4" name="Immagine 3" descr="8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1013476"/>
            <a:ext cx="4714876" cy="5844524"/>
          </a:xfrm>
          <a:prstGeom prst="rect">
            <a:avLst/>
          </a:prstGeom>
        </p:spPr>
      </p:pic>
    </p:spTree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966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14000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ag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57158" y="1285860"/>
            <a:ext cx="2103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57158" y="642918"/>
            <a:ext cx="2103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57158" y="0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500826" y="0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57158" y="2571744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57158" y="1928802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928926" y="714356"/>
            <a:ext cx="3357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500826" y="2500306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500826" y="1857364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500826" y="1214422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500826" y="571480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857488" y="1428736"/>
            <a:ext cx="3429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000364" y="2143116"/>
            <a:ext cx="314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857488" y="2928934"/>
            <a:ext cx="3286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000364" y="3714752"/>
            <a:ext cx="3289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000364" y="4500570"/>
            <a:ext cx="3289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3000364" y="5357826"/>
            <a:ext cx="3289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071802" y="6072206"/>
            <a:ext cx="3289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85720" y="3643314"/>
            <a:ext cx="222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285720" y="4214818"/>
            <a:ext cx="222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6572264" y="6488668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6572264" y="6000768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6572264" y="5429264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6500826" y="4857760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6429388" y="4214818"/>
            <a:ext cx="2221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6500826" y="3643314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357158" y="5357826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357158" y="5929330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357158" y="6488668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285720" y="4786322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357158" y="3143248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6500826" y="3000372"/>
            <a:ext cx="2221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KUL </a:t>
            </a:r>
            <a:r>
              <a:rPr lang="it-IT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 </a:t>
            </a:r>
            <a:endParaRPr lang="it-IT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4000"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97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643182"/>
            <a:ext cx="3857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 smtClean="0">
                <a:solidFill>
                  <a:schemeClr val="bg1"/>
                </a:solidFill>
              </a:rPr>
              <a:t>…in a MAGIC city </a:t>
            </a:r>
            <a:endParaRPr lang="it-IT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3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Immagine 6" descr="IMG_97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0202"/>
            <a:ext cx="9144000" cy="6898202"/>
          </a:xfrm>
          <a:prstGeom prst="rect">
            <a:avLst/>
          </a:prstGeom>
        </p:spPr>
      </p:pic>
      <p:pic>
        <p:nvPicPr>
          <p:cNvPr id="8" name="Immagine 7" descr="Lublin-Poland-00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00" y="1071546"/>
            <a:ext cx="6703789" cy="4857784"/>
          </a:xfrm>
          <a:prstGeom prst="rect">
            <a:avLst/>
          </a:prstGeom>
        </p:spPr>
      </p:pic>
      <p:pic>
        <p:nvPicPr>
          <p:cNvPr id="9" name="Immagine 8" descr="stare-miasto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1071546"/>
            <a:ext cx="6715172" cy="5188998"/>
          </a:xfrm>
          <a:prstGeom prst="rect">
            <a:avLst/>
          </a:prstGeom>
        </p:spPr>
      </p:pic>
      <p:pic>
        <p:nvPicPr>
          <p:cNvPr id="10" name="Immagine 9" descr="fototapeta-04x-lublin-4038_1726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24" y="657869"/>
            <a:ext cx="6929486" cy="5700065"/>
          </a:xfrm>
          <a:prstGeom prst="rect">
            <a:avLst/>
          </a:prstGeom>
        </p:spPr>
      </p:pic>
      <p:pic>
        <p:nvPicPr>
          <p:cNvPr id="11" name="Immagine 10" descr="IMG_970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64871"/>
            <a:ext cx="9144000" cy="6922872"/>
          </a:xfrm>
          <a:prstGeom prst="rect">
            <a:avLst/>
          </a:prstGeom>
        </p:spPr>
      </p:pic>
    </p:spTree>
  </p:cSld>
  <p:clrMapOvr>
    <a:masterClrMapping/>
  </p:clrMapOvr>
  <p:transition spd="slow" advTm="3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 rot="20026970">
            <a:off x="4717872" y="4765573"/>
            <a:ext cx="4500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Kul</a:t>
            </a:r>
            <a:r>
              <a:rPr lang="it-IT" sz="2800" dirty="0" smtClean="0"/>
              <a:t> </a:t>
            </a:r>
            <a:r>
              <a:rPr lang="it-IT" sz="2800" dirty="0" err="1" smtClean="0"/>
              <a:t>organized</a:t>
            </a:r>
            <a:r>
              <a:rPr lang="it-IT" sz="2800" dirty="0" smtClean="0"/>
              <a:t> </a:t>
            </a:r>
            <a:r>
              <a:rPr lang="it-IT" sz="2800" dirty="0" err="1" smtClean="0"/>
              <a:t>different</a:t>
            </a:r>
            <a:r>
              <a:rPr lang="it-IT" sz="2800" dirty="0" smtClean="0"/>
              <a:t> </a:t>
            </a:r>
            <a:r>
              <a:rPr lang="it-IT" sz="2800" dirty="0" err="1" smtClean="0"/>
              <a:t>integration</a:t>
            </a:r>
            <a:r>
              <a:rPr lang="it-IT" sz="2800" dirty="0" smtClean="0"/>
              <a:t> </a:t>
            </a:r>
            <a:r>
              <a:rPr lang="it-IT" sz="2800" dirty="0" err="1" smtClean="0"/>
              <a:t>events</a:t>
            </a:r>
            <a:endParaRPr lang="it-IT" sz="2800" dirty="0" smtClean="0"/>
          </a:p>
        </p:txBody>
      </p:sp>
      <p:pic>
        <p:nvPicPr>
          <p:cNvPr id="4" name="Immagine 3" descr="4666_660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346" y="0"/>
            <a:ext cx="5020653" cy="3357562"/>
          </a:xfrm>
          <a:prstGeom prst="rect">
            <a:avLst/>
          </a:prstGeom>
        </p:spPr>
      </p:pic>
      <p:pic>
        <p:nvPicPr>
          <p:cNvPr id="5" name="Immagine 4" descr="3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75421"/>
            <a:ext cx="4643438" cy="3482579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7686" y="3286124"/>
            <a:ext cx="304800" cy="3048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20511981">
            <a:off x="276533" y="-27126"/>
            <a:ext cx="41897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err="1" smtClean="0"/>
              <a:t>Fear</a:t>
            </a:r>
            <a:r>
              <a:rPr lang="it-IT" sz="4800" b="1" dirty="0" smtClean="0"/>
              <a:t>? NO</a:t>
            </a:r>
          </a:p>
          <a:p>
            <a:r>
              <a:rPr lang="it-IT" sz="4800" b="1" dirty="0" err="1" smtClean="0"/>
              <a:t>Worry</a:t>
            </a:r>
            <a:r>
              <a:rPr lang="it-IT" sz="4800" b="1" dirty="0" smtClean="0"/>
              <a:t>? NO</a:t>
            </a:r>
          </a:p>
          <a:p>
            <a:r>
              <a:rPr lang="it-IT" sz="4800" b="1" dirty="0" err="1" smtClean="0"/>
              <a:t>Loneliness</a:t>
            </a:r>
            <a:r>
              <a:rPr lang="it-IT" sz="4800" b="1" dirty="0" smtClean="0"/>
              <a:t>? NO</a:t>
            </a:r>
          </a:p>
          <a:p>
            <a:r>
              <a:rPr lang="it-IT" sz="4800" b="1" dirty="0" smtClean="0"/>
              <a:t>KUL? YEEEES</a:t>
            </a:r>
            <a:endParaRPr lang="it-IT" sz="4800" b="1" dirty="0"/>
          </a:p>
        </p:txBody>
      </p:sp>
    </p:spTree>
  </p:cSld>
  <p:clrMapOvr>
    <a:masterClrMapping/>
  </p:clrMapOvr>
  <p:transition spd="slow" advTm="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 build="p" bldLvl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magine 1" descr="5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0"/>
            <a:ext cx="4714876" cy="6777299"/>
          </a:xfrm>
          <a:prstGeom prst="rect">
            <a:avLst/>
          </a:prstGeom>
        </p:spPr>
      </p:pic>
    </p:spTree>
  </p:cSld>
  <p:clrMapOvr>
    <a:masterClrMapping/>
  </p:clrMapOvr>
  <p:transition spd="slow" advTm="2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2428868"/>
            <a:ext cx="4857752" cy="4429131"/>
          </a:xfrm>
          <a:prstGeom prst="rect">
            <a:avLst/>
          </a:prstGeom>
        </p:spPr>
      </p:pic>
      <p:pic>
        <p:nvPicPr>
          <p:cNvPr id="5" name="Immagine 4" descr="5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4286248" cy="4929198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357686" y="214290"/>
            <a:ext cx="4786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err="1" smtClean="0"/>
              <a:t>They</a:t>
            </a:r>
            <a:r>
              <a:rPr lang="it-IT" sz="4800" b="1" dirty="0" smtClean="0"/>
              <a:t> </a:t>
            </a:r>
            <a:r>
              <a:rPr lang="it-IT" sz="4800" b="1" dirty="0" err="1" smtClean="0"/>
              <a:t>helped</a:t>
            </a:r>
            <a:r>
              <a:rPr lang="it-IT" sz="4800" b="1" dirty="0" smtClean="0"/>
              <a:t> me in </a:t>
            </a:r>
            <a:r>
              <a:rPr lang="it-IT" sz="4800" b="1" dirty="0" err="1" smtClean="0"/>
              <a:t>EVERYTHING…</a:t>
            </a:r>
            <a:endParaRPr lang="it-IT" sz="4800" b="1" dirty="0"/>
          </a:p>
        </p:txBody>
      </p:sp>
    </p:spTree>
  </p:cSld>
  <p:clrMapOvr>
    <a:masterClrMapping/>
  </p:clrMapOvr>
  <p:transition spd="slow" advTm="3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42976" y="0"/>
            <a:ext cx="7433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They</a:t>
            </a:r>
            <a:r>
              <a:rPr lang="it-IT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made</a:t>
            </a:r>
            <a:r>
              <a:rPr lang="it-IT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me </a:t>
            </a:r>
            <a:r>
              <a:rPr lang="it-IT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feel</a:t>
            </a:r>
            <a:r>
              <a:rPr lang="it-IT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at </a:t>
            </a:r>
            <a:r>
              <a:rPr lang="it-IT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HOME</a:t>
            </a:r>
            <a:r>
              <a:rPr lang="it-IT" sz="4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…</a:t>
            </a:r>
            <a:endParaRPr lang="it-IT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00"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362</Words>
  <Application>Microsoft Office PowerPoint</Application>
  <PresentationFormat>Pokaz na ekranie (4:3)</PresentationFormat>
  <Paragraphs>84</Paragraphs>
  <Slides>37</Slides>
  <Notes>0</Notes>
  <HiddenSlides>0</HiddenSlides>
  <MMClips>5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Tema di Office</vt:lpstr>
      <vt:lpstr>Prezentacja programu PowerPoint</vt:lpstr>
      <vt:lpstr>…a MAGIC place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All Over the world…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Katarzyna Stępień</cp:lastModifiedBy>
  <cp:revision>221</cp:revision>
  <dcterms:created xsi:type="dcterms:W3CDTF">2015-05-26T15:10:43Z</dcterms:created>
  <dcterms:modified xsi:type="dcterms:W3CDTF">2015-07-13T07:59:02Z</dcterms:modified>
</cp:coreProperties>
</file>