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D4154C6B-8745-4400-B1A9-C95E1AE8D9E8}" type="datetimeFigureOut">
              <a:rPr lang="pl-PL" smtClean="0"/>
              <a:t>2017-08-22</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16F7ED91-8F7F-4C0D-ADF6-029149931559}" type="slidenum">
              <a:rPr lang="pl-PL" smtClean="0"/>
              <a:t>‹#›</a:t>
            </a:fld>
            <a:endParaRPr lang="pl-PL"/>
          </a:p>
        </p:txBody>
      </p:sp>
    </p:spTree>
    <p:extLst>
      <p:ext uri="{BB962C8B-B14F-4D97-AF65-F5344CB8AC3E}">
        <p14:creationId xmlns:p14="http://schemas.microsoft.com/office/powerpoint/2010/main" val="227794537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4154C6B-8745-4400-B1A9-C95E1AE8D9E8}" type="datetimeFigureOut">
              <a:rPr lang="pl-PL" smtClean="0"/>
              <a:t>2017-08-22</a:t>
            </a:fld>
            <a:endParaRPr lang="pl-PL"/>
          </a:p>
        </p:txBody>
      </p:sp>
      <p:sp>
        <p:nvSpPr>
          <p:cNvPr id="5" name="Symbol zastępczy stopki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6F7ED91-8F7F-4C0D-ADF6-029149931559}" type="slidenum">
              <a:rPr lang="pl-PL" smtClean="0"/>
              <a:t>‹#›</a:t>
            </a:fld>
            <a:endParaRPr lang="pl-PL"/>
          </a:p>
        </p:txBody>
      </p:sp>
    </p:spTree>
    <p:extLst>
      <p:ext uri="{BB962C8B-B14F-4D97-AF65-F5344CB8AC3E}">
        <p14:creationId xmlns:p14="http://schemas.microsoft.com/office/powerpoint/2010/main" val="3426179642"/>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pl-P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ytuł 1" hidden="1"/>
          <p:cNvSpPr>
            <a:spLocks noGrp="1"/>
          </p:cNvSpPr>
          <p:nvPr>
            <p:ph type="title"/>
          </p:nvPr>
        </p:nvSpPr>
        <p:spPr/>
        <p:txBody>
          <a:bodyPr/>
          <a:lstStyle/>
          <a:p>
            <a:r>
              <a:rPr lang="en-US" sz="4800" b="1" smtClean="0"/>
              <a:t>I belong among the stars. And so do you. And so do they. Together, we can inspire galaxies of greatness for generations to come. No, sky is not the limit. It is only the beginning. </a:t>
            </a:r>
            <a:endParaRPr lang="ru-RU" sz="4800" b="1" dirty="0"/>
          </a:p>
        </p:txBody>
      </p:sp>
      <p:pic>
        <p:nvPicPr>
          <p:cNvPr id="3" name="Obraz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924215798"/>
      </p:ext>
    </p:extLst>
  </p:cSld>
  <p:clrMapOvr>
    <a:masterClrMapping/>
  </p:clrMapOvr>
  <mc:AlternateContent xmlns:mc="http://schemas.openxmlformats.org/markup-compatibility/2006">
    <mc:Choice xmlns:p14="http://schemas.microsoft.com/office/powerpoint/2010/main" Requires="p14">
      <p:transition p14:dur="250" advClick="0" advTm="6000">
        <p14:flip dir="r"/>
      </p:transition>
    </mc:Choice>
    <mc:Fallback>
      <p:transition advClick="0" advTm="6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ytuł 1" hidden="1"/>
          <p:cNvSpPr>
            <a:spLocks noGrp="1"/>
          </p:cNvSpPr>
          <p:nvPr>
            <p:ph type="title"/>
          </p:nvPr>
        </p:nvSpPr>
        <p:spPr/>
        <p:txBody>
          <a:bodyPr/>
          <a:lstStyle/>
          <a:p>
            <a:endParaRPr lang="ru-RU"/>
          </a:p>
        </p:txBody>
      </p:sp>
      <p:pic>
        <p:nvPicPr>
          <p:cNvPr id="3" name="Obraz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011448926"/>
      </p:ext>
    </p:extLst>
  </p:cSld>
  <p:clrMapOvr>
    <a:masterClrMapping/>
  </p:clrMapOvr>
  <mc:AlternateContent xmlns:mc="http://schemas.openxmlformats.org/markup-compatibility/2006">
    <mc:Choice xmlns:p14="http://schemas.microsoft.com/office/powerpoint/2010/main" Requires="p14">
      <p:transition spd="slow" p14:dur="1200" advClick="0" advTm="4300">
        <p:dissolve/>
      </p:transition>
    </mc:Choice>
    <mc:Fallback>
      <p:transition spd="slow" advClick="0" advTm="4300">
        <p:dissolv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ytuł 1" hidden="1"/>
          <p:cNvSpPr>
            <a:spLocks noGrp="1"/>
          </p:cNvSpPr>
          <p:nvPr>
            <p:ph type="title"/>
          </p:nvPr>
        </p:nvSpPr>
        <p:spPr/>
        <p:txBody>
          <a:bodyPr/>
          <a:lstStyle/>
          <a:p>
            <a:endParaRPr lang="ru-RU"/>
          </a:p>
        </p:txBody>
      </p:sp>
      <p:pic>
        <p:nvPicPr>
          <p:cNvPr id="3" name="Obraz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121673817"/>
      </p:ext>
    </p:extLst>
  </p:cSld>
  <p:clrMapOvr>
    <a:masterClrMapping/>
  </p:clrMapOvr>
  <mc:AlternateContent xmlns:mc="http://schemas.openxmlformats.org/markup-compatibility/2006">
    <mc:Choice xmlns:p14="http://schemas.microsoft.com/office/powerpoint/2010/main" Requires="p14">
      <p:transition spd="slow" p14:dur="2500" advClick="0" advTm="4300">
        <p:checker/>
      </p:transition>
    </mc:Choice>
    <mc:Fallback>
      <p:transition spd="slow" advClick="0" advTm="4300">
        <p:checker/>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ytuł 1" hidden="1"/>
          <p:cNvSpPr>
            <a:spLocks noGrp="1"/>
          </p:cNvSpPr>
          <p:nvPr>
            <p:ph type="title"/>
          </p:nvPr>
        </p:nvSpPr>
        <p:spPr/>
        <p:txBody>
          <a:bodyPr/>
          <a:lstStyle/>
          <a:p>
            <a:r>
              <a:rPr lang="en-US" smtClean="0"/>
              <a:t>Six things I'll miss about being a student in KUL</a:t>
            </a:r>
            <a:br>
              <a:rPr lang="en-US" smtClean="0"/>
            </a:br>
            <a:endParaRPr lang="en-US" dirty="0"/>
          </a:p>
        </p:txBody>
      </p:sp>
      <p:pic>
        <p:nvPicPr>
          <p:cNvPr id="3" name="Obraz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885294157"/>
      </p:ext>
    </p:extLst>
  </p:cSld>
  <p:clrMapOvr>
    <a:masterClrMapping/>
  </p:clrMapOvr>
  <mc:AlternateContent xmlns:mc="http://schemas.openxmlformats.org/markup-compatibility/2006">
    <mc:Choice xmlns:p14="http://schemas.microsoft.com/office/powerpoint/2010/main" Requires="p14">
      <p:transition spd="slow" p14:dur="1500" advClick="0" advTm="5000">
        <p:split orient="vert"/>
      </p:transition>
    </mc:Choice>
    <mc:Fallback>
      <p:transition spd="slow" advClick="0" advTm="5000">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ytuł 1" hidden="1"/>
          <p:cNvSpPr>
            <a:spLocks noGrp="1"/>
          </p:cNvSpPr>
          <p:nvPr>
            <p:ph type="title"/>
          </p:nvPr>
        </p:nvSpPr>
        <p:spPr/>
        <p:txBody>
          <a:bodyPr/>
          <a:lstStyle/>
          <a:p>
            <a:endParaRPr lang="ru-RU"/>
          </a:p>
        </p:txBody>
      </p:sp>
      <p:pic>
        <p:nvPicPr>
          <p:cNvPr id="3" name="Obraz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937095462"/>
      </p:ext>
    </p:extLst>
  </p:cSld>
  <p:clrMapOvr>
    <a:masterClrMapping/>
  </p:clrMapOvr>
  <mc:AlternateContent xmlns:mc="http://schemas.openxmlformats.org/markup-compatibility/2006">
    <mc:Choice xmlns:p14="http://schemas.microsoft.com/office/powerpoint/2010/main" Requires="p14">
      <p:transition spd="slow" p14:dur="1400" advClick="0" advTm="4300">
        <p14:ripple/>
      </p:transition>
    </mc:Choice>
    <mc:Fallback>
      <p:transition spd="slow" advClick="0" advTm="43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ytuł 1" hidden="1"/>
          <p:cNvSpPr>
            <a:spLocks noGrp="1"/>
          </p:cNvSpPr>
          <p:nvPr>
            <p:ph type="title"/>
          </p:nvPr>
        </p:nvSpPr>
        <p:spPr/>
        <p:txBody>
          <a:bodyPr/>
          <a:lstStyle/>
          <a:p>
            <a:endParaRPr lang="en-US"/>
          </a:p>
        </p:txBody>
      </p:sp>
      <p:pic>
        <p:nvPicPr>
          <p:cNvPr id="3" name="Obraz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400909861"/>
      </p:ext>
    </p:extLst>
  </p:cSld>
  <p:clrMapOvr>
    <a:masterClrMapping/>
  </p:clrMapOvr>
  <mc:AlternateContent xmlns:mc="http://schemas.openxmlformats.org/markup-compatibility/2006">
    <mc:Choice xmlns:p14="http://schemas.microsoft.com/office/powerpoint/2010/main" Requires="p14">
      <p:transition spd="slow" p14:dur="1200" advClick="0" advTm="4300">
        <p:dissolve/>
      </p:transition>
    </mc:Choice>
    <mc:Fallback>
      <p:transition spd="slow" advClick="0" advTm="4300">
        <p:dissolv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ytuł 1" hidden="1"/>
          <p:cNvSpPr>
            <a:spLocks noGrp="1"/>
          </p:cNvSpPr>
          <p:nvPr>
            <p:ph type="title"/>
          </p:nvPr>
        </p:nvSpPr>
        <p:spPr/>
        <p:txBody>
          <a:bodyPr/>
          <a:lstStyle/>
          <a:p>
            <a:endParaRPr lang="pl-PL"/>
          </a:p>
        </p:txBody>
      </p:sp>
      <p:pic>
        <p:nvPicPr>
          <p:cNvPr id="3" name="Obraz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50379372"/>
      </p:ext>
    </p:extLst>
  </p:cSld>
  <p:clrMapOvr>
    <a:masterClrMapping/>
  </p:clrMapOvr>
  <mc:AlternateContent xmlns:mc="http://schemas.openxmlformats.org/markup-compatibility/2006">
    <mc:Choice xmlns:p14="http://schemas.microsoft.com/office/powerpoint/2010/main" Requires="p14">
      <p:transition spd="slow" p14:dur="4000" advClick="0" advTm="4300">
        <p14:vortex dir="r"/>
      </p:transition>
    </mc:Choice>
    <mc:Fallback>
      <p:transition spd="slow" advClick="0" advTm="43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ytuł 1" hidden="1"/>
          <p:cNvSpPr>
            <a:spLocks noGrp="1"/>
          </p:cNvSpPr>
          <p:nvPr>
            <p:ph type="title"/>
          </p:nvPr>
        </p:nvSpPr>
        <p:spPr/>
        <p:txBody>
          <a:bodyPr/>
          <a:lstStyle/>
          <a:p>
            <a:endParaRPr lang="ru-RU"/>
          </a:p>
        </p:txBody>
      </p:sp>
      <p:pic>
        <p:nvPicPr>
          <p:cNvPr id="3" name="Obraz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394711079"/>
      </p:ext>
    </p:extLst>
  </p:cSld>
  <p:clrMapOvr>
    <a:masterClrMapping/>
  </p:clrMapOvr>
  <mc:AlternateContent xmlns:mc="http://schemas.openxmlformats.org/markup-compatibility/2006">
    <mc:Choice xmlns:p14="http://schemas.microsoft.com/office/powerpoint/2010/main" Requires="p14">
      <p:transition spd="slow" p14:dur="4000" advClick="0" advTm="4300">
        <p14:vortex dir="r"/>
      </p:transition>
    </mc:Choice>
    <mc:Fallback>
      <p:transition spd="slow" advClick="0" advTm="43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ytuł 1" hidden="1"/>
          <p:cNvSpPr>
            <a:spLocks noGrp="1"/>
          </p:cNvSpPr>
          <p:nvPr>
            <p:ph type="title"/>
          </p:nvPr>
        </p:nvSpPr>
        <p:spPr/>
        <p:txBody>
          <a:bodyPr/>
          <a:lstStyle/>
          <a:p>
            <a:endParaRPr lang="ru-RU"/>
          </a:p>
        </p:txBody>
      </p:sp>
      <p:pic>
        <p:nvPicPr>
          <p:cNvPr id="3" name="Obraz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149718758"/>
      </p:ext>
    </p:extLst>
  </p:cSld>
  <p:clrMapOvr>
    <a:masterClrMapping/>
  </p:clrMapOvr>
  <mc:AlternateContent xmlns:mc="http://schemas.openxmlformats.org/markup-compatibility/2006">
    <mc:Choice xmlns:p14="http://schemas.microsoft.com/office/powerpoint/2010/main" Requires="p14">
      <p:transition spd="slow" p14:dur="3900" advClick="0" advTm="4300">
        <p14:glitter pattern="hexagon"/>
      </p:transition>
    </mc:Choice>
    <mc:Fallback>
      <p:transition spd="slow" advClick="0" advTm="43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ytuł 1" hidden="1"/>
          <p:cNvSpPr>
            <a:spLocks noGrp="1"/>
          </p:cNvSpPr>
          <p:nvPr>
            <p:ph type="title"/>
          </p:nvPr>
        </p:nvSpPr>
        <p:spPr/>
        <p:txBody>
          <a:bodyPr/>
          <a:lstStyle/>
          <a:p>
            <a:endParaRPr lang="ru-RU"/>
          </a:p>
        </p:txBody>
      </p:sp>
      <p:pic>
        <p:nvPicPr>
          <p:cNvPr id="3" name="Obraz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551985095"/>
      </p:ext>
    </p:extLst>
  </p:cSld>
  <p:clrMapOvr>
    <a:masterClrMapping/>
  </p:clrMapOvr>
  <mc:AlternateContent xmlns:mc="http://schemas.openxmlformats.org/markup-compatibility/2006">
    <mc:Choice xmlns:p14="http://schemas.microsoft.com/office/powerpoint/2010/main" Requires="p14">
      <p:transition spd="slow" p14:dur="3000" advClick="0" advTm="4300">
        <p14:shred/>
      </p:transition>
    </mc:Choice>
    <mc:Fallback>
      <p:transition spd="slow" advClick="0" advTm="43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ytuł 1" hidden="1"/>
          <p:cNvSpPr>
            <a:spLocks noGrp="1"/>
          </p:cNvSpPr>
          <p:nvPr>
            <p:ph type="title"/>
          </p:nvPr>
        </p:nvSpPr>
        <p:spPr/>
        <p:txBody>
          <a:bodyPr/>
          <a:lstStyle/>
          <a:p>
            <a:endParaRPr lang="ru-RU"/>
          </a:p>
        </p:txBody>
      </p:sp>
      <p:pic>
        <p:nvPicPr>
          <p:cNvPr id="3" name="Obraz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879327977"/>
      </p:ext>
    </p:extLst>
  </p:cSld>
  <p:clrMapOvr>
    <a:masterClrMapping/>
  </p:clrMapOvr>
  <mc:AlternateContent xmlns:mc="http://schemas.openxmlformats.org/markup-compatibility/2006">
    <mc:Choice xmlns:p14="http://schemas.microsoft.com/office/powerpoint/2010/main" Requires="p14">
      <p:transition spd="slow" p14:dur="800" advClick="0" advTm="4300">
        <p:circle/>
      </p:transition>
    </mc:Choice>
    <mc:Fallback>
      <p:transition spd="slow" advClick="0" advTm="4300">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ytuł 1" hidden="1"/>
          <p:cNvSpPr>
            <a:spLocks noGrp="1"/>
          </p:cNvSpPr>
          <p:nvPr>
            <p:ph type="title"/>
          </p:nvPr>
        </p:nvSpPr>
        <p:spPr/>
        <p:txBody>
          <a:bodyPr/>
          <a:lstStyle/>
          <a:p>
            <a:endParaRPr lang="en-US"/>
          </a:p>
        </p:txBody>
      </p:sp>
      <p:pic>
        <p:nvPicPr>
          <p:cNvPr id="3" name="Obraz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55615849"/>
      </p:ext>
    </p:extLst>
  </p:cSld>
  <p:clrMapOvr>
    <a:masterClrMapping/>
  </p:clrMapOvr>
  <mc:AlternateContent xmlns:mc="http://schemas.openxmlformats.org/markup-compatibility/2006">
    <mc:Choice xmlns:p14="http://schemas.microsoft.com/office/powerpoint/2010/main" Requires="p14">
      <p:transition spd="slow" p14:dur="4400" advClick="0" advTm="5000">
        <p14:honeycomb/>
      </p:transition>
    </mc:Choice>
    <mc:Fallback>
      <p:transition spd="slow" advClick="0" advTm="5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ytuł 1" hidden="1"/>
          <p:cNvSpPr>
            <a:spLocks noGrp="1"/>
          </p:cNvSpPr>
          <p:nvPr>
            <p:ph type="title"/>
          </p:nvPr>
        </p:nvSpPr>
        <p:spPr/>
        <p:txBody>
          <a:bodyPr/>
          <a:lstStyle/>
          <a:p>
            <a:endParaRPr lang="ru-RU"/>
          </a:p>
        </p:txBody>
      </p:sp>
      <p:pic>
        <p:nvPicPr>
          <p:cNvPr id="3" name="Obraz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644026235"/>
      </p:ext>
    </p:extLst>
  </p:cSld>
  <p:clrMapOvr>
    <a:masterClrMapping/>
  </p:clrMapOvr>
  <mc:AlternateContent xmlns:mc="http://schemas.openxmlformats.org/markup-compatibility/2006">
    <mc:Choice xmlns:p14="http://schemas.microsoft.com/office/powerpoint/2010/main" Requires="p14">
      <p:transition spd="slow" p14:dur="4400" advClick="0" advTm="4300">
        <p14:honeycomb/>
      </p:transition>
    </mc:Choice>
    <mc:Fallback>
      <p:transition spd="slow" advClick="0" advTm="43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ytuł 1" hidden="1"/>
          <p:cNvSpPr>
            <a:spLocks noGrp="1"/>
          </p:cNvSpPr>
          <p:nvPr>
            <p:ph type="title"/>
          </p:nvPr>
        </p:nvSpPr>
        <p:spPr/>
        <p:txBody>
          <a:bodyPr/>
          <a:lstStyle/>
          <a:p>
            <a:endParaRPr lang="ru-RU"/>
          </a:p>
        </p:txBody>
      </p:sp>
      <p:pic>
        <p:nvPicPr>
          <p:cNvPr id="3" name="Obraz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722116304"/>
      </p:ext>
    </p:extLst>
  </p:cSld>
  <p:clrMapOvr>
    <a:masterClrMapping/>
  </p:clrMapOvr>
  <mc:AlternateContent xmlns:mc="http://schemas.openxmlformats.org/markup-compatibility/2006">
    <mc:Choice xmlns:p14="http://schemas.microsoft.com/office/powerpoint/2010/main" Requires="p14">
      <p:transition spd="slow" p14:dur="800" advClick="0" advTm="4300">
        <p14:flythrough/>
      </p:transition>
    </mc:Choice>
    <mc:Fallback>
      <p:transition spd="slow" advClick="0" advTm="43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ytuł 1" hidden="1"/>
          <p:cNvSpPr>
            <a:spLocks noGrp="1"/>
          </p:cNvSpPr>
          <p:nvPr>
            <p:ph type="title"/>
          </p:nvPr>
        </p:nvSpPr>
        <p:spPr/>
        <p:txBody>
          <a:bodyPr/>
          <a:lstStyle/>
          <a:p>
            <a:endParaRPr lang="pl-PL"/>
          </a:p>
        </p:txBody>
      </p:sp>
      <p:pic>
        <p:nvPicPr>
          <p:cNvPr id="3" name="Obraz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726044175"/>
      </p:ext>
    </p:extLst>
  </p:cSld>
  <p:clrMapOvr>
    <a:masterClrMapping/>
  </p:clrMapOvr>
  <p:transition spd="slow" advClick="0" advTm="5300">
    <p:fade/>
  </p:transition>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ytuł 1" hidden="1"/>
          <p:cNvSpPr>
            <a:spLocks noGrp="1"/>
          </p:cNvSpPr>
          <p:nvPr>
            <p:ph type="title"/>
          </p:nvPr>
        </p:nvSpPr>
        <p:spPr/>
        <p:txBody>
          <a:bodyPr/>
          <a:lstStyle/>
          <a:p>
            <a:endParaRPr lang="pl-PL"/>
          </a:p>
        </p:txBody>
      </p:sp>
      <p:pic>
        <p:nvPicPr>
          <p:cNvPr id="3" name="Obraz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3529157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ytuł 1" hidden="1"/>
          <p:cNvSpPr>
            <a:spLocks noGrp="1"/>
          </p:cNvSpPr>
          <p:nvPr>
            <p:ph type="title"/>
          </p:nvPr>
        </p:nvSpPr>
        <p:spPr/>
        <p:txBody>
          <a:bodyPr/>
          <a:lstStyle/>
          <a:p>
            <a:r>
              <a:rPr lang="en-US" smtClean="0"/>
              <a:t>KUL- The best university</a:t>
            </a:r>
            <a:endParaRPr lang="ru-RU" dirty="0"/>
          </a:p>
        </p:txBody>
      </p:sp>
      <p:pic>
        <p:nvPicPr>
          <p:cNvPr id="3" name="Obraz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601322227"/>
      </p:ext>
    </p:extLst>
  </p:cSld>
  <p:clrMapOvr>
    <a:masterClrMapping/>
  </p:clrMapOvr>
  <p:transition spd="slow" advClick="0" advTm="5000">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ytuł 1" hidden="1"/>
          <p:cNvSpPr>
            <a:spLocks noGrp="1"/>
          </p:cNvSpPr>
          <p:nvPr>
            <p:ph type="title"/>
          </p:nvPr>
        </p:nvSpPr>
        <p:spPr/>
        <p:txBody>
          <a:bodyPr/>
          <a:lstStyle/>
          <a:p>
            <a:endParaRPr lang="pl-PL"/>
          </a:p>
        </p:txBody>
      </p:sp>
      <p:pic>
        <p:nvPicPr>
          <p:cNvPr id="3" name="Obraz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406799822"/>
      </p:ext>
    </p:extLst>
  </p:cSld>
  <p:clrMapOvr>
    <a:masterClrMapping/>
  </p:clrMapOvr>
  <mc:AlternateContent xmlns:mc="http://schemas.openxmlformats.org/markup-compatibility/2006">
    <mc:Choice xmlns:p14="http://schemas.microsoft.com/office/powerpoint/2010/main" Requires="p14">
      <p:transition spd="slow" p14:dur="3000" advClick="0" advTm="5000">
        <p14:shred/>
      </p:transition>
    </mc:Choice>
    <mc:Fallback>
      <p:transition spd="slow" advClick="0" advTm="5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ytuł 1" hidden="1"/>
          <p:cNvSpPr>
            <a:spLocks noGrp="1"/>
          </p:cNvSpPr>
          <p:nvPr>
            <p:ph type="title"/>
          </p:nvPr>
        </p:nvSpPr>
        <p:spPr/>
        <p:txBody>
          <a:bodyPr/>
          <a:lstStyle/>
          <a:p>
            <a:endParaRPr lang="ru-RU"/>
          </a:p>
        </p:txBody>
      </p:sp>
      <p:pic>
        <p:nvPicPr>
          <p:cNvPr id="3" name="Obraz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349211843"/>
      </p:ext>
    </p:extLst>
  </p:cSld>
  <p:clrMapOvr>
    <a:masterClrMapping/>
  </p:clrMapOvr>
  <mc:AlternateContent xmlns:mc="http://schemas.openxmlformats.org/markup-compatibility/2006">
    <mc:Choice xmlns:p14="http://schemas.microsoft.com/office/powerpoint/2010/main" Requires="p14">
      <p:transition spd="slow" p14:dur="1500" advClick="0" advTm="5000">
        <p:split orient="vert"/>
      </p:transition>
    </mc:Choice>
    <mc:Fallback>
      <p:transition spd="slow" advClick="0" advTm="5000">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ytuł 1" hidden="1"/>
          <p:cNvSpPr>
            <a:spLocks noGrp="1"/>
          </p:cNvSpPr>
          <p:nvPr>
            <p:ph type="title"/>
          </p:nvPr>
        </p:nvSpPr>
        <p:spPr/>
        <p:txBody>
          <a:bodyPr/>
          <a:lstStyle/>
          <a:p>
            <a:endParaRPr lang="ru-RU"/>
          </a:p>
        </p:txBody>
      </p:sp>
      <p:pic>
        <p:nvPicPr>
          <p:cNvPr id="3" name="Obraz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489656293"/>
      </p:ext>
    </p:extLst>
  </p:cSld>
  <p:clrMapOvr>
    <a:masterClrMapping/>
  </p:clrMapOvr>
  <mc:AlternateContent xmlns:mc="http://schemas.openxmlformats.org/markup-compatibility/2006">
    <mc:Choice xmlns:p14="http://schemas.microsoft.com/office/powerpoint/2010/main" Requires="p14">
      <p:transition spd="slow" p14:dur="4400" advClick="0" advTm="4300">
        <p14:honeycomb/>
      </p:transition>
    </mc:Choice>
    <mc:Fallback>
      <p:transition spd="slow" advClick="0" advTm="43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ytuł 1" hidden="1"/>
          <p:cNvSpPr>
            <a:spLocks noGrp="1"/>
          </p:cNvSpPr>
          <p:nvPr>
            <p:ph type="title"/>
          </p:nvPr>
        </p:nvSpPr>
        <p:spPr/>
        <p:txBody>
          <a:bodyPr/>
          <a:lstStyle/>
          <a:p>
            <a:endParaRPr lang="ru-RU"/>
          </a:p>
        </p:txBody>
      </p:sp>
      <p:pic>
        <p:nvPicPr>
          <p:cNvPr id="3" name="Obraz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769282525"/>
      </p:ext>
    </p:extLst>
  </p:cSld>
  <p:clrMapOvr>
    <a:masterClrMapping/>
  </p:clrMapOvr>
  <mc:AlternateContent xmlns:mc="http://schemas.openxmlformats.org/markup-compatibility/2006">
    <mc:Choice xmlns:p14="http://schemas.microsoft.com/office/powerpoint/2010/main" Requires="p14">
      <p:transition spd="slow" p14:dur="1400" advClick="0" advTm="4300">
        <p14:doors dir="vert"/>
      </p:transition>
    </mc:Choice>
    <mc:Fallback>
      <p:transition spd="slow" advClick="0" advTm="43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ytuł 1" hidden="1"/>
          <p:cNvSpPr>
            <a:spLocks noGrp="1"/>
          </p:cNvSpPr>
          <p:nvPr>
            <p:ph type="title"/>
          </p:nvPr>
        </p:nvSpPr>
        <p:spPr/>
        <p:txBody>
          <a:bodyPr/>
          <a:lstStyle/>
          <a:p>
            <a:endParaRPr lang="ru-RU"/>
          </a:p>
        </p:txBody>
      </p:sp>
      <p:pic>
        <p:nvPicPr>
          <p:cNvPr id="3" name="Obraz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995507936"/>
      </p:ext>
    </p:extLst>
  </p:cSld>
  <p:clrMapOvr>
    <a:masterClrMapping/>
  </p:clrMapOvr>
  <mc:AlternateContent xmlns:mc="http://schemas.openxmlformats.org/markup-compatibility/2006">
    <mc:Choice xmlns:p14="http://schemas.microsoft.com/office/powerpoint/2010/main" Requires="p14">
      <p:transition spd="slow" p14:dur="1200" advClick="0" advTm="4300">
        <p14:prism/>
      </p:transition>
    </mc:Choice>
    <mc:Fallback>
      <p:transition spd="slow" advClick="0" advTm="43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ytuł 1" hidden="1"/>
          <p:cNvSpPr>
            <a:spLocks noGrp="1"/>
          </p:cNvSpPr>
          <p:nvPr>
            <p:ph type="title"/>
          </p:nvPr>
        </p:nvSpPr>
        <p:spPr/>
        <p:txBody>
          <a:bodyPr/>
          <a:lstStyle/>
          <a:p>
            <a:endParaRPr lang="ru-RU"/>
          </a:p>
        </p:txBody>
      </p:sp>
      <p:pic>
        <p:nvPicPr>
          <p:cNvPr id="3" name="Obraz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596865780"/>
      </p:ext>
    </p:extLst>
  </p:cSld>
  <p:clrMapOvr>
    <a:masterClrMapping/>
  </p:clrMapOvr>
  <mc:AlternateContent xmlns:mc="http://schemas.openxmlformats.org/markup-compatibility/2006">
    <mc:Choice xmlns:p14="http://schemas.microsoft.com/office/powerpoint/2010/main" Requires="p14">
      <p:transition spd="slow" p14:dur="4000" advClick="0" advTm="4300">
        <p14:vortex dir="r"/>
      </p:transition>
    </mc:Choice>
    <mc:Fallback>
      <p:transition spd="slow" advClick="0" advTm="4300">
        <p:fade/>
      </p:transition>
    </mc:Fallback>
  </mc:AlternateContent>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57</Words>
  <Application>Microsoft Office PowerPoint</Application>
  <PresentationFormat>Pokaz na ekranie (4:3)</PresentationFormat>
  <Paragraphs>3</Paragraphs>
  <Slides>23</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23</vt:i4>
      </vt:variant>
    </vt:vector>
  </HeadingPairs>
  <TitlesOfParts>
    <vt:vector size="27" baseType="lpstr">
      <vt:lpstr>Arial</vt:lpstr>
      <vt:lpstr>Calibri</vt:lpstr>
      <vt:lpstr>Calibri Light</vt:lpstr>
      <vt:lpstr>Motyw pakietu Office</vt:lpstr>
      <vt:lpstr>I belong among the stars. And so do you. And so do they. Together, we can inspire galaxies of greatness for generations to come. No, sky is not the limit. It is only the beginning. </vt:lpstr>
      <vt:lpstr>Prezentacja programu PowerPoint</vt:lpstr>
      <vt:lpstr>KUL- The best university</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Six things I'll miss about being a student in KUL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belong among the stars. And so do you. And so do they. Together, we can inspire galaxies of greatness for generations to come. No, sky is not the limit. It is only the beginning. </dc:title>
  <dc:creator>Katarzyna Stępień</dc:creator>
  <cp:lastModifiedBy>Katarzyna Stępień</cp:lastModifiedBy>
  <cp:revision>1</cp:revision>
  <dcterms:created xsi:type="dcterms:W3CDTF">2017-08-22T09:42:44Z</dcterms:created>
  <dcterms:modified xsi:type="dcterms:W3CDTF">2017-08-22T09:42:44Z</dcterms:modified>
</cp:coreProperties>
</file>