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66CAC4-E513-43C7-AD44-BA7D1BDDB4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9E09A25-CFCD-4569-A13F-FEA24CCBE4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BA6A253-B73E-444A-9695-7C23428D0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46A03-F044-45DD-9E43-A754AE3B23A7}" type="datetimeFigureOut">
              <a:rPr lang="pl-PL" smtClean="0"/>
              <a:t>2020-04-05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F4CFC4A-BAD6-4833-B2DA-779846361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38BC06D-10AF-449E-BC76-1217D524A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8FE54-CD34-4ABF-871F-3E21A0E324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0164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7E544B-CE23-4AF3-9A50-624CA1A6B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CC26951F-255A-4F5C-9711-B01748FB17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929A11A-41A4-49E7-9741-4B7D2CF70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46A03-F044-45DD-9E43-A754AE3B23A7}" type="datetimeFigureOut">
              <a:rPr lang="pl-PL" smtClean="0"/>
              <a:t>2020-04-05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CBF4E7D-875D-4400-995B-F8CA9722A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32BEFE3-5BFD-4592-B791-B0AF8C130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8FE54-CD34-4ABF-871F-3E21A0E324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0854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3F290B83-B0F6-4FC0-8723-E0D75EFB80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E5FF134-9F08-46FF-8A9B-67F6F7D1C4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B292AED-8524-4A93-8834-0F59F8DDF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46A03-F044-45DD-9E43-A754AE3B23A7}" type="datetimeFigureOut">
              <a:rPr lang="pl-PL" smtClean="0"/>
              <a:t>2020-04-05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D77D3A6-81E8-4D6B-807B-43FF43A39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565DF41-7E8B-4C6B-A05A-B5F3CD99D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8FE54-CD34-4ABF-871F-3E21A0E324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7274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82574B3-9BED-46CA-8924-023BD8A13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E1ECFB9-1413-4D58-A18D-7AD5A7D805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E955510-ACAF-4A32-A0FD-21443B41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46A03-F044-45DD-9E43-A754AE3B23A7}" type="datetimeFigureOut">
              <a:rPr lang="pl-PL" smtClean="0"/>
              <a:t>2020-04-05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334D4D2-2A64-47B6-BBFD-800223D45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6F72571-5308-4AB4-8243-566EA72EB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8FE54-CD34-4ABF-871F-3E21A0E324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0959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0B0390C-C0D1-485C-8CDF-DF70F3B83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F9A64D4-4DD3-4E68-AE3A-13AEECFA1F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621587F-CFC8-409D-922C-F1F27AEF3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46A03-F044-45DD-9E43-A754AE3B23A7}" type="datetimeFigureOut">
              <a:rPr lang="pl-PL" smtClean="0"/>
              <a:t>2020-04-05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F4AD366-60C0-496C-A0B8-3A54B5B0E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5793828-7DEB-437E-9FC7-E8DEA0848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8FE54-CD34-4ABF-871F-3E21A0E324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4240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D7444EA-06DE-4CF5-8E2D-52BDD68E1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A0F060D-5DA6-49F1-940E-A065C2ED4D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6A0BCCA-1303-43D5-9054-580EC2B8AF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D46D2E9-F0F8-4BD9-82AE-65523630F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46A03-F044-45DD-9E43-A754AE3B23A7}" type="datetimeFigureOut">
              <a:rPr lang="pl-PL" smtClean="0"/>
              <a:t>2020-04-05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F6605F7-AA84-4D3F-87B5-242668BCC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501D09E-8F59-4E6C-A7F9-D75FB142D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8FE54-CD34-4ABF-871F-3E21A0E324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2898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F88827F-49C5-4F1F-BF57-3E5920D85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BC7BA4C-024F-48B3-B7C2-869B82334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8E90E44-3AF2-4721-A9F4-5C53BD38BF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442F849F-0140-4DCA-BB3F-BD0A324D2B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A693B874-74C5-4C60-8E0B-77DE73D1B9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23091F83-03DD-4322-9861-2B3976C2D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46A03-F044-45DD-9E43-A754AE3B23A7}" type="datetimeFigureOut">
              <a:rPr lang="pl-PL" smtClean="0"/>
              <a:t>2020-04-05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2FD9EE99-1A3B-4DEB-8EE3-A0B239C8B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D60FEE0B-EB78-4B73-B073-C73542880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8FE54-CD34-4ABF-871F-3E21A0E324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4667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AD61192-35D9-4260-8548-84CD893B9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C8D2D7F0-F0EF-4C72-9C2B-6D7EADDA8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46A03-F044-45DD-9E43-A754AE3B23A7}" type="datetimeFigureOut">
              <a:rPr lang="pl-PL" smtClean="0"/>
              <a:t>2020-04-05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AB61607E-C27F-4CA6-9024-46BBC3C71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263D898A-6284-4366-95F1-6BC3F8DCB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8FE54-CD34-4ABF-871F-3E21A0E324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2035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C0B72EB6-41C1-4749-AC41-E347D6C3D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46A03-F044-45DD-9E43-A754AE3B23A7}" type="datetimeFigureOut">
              <a:rPr lang="pl-PL" smtClean="0"/>
              <a:t>2020-04-05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B0012209-1132-4A84-A55B-B65E728B3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0540E6E-07A0-4827-A39B-D42C293E2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8FE54-CD34-4ABF-871F-3E21A0E324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7410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2B96646-9B15-4151-BE88-A57A2AA70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40311BD-1CEE-4B3D-AA35-C841DAC743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D73C823-19A6-4DF8-A65F-82B965F5BD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0444CB7-7CF7-4C1B-9CA2-6BB34100A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46A03-F044-45DD-9E43-A754AE3B23A7}" type="datetimeFigureOut">
              <a:rPr lang="pl-PL" smtClean="0"/>
              <a:t>2020-04-05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34A9957-1333-43C9-8CF3-6F3553E6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1F82026-0292-4CAA-8455-0ECC4C158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8FE54-CD34-4ABF-871F-3E21A0E324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9108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FACC8A8-95B6-4235-97EC-754B67475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4DA348F6-3075-4731-81A0-CBFE7C5762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7F8E2A7-1BDB-4BDC-96FC-FF5287B4B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B1096E8-CBEE-4900-B9FF-289390634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46A03-F044-45DD-9E43-A754AE3B23A7}" type="datetimeFigureOut">
              <a:rPr lang="pl-PL" smtClean="0"/>
              <a:t>2020-04-05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27B0C53-35EE-47BE-9988-9A0254263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081ECD8-EEB1-4BDA-AD17-93C2FF7E0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8FE54-CD34-4ABF-871F-3E21A0E324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2320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ACA94BED-5539-4725-8E81-8A6502129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781D04B-7FD2-4A78-A91A-DA6EBF8D7F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412959A-1041-4923-8D04-C993A1221D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46A03-F044-45DD-9E43-A754AE3B23A7}" type="datetimeFigureOut">
              <a:rPr lang="pl-PL" smtClean="0"/>
              <a:t>2020-04-05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146F6BB-A882-4FC1-88D0-703323B611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36F9DEA-E32A-443D-A343-1AF3D9792E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8FE54-CD34-4ABF-871F-3E21A0E324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4868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B7A164F-633F-4C1A-9B9D-4E34768D10B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13307" b="30443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163D5C6D-CBC9-4CF6-9A13-3F01BA2E92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rgbClr val="FFFFFF"/>
                </a:solidFill>
                <a:latin typeface="Edwardian Script ITC" panose="030303020407070D0804" pitchFamily="66" charset="0"/>
              </a:rPr>
              <a:t>Łacina prawnicza 7 kwietnia 2020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A5A782B-786E-4D96-9766-6BF29ED344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endParaRPr lang="pl-P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4465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4D4A20E-29E6-4534-A94D-BAA4C2814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>
                <a:latin typeface="Edwardian Script ITC" panose="030303020407070D0804" pitchFamily="66" charset="0"/>
              </a:rPr>
              <a:t>dies</a:t>
            </a:r>
            <a:r>
              <a:rPr lang="pl-PL" dirty="0">
                <a:latin typeface="Edwardian Script ITC" panose="030303020407070D0804" pitchFamily="66" charset="0"/>
              </a:rPr>
              <a:t> ad </a:t>
            </a:r>
            <a:r>
              <a:rPr lang="pl-PL" dirty="0" err="1">
                <a:latin typeface="Edwardian Script ITC" panose="030303020407070D0804" pitchFamily="66" charset="0"/>
              </a:rPr>
              <a:t>quem</a:t>
            </a:r>
            <a:endParaRPr lang="pl-PL" dirty="0">
              <a:latin typeface="Edwardian Script ITC" panose="030303020407070D0804" pitchFamily="66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613EF9D-D7CD-4D9C-832A-3869A157A6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termin końcowy, chwila ustania skutku czynności prawnej</a:t>
            </a:r>
          </a:p>
        </p:txBody>
      </p:sp>
    </p:spTree>
    <p:extLst>
      <p:ext uri="{BB962C8B-B14F-4D97-AF65-F5344CB8AC3E}">
        <p14:creationId xmlns:p14="http://schemas.microsoft.com/office/powerpoint/2010/main" val="942257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BAB4244-4F6B-4434-AD78-CE634A8BE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>
                <a:latin typeface="Edwardian Script ITC" panose="030303020407070D0804" pitchFamily="66" charset="0"/>
              </a:rPr>
              <a:t>inter</a:t>
            </a:r>
            <a:r>
              <a:rPr lang="pl-PL" dirty="0">
                <a:latin typeface="Edwardian Script ITC" panose="030303020407070D0804" pitchFamily="66" charset="0"/>
              </a:rPr>
              <a:t> </a:t>
            </a:r>
            <a:r>
              <a:rPr lang="pl-PL" dirty="0" err="1">
                <a:latin typeface="Edwardian Script ITC" panose="030303020407070D0804" pitchFamily="66" charset="0"/>
              </a:rPr>
              <a:t>vivos</a:t>
            </a:r>
            <a:endParaRPr lang="pl-PL" dirty="0">
              <a:latin typeface="Edwardian Script ITC" panose="030303020407070D0804" pitchFamily="66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AE0F6CB-429F-450B-9AAB-DC907F8F7C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(czynności) między żyjącymi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89123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B2E829A-F6A1-4936-927B-39C247789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Edwardian Script ITC" panose="030303020407070D0804" pitchFamily="66" charset="0"/>
              </a:rPr>
              <a:t>mortis causa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28EF5F4-13A3-4BB4-879F-E1116D465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(czynności) na wypadek śmierci. Mogą być dokonywane tylko przez osoby fizyczne i stają się skuteczne dopiero w chwili śmierci tych osób. Obowiązujące przepisy prawne znają tylko dwa rodzaje czynności prawnych na wypadek śmierci: rozrządzenie majątkiem przez testament i umowa o zrzeczeniu się przez spadkobiercę ustawowego dziedziczenia po jego przyszłym spadkodawcy. Tę ostatnią reguluje art. 1048 k.c.: „Spadkobierca ustawowy może przez umowę z przyszłym spadkodawcą zrzec się dziedziczenia po nim. Umowa taka powinna być zawarta w formie aktu notarialnego”. Słowa „powinna być” należy rozumieć, że forma ta jest konieczna do ważności. Jest to zatem…</a:t>
            </a:r>
          </a:p>
        </p:txBody>
      </p:sp>
    </p:spTree>
    <p:extLst>
      <p:ext uri="{BB962C8B-B14F-4D97-AF65-F5344CB8AC3E}">
        <p14:creationId xmlns:p14="http://schemas.microsoft.com/office/powerpoint/2010/main" val="1257610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40AC05E-20F6-44C6-A1B5-72A8BA9D7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Edwardian Script ITC" panose="030303020407070D0804" pitchFamily="66" charset="0"/>
              </a:rPr>
              <a:t>ad </a:t>
            </a:r>
            <a:r>
              <a:rPr lang="pl-PL" dirty="0" err="1">
                <a:latin typeface="Edwardian Script ITC" panose="030303020407070D0804" pitchFamily="66" charset="0"/>
              </a:rPr>
              <a:t>sollemnitatem</a:t>
            </a:r>
            <a:endParaRPr lang="pl-PL" dirty="0">
              <a:latin typeface="Edwardian Script ITC" panose="030303020407070D0804" pitchFamily="66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78AD879-0F5B-4D4C-8A1D-F2CE930C4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(forma) wymagana do ważności. Niekiedy jest to m. in. forma pisemna, ale tylko wtedy gdy przepis wyraźnie tak stanowi – art. 73 k.c.: „§1.Jeżeli ustawa zastrzega dla czynności prawnej formę pisemną, dokumentową albo elektroniczną, czynność dokonana bez zachowania zastrzeżonej formy jest nieważna tylko wtedy, gdy ustawa przewiduje rygor nieważności”.</a:t>
            </a:r>
          </a:p>
        </p:txBody>
      </p:sp>
    </p:spTree>
    <p:extLst>
      <p:ext uri="{BB962C8B-B14F-4D97-AF65-F5344CB8AC3E}">
        <p14:creationId xmlns:p14="http://schemas.microsoft.com/office/powerpoint/2010/main" val="1276775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76F581-3462-4913-9EC5-7F560C6E2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Edwardian Script ITC" panose="030303020407070D0804" pitchFamily="66" charset="0"/>
              </a:rPr>
              <a:t>ad probationem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363DA2-7B3B-4E05-9467-E800777030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dla celów dowodowych. Czynność prawna jest ważna, ale zostaje dotknięta innymi rygorami. Art. 74 k.c.: „§1. Zastrzeżenie formy pisemnej, dokumentowej albo elektronicznej bez rygoru nieważności ma ten skutek, że </a:t>
            </a:r>
            <a:r>
              <a:rPr lang="pl-PL" dirty="0" err="1"/>
              <a:t>wrazie</a:t>
            </a:r>
            <a:r>
              <a:rPr lang="pl-PL" dirty="0"/>
              <a:t> niezachowania zastrzeżonej formy nie jest wsporze dopuszczalny dowód </a:t>
            </a:r>
            <a:r>
              <a:rPr lang="pl-PL" dirty="0" err="1"/>
              <a:t>zzeznań</a:t>
            </a:r>
            <a:r>
              <a:rPr lang="pl-PL" dirty="0"/>
              <a:t> świadków lub z przesłuchania stron na fakt dokonania czynności. Przepisu tego nie stosuje się, gdy zachowanie formy pisemnej, dokumentowej albo elektronicznej jest zastrzeżone jedynie dla wywołania określonych skutków czynności prawnej”.</a:t>
            </a:r>
          </a:p>
        </p:txBody>
      </p:sp>
    </p:spTree>
    <p:extLst>
      <p:ext uri="{BB962C8B-B14F-4D97-AF65-F5344CB8AC3E}">
        <p14:creationId xmlns:p14="http://schemas.microsoft.com/office/powerpoint/2010/main" val="1263329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EF86918-C0E7-4321-B09C-A7DA74080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Edwardian Script ITC" panose="030303020407070D0804" pitchFamily="66" charset="0"/>
              </a:rPr>
              <a:t>ad </a:t>
            </a:r>
            <a:r>
              <a:rPr lang="pl-PL" dirty="0" err="1">
                <a:latin typeface="Edwardian Script ITC" panose="030303020407070D0804" pitchFamily="66" charset="0"/>
              </a:rPr>
              <a:t>eventum</a:t>
            </a:r>
            <a:endParaRPr lang="pl-PL" dirty="0">
              <a:latin typeface="Edwardian Script ITC" panose="030303020407070D0804" pitchFamily="66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5B21BDA-CDA6-4A1E-916E-E47D106FBA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(forma) do wywołania określonych skutków.</a:t>
            </a:r>
          </a:p>
        </p:txBody>
      </p:sp>
    </p:spTree>
    <p:extLst>
      <p:ext uri="{BB962C8B-B14F-4D97-AF65-F5344CB8AC3E}">
        <p14:creationId xmlns:p14="http://schemas.microsoft.com/office/powerpoint/2010/main" val="2961057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E833FA8-303E-4151-932A-5A2B86C93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>
                <a:latin typeface="Edwardian Script ITC" panose="030303020407070D0804" pitchFamily="66" charset="0"/>
              </a:rPr>
              <a:t>pactum</a:t>
            </a:r>
            <a:r>
              <a:rPr lang="pl-PL" dirty="0">
                <a:latin typeface="Edwardian Script ITC" panose="030303020407070D0804" pitchFamily="66" charset="0"/>
              </a:rPr>
              <a:t> de forma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F0479ED-25AD-4ADD-8D93-492ED0B403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umowa o zastrzeżeniu przez strony formy szczególnej. Art. 76 k.c.: „Jeżeli strony zastrzegły w umowie, że określona czynność prawna między nimi ma być dokonana w szczególnej formie, czynność ta dochodzi do skutku tylko przy zachowaniu zastrzeżonej formy. Jednakże gdy strony zastrzegły dokonanie czynności w formie pisemnej, dokumentowej albo elektronicznej, nie określając skutków niezachowania tej formy, w razie wątpliwości poczytuje się, że była ona zastrzeżona wyłącznie dla celów dowodowych”.</a:t>
            </a:r>
          </a:p>
        </p:txBody>
      </p:sp>
    </p:spTree>
    <p:extLst>
      <p:ext uri="{BB962C8B-B14F-4D97-AF65-F5344CB8AC3E}">
        <p14:creationId xmlns:p14="http://schemas.microsoft.com/office/powerpoint/2010/main" val="2643287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B6BDEB5-EF1A-41B4-932C-27D738816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>
                <a:latin typeface="Edwardian Script ITC" panose="030303020407070D0804" pitchFamily="66" charset="0"/>
              </a:rPr>
              <a:t>dies</a:t>
            </a:r>
            <a:endParaRPr lang="pl-PL" dirty="0">
              <a:latin typeface="Edwardian Script ITC" panose="030303020407070D0804" pitchFamily="66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6827E28-8418-439B-9610-82D19416E2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termin, rozumiany jako punkt w czasie</a:t>
            </a:r>
          </a:p>
        </p:txBody>
      </p:sp>
    </p:spTree>
    <p:extLst>
      <p:ext uri="{BB962C8B-B14F-4D97-AF65-F5344CB8AC3E}">
        <p14:creationId xmlns:p14="http://schemas.microsoft.com/office/powerpoint/2010/main" val="1176018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53F9D42-E842-4A08-A054-584820FDB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>
                <a:latin typeface="Edwardian Script ITC" panose="030303020407070D0804" pitchFamily="66" charset="0"/>
              </a:rPr>
              <a:t>dies</a:t>
            </a:r>
            <a:r>
              <a:rPr lang="pl-PL" dirty="0">
                <a:latin typeface="Edwardian Script ITC" panose="030303020407070D0804" pitchFamily="66" charset="0"/>
              </a:rPr>
              <a:t> a quo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1884ACE-7B64-4532-99CC-635A90734F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termin początkowy, chwila powstania skutku czynności prawnej, np. zawarcia małżeństwa (art. 1 </a:t>
            </a:r>
            <a:r>
              <a:rPr lang="pl-PL" dirty="0" err="1"/>
              <a:t>k.r.o</a:t>
            </a:r>
            <a:r>
              <a:rPr lang="pl-PL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8767767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419</Words>
  <Application>Microsoft Office PowerPoint</Application>
  <PresentationFormat>Panoramiczny</PresentationFormat>
  <Paragraphs>19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Edwardian Script ITC</vt:lpstr>
      <vt:lpstr>Motyw pakietu Office</vt:lpstr>
      <vt:lpstr>Łacina prawnicza 7 kwietnia 2020</vt:lpstr>
      <vt:lpstr>inter vivos</vt:lpstr>
      <vt:lpstr>mortis causa</vt:lpstr>
      <vt:lpstr>ad sollemnitatem</vt:lpstr>
      <vt:lpstr>ad probationem</vt:lpstr>
      <vt:lpstr>ad eventum</vt:lpstr>
      <vt:lpstr>pactum de forma</vt:lpstr>
      <vt:lpstr>dies</vt:lpstr>
      <vt:lpstr>dies a quo</vt:lpstr>
      <vt:lpstr>dies ad quem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Łacina prawnicza 7 kwietnia 2020</dc:title>
  <dc:creator>ADMIN</dc:creator>
  <cp:lastModifiedBy>ADMIN</cp:lastModifiedBy>
  <cp:revision>5</cp:revision>
  <dcterms:created xsi:type="dcterms:W3CDTF">2020-04-05T17:04:07Z</dcterms:created>
  <dcterms:modified xsi:type="dcterms:W3CDTF">2020-04-05T18:16:30Z</dcterms:modified>
</cp:coreProperties>
</file>