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72" r:id="rId9"/>
    <p:sldId id="262" r:id="rId10"/>
    <p:sldId id="263" r:id="rId11"/>
    <p:sldId id="269" r:id="rId12"/>
    <p:sldId id="264" r:id="rId13"/>
    <p:sldId id="265" r:id="rId14"/>
    <p:sldId id="266" r:id="rId15"/>
    <p:sldId id="273" r:id="rId16"/>
    <p:sldId id="267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LZA%2017_18\999999%20BLZA%2017-18%20-%20magisterskie\SPSS%20MAGISTERSKIE\Plik%20w&#322;a&#347;ciwy\MGR_FUL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LZA%2017_18\999999%20BLZA%2017-18%20-%20magisterskie\SPSS%20MAGISTERSKIE\Plik%20w&#322;a&#347;ciwy\MGR_FUL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KK\2016-17\158363_final\Raport_I_stopnia\Doliczone%20statystyk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Biuro%20Karier%20KUL\BLZA%202016-2020\2017-18_spe&#322;nienie_oczekiwa&#324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l-PL"/>
              <a:t>W jakim stopniu studia ukończone na KUL-u spełniły Pana/i oczekiwania?</a:t>
            </a:r>
          </a:p>
        </c:rich>
      </c:tx>
      <c:layout>
        <c:manualLayout>
          <c:xMode val="edge"/>
          <c:yMode val="edge"/>
          <c:x val="0.13729506952126852"/>
          <c:y val="2.0752445990017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'Ocena efektów kształcenia'!$B$78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kształcenia'!$E$78</c:f>
              <c:numCache>
                <c:formatCode>0.00</c:formatCode>
                <c:ptCount val="1"/>
                <c:pt idx="0">
                  <c:v>3.1558185404339252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A-48EB-A334-D3470C3385F2}"/>
            </c:ext>
          </c:extLst>
        </c:ser>
        <c:ser>
          <c:idx val="1"/>
          <c:order val="1"/>
          <c:tx>
            <c:strRef>
              <c:f>'Ocena efektów kształcenia'!$B$79</c:f>
              <c:strCache>
                <c:ptCount val="1"/>
                <c:pt idx="0">
                  <c:v>w małym stopniu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kształcenia'!$E$79</c:f>
              <c:numCache>
                <c:formatCode>0.00</c:formatCode>
                <c:ptCount val="1"/>
                <c:pt idx="0">
                  <c:v>4.3392504930966469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4A-48EB-A334-D3470C3385F2}"/>
            </c:ext>
          </c:extLst>
        </c:ser>
        <c:ser>
          <c:idx val="2"/>
          <c:order val="2"/>
          <c:tx>
            <c:strRef>
              <c:f>'Ocena efektów kształcenia'!$B$80</c:f>
              <c:strCache>
                <c:ptCount val="1"/>
                <c:pt idx="0">
                  <c:v>w przeciętnym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kształcenia'!$E$80</c:f>
              <c:numCache>
                <c:formatCode>0.00</c:formatCode>
                <c:ptCount val="1"/>
                <c:pt idx="0">
                  <c:v>35.108481262327416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4A-48EB-A334-D3470C3385F2}"/>
            </c:ext>
          </c:extLst>
        </c:ser>
        <c:ser>
          <c:idx val="3"/>
          <c:order val="3"/>
          <c:tx>
            <c:strRef>
              <c:f>'Ocena efektów kształcenia'!$B$81</c:f>
              <c:strCache>
                <c:ptCount val="1"/>
                <c:pt idx="0">
                  <c:v>w dużym stopniu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kształcenia'!$E$81</c:f>
              <c:numCache>
                <c:formatCode>0.00</c:formatCode>
                <c:ptCount val="1"/>
                <c:pt idx="0">
                  <c:v>46.745562130177518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4A-48EB-A334-D3470C3385F2}"/>
            </c:ext>
          </c:extLst>
        </c:ser>
        <c:ser>
          <c:idx val="4"/>
          <c:order val="4"/>
          <c:tx>
            <c:strRef>
              <c:f>'Ocena efektów kształcenia'!$B$82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kształcenia'!$E$82</c:f>
              <c:numCache>
                <c:formatCode>0.00</c:formatCode>
                <c:ptCount val="1"/>
                <c:pt idx="0">
                  <c:v>10.650887573964498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4A-48EB-A334-D3470C3385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647276528"/>
        <c:axId val="647276856"/>
      </c:barChart>
      <c:catAx>
        <c:axId val="64727652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47276856"/>
        <c:crosses val="autoZero"/>
        <c:auto val="1"/>
        <c:lblAlgn val="ctr"/>
        <c:lblOffset val="100"/>
        <c:noMultiLvlLbl val="0"/>
      </c:catAx>
      <c:valAx>
        <c:axId val="647276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72765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l-PL"/>
              <a:t>Czy jesteś zadowolona/y ze swojej dotychczasowej ścieżki zawodowej po ukończeniu studiów?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'Ocena efektów kształcenia'!$B$64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kształcenia'!$E$64</c:f>
              <c:numCache>
                <c:formatCode>0.00</c:formatCode>
                <c:ptCount val="1"/>
                <c:pt idx="0">
                  <c:v>5.7199211045364891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9-404F-986A-D1238AAB05F2}"/>
            </c:ext>
          </c:extLst>
        </c:ser>
        <c:ser>
          <c:idx val="1"/>
          <c:order val="1"/>
          <c:tx>
            <c:strRef>
              <c:f>'Ocena efektów kształcenia'!$B$65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kształcenia'!$E$65</c:f>
              <c:numCache>
                <c:formatCode>0.00</c:formatCode>
                <c:ptCount val="1"/>
                <c:pt idx="0">
                  <c:v>2.7613412228796843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09-404F-986A-D1238AAB05F2}"/>
            </c:ext>
          </c:extLst>
        </c:ser>
        <c:ser>
          <c:idx val="2"/>
          <c:order val="2"/>
          <c:tx>
            <c:strRef>
              <c:f>'Ocena efektów kształcenia'!$B$66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kształcenia'!$E$66</c:f>
              <c:numCache>
                <c:formatCode>0.00</c:formatCode>
                <c:ptCount val="1"/>
                <c:pt idx="0">
                  <c:v>4.3392504930966469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09-404F-986A-D1238AAB05F2}"/>
            </c:ext>
          </c:extLst>
        </c:ser>
        <c:ser>
          <c:idx val="3"/>
          <c:order val="3"/>
          <c:tx>
            <c:strRef>
              <c:f>'Ocena efektów kształcenia'!$B$67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kształcenia'!$E$67</c:f>
              <c:numCache>
                <c:formatCode>0.00</c:formatCode>
                <c:ptCount val="1"/>
                <c:pt idx="0">
                  <c:v>4.1420118343195274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09-404F-986A-D1238AAB05F2}"/>
            </c:ext>
          </c:extLst>
        </c:ser>
        <c:ser>
          <c:idx val="4"/>
          <c:order val="4"/>
          <c:tx>
            <c:strRef>
              <c:f>'Ocena efektów kształcenia'!$B$68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kształcenia'!$E$68</c:f>
              <c:numCache>
                <c:formatCode>0.00</c:formatCode>
                <c:ptCount val="1"/>
                <c:pt idx="0">
                  <c:v>7.6923076923076925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09-404F-986A-D1238AAB05F2}"/>
            </c:ext>
          </c:extLst>
        </c:ser>
        <c:ser>
          <c:idx val="5"/>
          <c:order val="5"/>
          <c:tx>
            <c:strRef>
              <c:f>'Ocena efektów kształcenia'!$B$69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kształcenia'!$E$69</c:f>
              <c:numCache>
                <c:formatCode>0.00</c:formatCode>
                <c:ptCount val="1"/>
                <c:pt idx="0">
                  <c:v>9.6646942800788942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09-404F-986A-D1238AAB05F2}"/>
            </c:ext>
          </c:extLst>
        </c:ser>
        <c:ser>
          <c:idx val="6"/>
          <c:order val="6"/>
          <c:tx>
            <c:strRef>
              <c:f>'Ocena efektów kształcenia'!$B$70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kształcenia'!$E$70</c:f>
              <c:numCache>
                <c:formatCode>0.00</c:formatCode>
                <c:ptCount val="1"/>
                <c:pt idx="0">
                  <c:v>15.779092702169626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F09-404F-986A-D1238AAB05F2}"/>
            </c:ext>
          </c:extLst>
        </c:ser>
        <c:ser>
          <c:idx val="7"/>
          <c:order val="7"/>
          <c:tx>
            <c:strRef>
              <c:f>'Ocena efektów kształcenia'!$B$71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kształcenia'!$E$71</c:f>
              <c:numCache>
                <c:formatCode>0.00</c:formatCode>
                <c:ptCount val="1"/>
                <c:pt idx="0">
                  <c:v>22.090729783037474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F09-404F-986A-D1238AAB05F2}"/>
            </c:ext>
          </c:extLst>
        </c:ser>
        <c:ser>
          <c:idx val="8"/>
          <c:order val="8"/>
          <c:tx>
            <c:strRef>
              <c:f>'Ocena efektów kształcenia'!$B$72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kształcenia'!$E$72</c:f>
              <c:numCache>
                <c:formatCode>0.00</c:formatCode>
                <c:ptCount val="1"/>
                <c:pt idx="0">
                  <c:v>11.637080867850099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F09-404F-986A-D1238AAB05F2}"/>
            </c:ext>
          </c:extLst>
        </c:ser>
        <c:ser>
          <c:idx val="9"/>
          <c:order val="9"/>
          <c:tx>
            <c:strRef>
              <c:f>'Ocena efektów kształcenia'!$B$73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'Ocena efektów kształcenia'!$E$73</c:f>
              <c:numCache>
                <c:formatCode>0.00</c:formatCode>
                <c:ptCount val="1"/>
                <c:pt idx="0">
                  <c:v>16.173570019723865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F09-404F-986A-D1238AAB05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647276528"/>
        <c:axId val="647276856"/>
      </c:barChart>
      <c:catAx>
        <c:axId val="64727652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47276856"/>
        <c:crosses val="autoZero"/>
        <c:auto val="1"/>
        <c:lblAlgn val="ctr"/>
        <c:lblOffset val="100"/>
        <c:noMultiLvlLbl val="0"/>
      </c:catAx>
      <c:valAx>
        <c:axId val="647276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72765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Arkusz1!$A$1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Arkusz1!$D$1</c:f>
              <c:numCache>
                <c:formatCode>###0.0</c:formatCode>
                <c:ptCount val="1"/>
                <c:pt idx="0">
                  <c:v>3.125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CB-40B6-A793-2C94B3DB5EFF}"/>
            </c:ext>
          </c:extLst>
        </c:ser>
        <c:ser>
          <c:idx val="1"/>
          <c:order val="1"/>
          <c:tx>
            <c:strRef>
              <c:f>Arkusz1!$A$2</c:f>
              <c:strCache>
                <c:ptCount val="1"/>
                <c:pt idx="0">
                  <c:v>W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Arkusz1!$D$2</c:f>
              <c:numCache>
                <c:formatCode>###0.0</c:formatCode>
                <c:ptCount val="1"/>
                <c:pt idx="0">
                  <c:v>5.625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CB-40B6-A793-2C94B3DB5EFF}"/>
            </c:ext>
          </c:extLst>
        </c:ser>
        <c:ser>
          <c:idx val="2"/>
          <c:order val="2"/>
          <c:tx>
            <c:strRef>
              <c:f>Arkusz1!$A$3</c:f>
              <c:strCache>
                <c:ptCount val="1"/>
                <c:pt idx="0">
                  <c:v>W przeciętnym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Arkusz1!$D$3</c:f>
              <c:numCache>
                <c:formatCode>###0.0</c:formatCode>
                <c:ptCount val="1"/>
                <c:pt idx="0">
                  <c:v>29.6875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CB-40B6-A793-2C94B3DB5EFF}"/>
            </c:ext>
          </c:extLst>
        </c:ser>
        <c:ser>
          <c:idx val="3"/>
          <c:order val="3"/>
          <c:tx>
            <c:strRef>
              <c:f>Arkusz1!$A$4</c:f>
              <c:strCache>
                <c:ptCount val="1"/>
                <c:pt idx="0">
                  <c:v>W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Arkusz1!$D$4</c:f>
              <c:numCache>
                <c:formatCode>###0.0</c:formatCode>
                <c:ptCount val="1"/>
                <c:pt idx="0">
                  <c:v>41.25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CB-40B6-A793-2C94B3DB5EFF}"/>
            </c:ext>
          </c:extLst>
        </c:ser>
        <c:ser>
          <c:idx val="4"/>
          <c:order val="4"/>
          <c:tx>
            <c:strRef>
              <c:f>Arkusz1!$A$5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Arkusz1!$D$5</c:f>
              <c:numCache>
                <c:formatCode>###0.0</c:formatCode>
                <c:ptCount val="1"/>
                <c:pt idx="0">
                  <c:v>20.3125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CB-40B6-A793-2C94B3DB5EF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448553392"/>
        <c:axId val="448560608"/>
      </c:barChart>
      <c:catAx>
        <c:axId val="44855339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8560608"/>
        <c:crosses val="autoZero"/>
        <c:auto val="1"/>
        <c:lblAlgn val="ctr"/>
        <c:lblOffset val="100"/>
        <c:noMultiLvlLbl val="0"/>
      </c:catAx>
      <c:valAx>
        <c:axId val="448560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8553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Arkusz1!$B$3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Arkusz1!$E$3</c:f>
              <c:numCache>
                <c:formatCode>###0.0</c:formatCode>
                <c:ptCount val="1"/>
                <c:pt idx="0">
                  <c:v>2.2304832713754648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5-4C53-8F76-3866224C5FDF}"/>
            </c:ext>
          </c:extLst>
        </c:ser>
        <c:ser>
          <c:idx val="1"/>
          <c:order val="1"/>
          <c:tx>
            <c:strRef>
              <c:f>Arkusz1!$B$4</c:f>
              <c:strCache>
                <c:ptCount val="1"/>
                <c:pt idx="0">
                  <c:v>W małym stopniu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Arkusz1!$E$4</c:f>
              <c:numCache>
                <c:formatCode>###0.0</c:formatCode>
                <c:ptCount val="1"/>
                <c:pt idx="0">
                  <c:v>7.0631970260223049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F5-4C53-8F76-3866224C5FDF}"/>
            </c:ext>
          </c:extLst>
        </c:ser>
        <c:ser>
          <c:idx val="2"/>
          <c:order val="2"/>
          <c:tx>
            <c:strRef>
              <c:f>Arkusz1!$B$5</c:f>
              <c:strCache>
                <c:ptCount val="1"/>
                <c:pt idx="0">
                  <c:v>W przeciętnym stopniu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Arkusz1!$E$5</c:f>
              <c:numCache>
                <c:formatCode>###0.0</c:formatCode>
                <c:ptCount val="1"/>
                <c:pt idx="0">
                  <c:v>30.855018587360593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F5-4C53-8F76-3866224C5FDF}"/>
            </c:ext>
          </c:extLst>
        </c:ser>
        <c:ser>
          <c:idx val="3"/>
          <c:order val="3"/>
          <c:tx>
            <c:strRef>
              <c:f>Arkusz1!$B$6</c:f>
              <c:strCache>
                <c:ptCount val="1"/>
                <c:pt idx="0">
                  <c:v>W dużym stopniu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Arkusz1!$E$6</c:f>
              <c:numCache>
                <c:formatCode>###0.0</c:formatCode>
                <c:ptCount val="1"/>
                <c:pt idx="0">
                  <c:v>42.37918215613383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F5-4C53-8F76-3866224C5FDF}"/>
            </c:ext>
          </c:extLst>
        </c:ser>
        <c:ser>
          <c:idx val="4"/>
          <c:order val="4"/>
          <c:tx>
            <c:strRef>
              <c:f>Arkusz1!$B$7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Arkusz1!$E$7</c:f>
              <c:numCache>
                <c:formatCode>###0.0</c:formatCode>
                <c:ptCount val="1"/>
                <c:pt idx="0">
                  <c:v>17.472118959107807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F5-4C53-8F76-3866224C5F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056813744"/>
        <c:axId val="18141536"/>
      </c:barChart>
      <c:catAx>
        <c:axId val="205681374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141536"/>
        <c:crosses val="autoZero"/>
        <c:auto val="1"/>
        <c:lblAlgn val="ctr"/>
        <c:lblOffset val="100"/>
        <c:noMultiLvlLbl val="0"/>
      </c:catAx>
      <c:valAx>
        <c:axId val="18141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0568137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7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7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7FC18-FCE9-4DB4-92ED-0AD8D483B83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C05DAA0-27DB-466F-89F1-305DC3E3307F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696 osób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32D34A2-AC34-4571-A48F-269C464D0C38}" type="parTrans" cxnId="{DFAB602B-C4CD-4228-96E4-8CCC469B15D8}">
      <dgm:prSet/>
      <dgm:spPr/>
      <dgm:t>
        <a:bodyPr/>
        <a:lstStyle/>
        <a:p>
          <a:endParaRPr lang="en-US"/>
        </a:p>
      </dgm:t>
    </dgm:pt>
    <dgm:pt modelId="{F2260474-41A7-4780-9970-B923E6DFDA83}" type="sibTrans" cxnId="{DFAB602B-C4CD-4228-96E4-8CCC469B15D8}">
      <dgm:prSet/>
      <dgm:spPr/>
      <dgm:t>
        <a:bodyPr/>
        <a:lstStyle/>
        <a:p>
          <a:endParaRPr lang="en-US"/>
        </a:p>
      </dgm:t>
    </dgm:pt>
    <dgm:pt modelId="{CE0BE5F5-97C0-4478-9739-0294B3643BEF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Ok. 75% próby stanowią kobiety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6ECFEE4-AA29-4D31-A8A3-BCDAB997D9C6}" type="parTrans" cxnId="{5EB810C6-2918-49FF-8BA7-8B03AF57317F}">
      <dgm:prSet/>
      <dgm:spPr/>
      <dgm:t>
        <a:bodyPr/>
        <a:lstStyle/>
        <a:p>
          <a:endParaRPr lang="en-US"/>
        </a:p>
      </dgm:t>
    </dgm:pt>
    <dgm:pt modelId="{FEB12E76-05A6-4D5E-A452-4CD85C00D191}" type="sibTrans" cxnId="{5EB810C6-2918-49FF-8BA7-8B03AF57317F}">
      <dgm:prSet/>
      <dgm:spPr/>
      <dgm:t>
        <a:bodyPr/>
        <a:lstStyle/>
        <a:p>
          <a:endParaRPr lang="en-US"/>
        </a:p>
      </dgm:t>
    </dgm:pt>
    <dgm:pt modelId="{66A4B2CB-FDC5-4288-AE9D-41527CEC933B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55% osób zamieszkuje woj. lubelskie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FD1117F-63B5-41C2-899F-C1F625A13DD5}" type="parTrans" cxnId="{011E9973-4FC1-4FFF-A83B-23F6E0D4A1FA}">
      <dgm:prSet/>
      <dgm:spPr/>
      <dgm:t>
        <a:bodyPr/>
        <a:lstStyle/>
        <a:p>
          <a:endParaRPr lang="en-US"/>
        </a:p>
      </dgm:t>
    </dgm:pt>
    <dgm:pt modelId="{7E65177D-88A3-44FE-8EA1-07806A02EDD2}" type="sibTrans" cxnId="{011E9973-4FC1-4FFF-A83B-23F6E0D4A1FA}">
      <dgm:prSet/>
      <dgm:spPr/>
      <dgm:t>
        <a:bodyPr/>
        <a:lstStyle/>
        <a:p>
          <a:endParaRPr lang="en-US"/>
        </a:p>
      </dgm:t>
    </dgm:pt>
    <dgm:pt modelId="{CDEF6A36-270B-4BD1-BE09-B5D741551750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90% respondentów studiowało     w trybie dziennym stacjonarnym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EBB575E-51CB-4236-8A25-E6139FAF9F44}" type="parTrans" cxnId="{E9E938B8-0E51-46BF-8930-B64D0D115BA9}">
      <dgm:prSet/>
      <dgm:spPr/>
      <dgm:t>
        <a:bodyPr/>
        <a:lstStyle/>
        <a:p>
          <a:endParaRPr lang="en-US"/>
        </a:p>
      </dgm:t>
    </dgm:pt>
    <dgm:pt modelId="{34627934-42CA-414E-A369-4302A1D3D095}" type="sibTrans" cxnId="{E9E938B8-0E51-46BF-8930-B64D0D115BA9}">
      <dgm:prSet/>
      <dgm:spPr/>
      <dgm:t>
        <a:bodyPr/>
        <a:lstStyle/>
        <a:p>
          <a:endParaRPr lang="en-US"/>
        </a:p>
      </dgm:t>
    </dgm:pt>
    <dgm:pt modelId="{569A0EFD-244E-43CA-ADF6-45468B8389D1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Ponad 60% absolwentów to byli studenci Wydziału Nauk Społecznych    i Wydziału Prawa, Prawa Kanonicznego  i Administracji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AD12F85-DBB8-46E6-8224-AB2A7432C214}" type="parTrans" cxnId="{B1D91B30-F8B9-4631-9A6F-8DB99F3E83C2}">
      <dgm:prSet/>
      <dgm:spPr/>
      <dgm:t>
        <a:bodyPr/>
        <a:lstStyle/>
        <a:p>
          <a:endParaRPr lang="en-US"/>
        </a:p>
      </dgm:t>
    </dgm:pt>
    <dgm:pt modelId="{E98EFC4A-D896-4326-8A78-BCB0D89F02C2}" type="sibTrans" cxnId="{B1D91B30-F8B9-4631-9A6F-8DB99F3E83C2}">
      <dgm:prSet/>
      <dgm:spPr/>
      <dgm:t>
        <a:bodyPr/>
        <a:lstStyle/>
        <a:p>
          <a:endParaRPr lang="en-US"/>
        </a:p>
      </dgm:t>
    </dgm:pt>
    <dgm:pt modelId="{C1B1E30D-608E-4747-86EB-ABE734DEA275}" type="pres">
      <dgm:prSet presAssocID="{4107FC18-FCE9-4DB4-92ED-0AD8D483B83E}" presName="root" presStyleCnt="0">
        <dgm:presLayoutVars>
          <dgm:dir/>
          <dgm:resizeHandles val="exact"/>
        </dgm:presLayoutVars>
      </dgm:prSet>
      <dgm:spPr/>
    </dgm:pt>
    <dgm:pt modelId="{8716A169-A17D-44F1-B5EC-03ED7F8A2B3A}" type="pres">
      <dgm:prSet presAssocID="{8C05DAA0-27DB-466F-89F1-305DC3E3307F}" presName="compNode" presStyleCnt="0"/>
      <dgm:spPr/>
    </dgm:pt>
    <dgm:pt modelId="{749B7E91-BED7-40EB-B1CE-3F7C7BF42D0C}" type="pres">
      <dgm:prSet presAssocID="{8C05DAA0-27DB-466F-89F1-305DC3E3307F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9C15B31-1246-424A-B0E3-62957C7DA15B}" type="pres">
      <dgm:prSet presAssocID="{8C05DAA0-27DB-466F-89F1-305DC3E3307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a"/>
        </a:ext>
      </dgm:extLst>
    </dgm:pt>
    <dgm:pt modelId="{149AE403-C58F-4A55-84EC-3C2BAF5561FE}" type="pres">
      <dgm:prSet presAssocID="{8C05DAA0-27DB-466F-89F1-305DC3E3307F}" presName="spaceRect" presStyleCnt="0"/>
      <dgm:spPr/>
    </dgm:pt>
    <dgm:pt modelId="{1C25FD6D-0F41-4FEC-B539-CA343EFDA19E}" type="pres">
      <dgm:prSet presAssocID="{8C05DAA0-27DB-466F-89F1-305DC3E3307F}" presName="textRect" presStyleLbl="revTx" presStyleIdx="0" presStyleCnt="5">
        <dgm:presLayoutVars>
          <dgm:chMax val="1"/>
          <dgm:chPref val="1"/>
        </dgm:presLayoutVars>
      </dgm:prSet>
      <dgm:spPr/>
    </dgm:pt>
    <dgm:pt modelId="{BF090F64-A137-498F-BD3C-977627CE78AD}" type="pres">
      <dgm:prSet presAssocID="{F2260474-41A7-4780-9970-B923E6DFDA83}" presName="sibTrans" presStyleCnt="0"/>
      <dgm:spPr/>
    </dgm:pt>
    <dgm:pt modelId="{8B8D1996-D7AF-4537-BB50-75DE95187144}" type="pres">
      <dgm:prSet presAssocID="{CE0BE5F5-97C0-4478-9739-0294B3643BEF}" presName="compNode" presStyleCnt="0"/>
      <dgm:spPr/>
    </dgm:pt>
    <dgm:pt modelId="{8CC067E2-040B-4357-AC84-B71E8B32CF84}" type="pres">
      <dgm:prSet presAssocID="{CE0BE5F5-97C0-4478-9739-0294B3643BEF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3901870-298D-466F-8220-3C6508F2C076}" type="pres">
      <dgm:prSet presAssocID="{CE0BE5F5-97C0-4478-9739-0294B3643BE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326B3D5C-4B71-4233-A044-715FC05F9E2B}" type="pres">
      <dgm:prSet presAssocID="{CE0BE5F5-97C0-4478-9739-0294B3643BEF}" presName="spaceRect" presStyleCnt="0"/>
      <dgm:spPr/>
    </dgm:pt>
    <dgm:pt modelId="{567DCBB3-97BA-45A4-B38C-4E122C577DFC}" type="pres">
      <dgm:prSet presAssocID="{CE0BE5F5-97C0-4478-9739-0294B3643BEF}" presName="textRect" presStyleLbl="revTx" presStyleIdx="1" presStyleCnt="5">
        <dgm:presLayoutVars>
          <dgm:chMax val="1"/>
          <dgm:chPref val="1"/>
        </dgm:presLayoutVars>
      </dgm:prSet>
      <dgm:spPr/>
    </dgm:pt>
    <dgm:pt modelId="{46482080-458C-411F-8A2F-F02713377A1E}" type="pres">
      <dgm:prSet presAssocID="{FEB12E76-05A6-4D5E-A452-4CD85C00D191}" presName="sibTrans" presStyleCnt="0"/>
      <dgm:spPr/>
    </dgm:pt>
    <dgm:pt modelId="{A142B614-78DF-4A00-88A6-5445D72840F2}" type="pres">
      <dgm:prSet presAssocID="{66A4B2CB-FDC5-4288-AE9D-41527CEC933B}" presName="compNode" presStyleCnt="0"/>
      <dgm:spPr/>
    </dgm:pt>
    <dgm:pt modelId="{ABF3E076-58BE-4A0C-91CE-70A4EB39622B}" type="pres">
      <dgm:prSet presAssocID="{66A4B2CB-FDC5-4288-AE9D-41527CEC933B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16B1620-EB12-4117-A25D-39BFF2E535AE}" type="pres">
      <dgm:prSet presAssocID="{66A4B2CB-FDC5-4288-AE9D-41527CEC933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asto"/>
        </a:ext>
      </dgm:extLst>
    </dgm:pt>
    <dgm:pt modelId="{1424A3F0-E045-4FEC-B5A2-FADB779775D5}" type="pres">
      <dgm:prSet presAssocID="{66A4B2CB-FDC5-4288-AE9D-41527CEC933B}" presName="spaceRect" presStyleCnt="0"/>
      <dgm:spPr/>
    </dgm:pt>
    <dgm:pt modelId="{0113C8D1-A3E4-474C-844F-BC8ADA1FB686}" type="pres">
      <dgm:prSet presAssocID="{66A4B2CB-FDC5-4288-AE9D-41527CEC933B}" presName="textRect" presStyleLbl="revTx" presStyleIdx="2" presStyleCnt="5">
        <dgm:presLayoutVars>
          <dgm:chMax val="1"/>
          <dgm:chPref val="1"/>
        </dgm:presLayoutVars>
      </dgm:prSet>
      <dgm:spPr/>
    </dgm:pt>
    <dgm:pt modelId="{D5233529-0C94-47E7-8504-2C72115AE229}" type="pres">
      <dgm:prSet presAssocID="{7E65177D-88A3-44FE-8EA1-07806A02EDD2}" presName="sibTrans" presStyleCnt="0"/>
      <dgm:spPr/>
    </dgm:pt>
    <dgm:pt modelId="{7FD999E1-0E3D-4575-8895-C530F432741F}" type="pres">
      <dgm:prSet presAssocID="{CDEF6A36-270B-4BD1-BE09-B5D741551750}" presName="compNode" presStyleCnt="0"/>
      <dgm:spPr/>
    </dgm:pt>
    <dgm:pt modelId="{12FAD66B-B5C4-4801-A595-982AF50159D2}" type="pres">
      <dgm:prSet presAssocID="{CDEF6A36-270B-4BD1-BE09-B5D741551750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03EA661-DF8F-4782-BBB1-503B42F1C2C0}" type="pres">
      <dgm:prSet presAssocID="{CDEF6A36-270B-4BD1-BE09-B5D74155175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C628A80D-53DF-4DA4-9906-256834F49959}" type="pres">
      <dgm:prSet presAssocID="{CDEF6A36-270B-4BD1-BE09-B5D741551750}" presName="spaceRect" presStyleCnt="0"/>
      <dgm:spPr/>
    </dgm:pt>
    <dgm:pt modelId="{02693862-5D67-4294-BD8B-F7BF3DEB824D}" type="pres">
      <dgm:prSet presAssocID="{CDEF6A36-270B-4BD1-BE09-B5D741551750}" presName="textRect" presStyleLbl="revTx" presStyleIdx="3" presStyleCnt="5">
        <dgm:presLayoutVars>
          <dgm:chMax val="1"/>
          <dgm:chPref val="1"/>
        </dgm:presLayoutVars>
      </dgm:prSet>
      <dgm:spPr/>
    </dgm:pt>
    <dgm:pt modelId="{D3232E0A-3C39-4464-BD8F-CA1DE2EB127F}" type="pres">
      <dgm:prSet presAssocID="{34627934-42CA-414E-A369-4302A1D3D095}" presName="sibTrans" presStyleCnt="0"/>
      <dgm:spPr/>
    </dgm:pt>
    <dgm:pt modelId="{864C7973-59C8-4043-AE43-8414DABE808A}" type="pres">
      <dgm:prSet presAssocID="{569A0EFD-244E-43CA-ADF6-45468B8389D1}" presName="compNode" presStyleCnt="0"/>
      <dgm:spPr/>
    </dgm:pt>
    <dgm:pt modelId="{4E82AAC7-35BC-44D0-847E-2536F3FD8717}" type="pres">
      <dgm:prSet presAssocID="{569A0EFD-244E-43CA-ADF6-45468B8389D1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B4C806F2-9A8C-4AAA-90FF-3054057C2B8A}" type="pres">
      <dgm:prSet presAssocID="{569A0EFD-244E-43CA-ADF6-45468B8389D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ąd"/>
        </a:ext>
      </dgm:extLst>
    </dgm:pt>
    <dgm:pt modelId="{F0C6021F-79CC-443A-970F-1D9A2CE7392B}" type="pres">
      <dgm:prSet presAssocID="{569A0EFD-244E-43CA-ADF6-45468B8389D1}" presName="spaceRect" presStyleCnt="0"/>
      <dgm:spPr/>
    </dgm:pt>
    <dgm:pt modelId="{B9EB5E41-5F79-43B7-80A2-EAA814A7AAB3}" type="pres">
      <dgm:prSet presAssocID="{569A0EFD-244E-43CA-ADF6-45468B8389D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FAB602B-C4CD-4228-96E4-8CCC469B15D8}" srcId="{4107FC18-FCE9-4DB4-92ED-0AD8D483B83E}" destId="{8C05DAA0-27DB-466F-89F1-305DC3E3307F}" srcOrd="0" destOrd="0" parTransId="{D32D34A2-AC34-4571-A48F-269C464D0C38}" sibTransId="{F2260474-41A7-4780-9970-B923E6DFDA83}"/>
    <dgm:cxn modelId="{B0B7E22B-868E-495C-A252-F1F9C6D63C43}" type="presOf" srcId="{CE0BE5F5-97C0-4478-9739-0294B3643BEF}" destId="{567DCBB3-97BA-45A4-B38C-4E122C577DFC}" srcOrd="0" destOrd="0" presId="urn:microsoft.com/office/officeart/2018/5/layout/IconLeafLabelList"/>
    <dgm:cxn modelId="{B1D91B30-F8B9-4631-9A6F-8DB99F3E83C2}" srcId="{4107FC18-FCE9-4DB4-92ED-0AD8D483B83E}" destId="{569A0EFD-244E-43CA-ADF6-45468B8389D1}" srcOrd="4" destOrd="0" parTransId="{0AD12F85-DBB8-46E6-8224-AB2A7432C214}" sibTransId="{E98EFC4A-D896-4326-8A78-BCB0D89F02C2}"/>
    <dgm:cxn modelId="{650C2561-7C83-4D13-981D-EC889E3E9B88}" type="presOf" srcId="{4107FC18-FCE9-4DB4-92ED-0AD8D483B83E}" destId="{C1B1E30D-608E-4747-86EB-ABE734DEA275}" srcOrd="0" destOrd="0" presId="urn:microsoft.com/office/officeart/2018/5/layout/IconLeafLabelList"/>
    <dgm:cxn modelId="{011E9973-4FC1-4FFF-A83B-23F6E0D4A1FA}" srcId="{4107FC18-FCE9-4DB4-92ED-0AD8D483B83E}" destId="{66A4B2CB-FDC5-4288-AE9D-41527CEC933B}" srcOrd="2" destOrd="0" parTransId="{8FD1117F-63B5-41C2-899F-C1F625A13DD5}" sibTransId="{7E65177D-88A3-44FE-8EA1-07806A02EDD2}"/>
    <dgm:cxn modelId="{51C9BB73-77C6-46F1-B5A3-241AC72CCFB2}" type="presOf" srcId="{8C05DAA0-27DB-466F-89F1-305DC3E3307F}" destId="{1C25FD6D-0F41-4FEC-B539-CA343EFDA19E}" srcOrd="0" destOrd="0" presId="urn:microsoft.com/office/officeart/2018/5/layout/IconLeafLabelList"/>
    <dgm:cxn modelId="{345EF4A5-C755-46CF-98BA-28D68C1C87B6}" type="presOf" srcId="{569A0EFD-244E-43CA-ADF6-45468B8389D1}" destId="{B9EB5E41-5F79-43B7-80A2-EAA814A7AAB3}" srcOrd="0" destOrd="0" presId="urn:microsoft.com/office/officeart/2018/5/layout/IconLeafLabelList"/>
    <dgm:cxn modelId="{E9E938B8-0E51-46BF-8930-B64D0D115BA9}" srcId="{4107FC18-FCE9-4DB4-92ED-0AD8D483B83E}" destId="{CDEF6A36-270B-4BD1-BE09-B5D741551750}" srcOrd="3" destOrd="0" parTransId="{1EBB575E-51CB-4236-8A25-E6139FAF9F44}" sibTransId="{34627934-42CA-414E-A369-4302A1D3D095}"/>
    <dgm:cxn modelId="{5EB810C6-2918-49FF-8BA7-8B03AF57317F}" srcId="{4107FC18-FCE9-4DB4-92ED-0AD8D483B83E}" destId="{CE0BE5F5-97C0-4478-9739-0294B3643BEF}" srcOrd="1" destOrd="0" parTransId="{76ECFEE4-AA29-4D31-A8A3-BCDAB997D9C6}" sibTransId="{FEB12E76-05A6-4D5E-A452-4CD85C00D191}"/>
    <dgm:cxn modelId="{7F3EA2EA-AF00-449A-A67D-EB5B2A0E8790}" type="presOf" srcId="{66A4B2CB-FDC5-4288-AE9D-41527CEC933B}" destId="{0113C8D1-A3E4-474C-844F-BC8ADA1FB686}" srcOrd="0" destOrd="0" presId="urn:microsoft.com/office/officeart/2018/5/layout/IconLeafLabelList"/>
    <dgm:cxn modelId="{D3C0EBF0-CF9C-4998-AA05-8940F02CA5FF}" type="presOf" srcId="{CDEF6A36-270B-4BD1-BE09-B5D741551750}" destId="{02693862-5D67-4294-BD8B-F7BF3DEB824D}" srcOrd="0" destOrd="0" presId="urn:microsoft.com/office/officeart/2018/5/layout/IconLeafLabelList"/>
    <dgm:cxn modelId="{4BAC358A-86F8-4656-B89F-F55A578E61C3}" type="presParOf" srcId="{C1B1E30D-608E-4747-86EB-ABE734DEA275}" destId="{8716A169-A17D-44F1-B5EC-03ED7F8A2B3A}" srcOrd="0" destOrd="0" presId="urn:microsoft.com/office/officeart/2018/5/layout/IconLeafLabelList"/>
    <dgm:cxn modelId="{CE8A8F2F-19F1-4F45-918F-2973DFB65791}" type="presParOf" srcId="{8716A169-A17D-44F1-B5EC-03ED7F8A2B3A}" destId="{749B7E91-BED7-40EB-B1CE-3F7C7BF42D0C}" srcOrd="0" destOrd="0" presId="urn:microsoft.com/office/officeart/2018/5/layout/IconLeafLabelList"/>
    <dgm:cxn modelId="{EFE7B36F-08FD-437F-A609-2F373856E5F5}" type="presParOf" srcId="{8716A169-A17D-44F1-B5EC-03ED7F8A2B3A}" destId="{59C15B31-1246-424A-B0E3-62957C7DA15B}" srcOrd="1" destOrd="0" presId="urn:microsoft.com/office/officeart/2018/5/layout/IconLeafLabelList"/>
    <dgm:cxn modelId="{33FEBB20-99CA-4AFF-B9D9-FCA6F75AF3E8}" type="presParOf" srcId="{8716A169-A17D-44F1-B5EC-03ED7F8A2B3A}" destId="{149AE403-C58F-4A55-84EC-3C2BAF5561FE}" srcOrd="2" destOrd="0" presId="urn:microsoft.com/office/officeart/2018/5/layout/IconLeafLabelList"/>
    <dgm:cxn modelId="{9F509456-C239-4215-8E03-170F4148B26E}" type="presParOf" srcId="{8716A169-A17D-44F1-B5EC-03ED7F8A2B3A}" destId="{1C25FD6D-0F41-4FEC-B539-CA343EFDA19E}" srcOrd="3" destOrd="0" presId="urn:microsoft.com/office/officeart/2018/5/layout/IconLeafLabelList"/>
    <dgm:cxn modelId="{DE110FD8-0342-4226-A024-6D3B2BC7D8D2}" type="presParOf" srcId="{C1B1E30D-608E-4747-86EB-ABE734DEA275}" destId="{BF090F64-A137-498F-BD3C-977627CE78AD}" srcOrd="1" destOrd="0" presId="urn:microsoft.com/office/officeart/2018/5/layout/IconLeafLabelList"/>
    <dgm:cxn modelId="{42DEFC1B-F952-4750-82AB-2F41E8AD46E9}" type="presParOf" srcId="{C1B1E30D-608E-4747-86EB-ABE734DEA275}" destId="{8B8D1996-D7AF-4537-BB50-75DE95187144}" srcOrd="2" destOrd="0" presId="urn:microsoft.com/office/officeart/2018/5/layout/IconLeafLabelList"/>
    <dgm:cxn modelId="{DA98F5EF-73A2-43FE-9564-DB08E42F3BE8}" type="presParOf" srcId="{8B8D1996-D7AF-4537-BB50-75DE95187144}" destId="{8CC067E2-040B-4357-AC84-B71E8B32CF84}" srcOrd="0" destOrd="0" presId="urn:microsoft.com/office/officeart/2018/5/layout/IconLeafLabelList"/>
    <dgm:cxn modelId="{8AC1D9A5-F6A6-48DD-AEB0-6C727F4EE297}" type="presParOf" srcId="{8B8D1996-D7AF-4537-BB50-75DE95187144}" destId="{53901870-298D-466F-8220-3C6508F2C076}" srcOrd="1" destOrd="0" presId="urn:microsoft.com/office/officeart/2018/5/layout/IconLeafLabelList"/>
    <dgm:cxn modelId="{0F906F22-8793-4B1A-9FD1-F24F9F4A671B}" type="presParOf" srcId="{8B8D1996-D7AF-4537-BB50-75DE95187144}" destId="{326B3D5C-4B71-4233-A044-715FC05F9E2B}" srcOrd="2" destOrd="0" presId="urn:microsoft.com/office/officeart/2018/5/layout/IconLeafLabelList"/>
    <dgm:cxn modelId="{D9C703AC-0968-40FA-8FE8-D3AC371DCA5F}" type="presParOf" srcId="{8B8D1996-D7AF-4537-BB50-75DE95187144}" destId="{567DCBB3-97BA-45A4-B38C-4E122C577DFC}" srcOrd="3" destOrd="0" presId="urn:microsoft.com/office/officeart/2018/5/layout/IconLeafLabelList"/>
    <dgm:cxn modelId="{2F04588C-E43D-46F7-87E9-F3DAFEEC52CF}" type="presParOf" srcId="{C1B1E30D-608E-4747-86EB-ABE734DEA275}" destId="{46482080-458C-411F-8A2F-F02713377A1E}" srcOrd="3" destOrd="0" presId="urn:microsoft.com/office/officeart/2018/5/layout/IconLeafLabelList"/>
    <dgm:cxn modelId="{9CC4B736-CCD6-4C5F-9450-5E15DD95573F}" type="presParOf" srcId="{C1B1E30D-608E-4747-86EB-ABE734DEA275}" destId="{A142B614-78DF-4A00-88A6-5445D72840F2}" srcOrd="4" destOrd="0" presId="urn:microsoft.com/office/officeart/2018/5/layout/IconLeafLabelList"/>
    <dgm:cxn modelId="{401CE6CD-9721-4F04-AE40-9149BCCBF498}" type="presParOf" srcId="{A142B614-78DF-4A00-88A6-5445D72840F2}" destId="{ABF3E076-58BE-4A0C-91CE-70A4EB39622B}" srcOrd="0" destOrd="0" presId="urn:microsoft.com/office/officeart/2018/5/layout/IconLeafLabelList"/>
    <dgm:cxn modelId="{F8B3CBD5-2445-4FD1-9545-CD121C48FFB1}" type="presParOf" srcId="{A142B614-78DF-4A00-88A6-5445D72840F2}" destId="{916B1620-EB12-4117-A25D-39BFF2E535AE}" srcOrd="1" destOrd="0" presId="urn:microsoft.com/office/officeart/2018/5/layout/IconLeafLabelList"/>
    <dgm:cxn modelId="{D32BDC57-C603-4E0F-B321-9F43369531BD}" type="presParOf" srcId="{A142B614-78DF-4A00-88A6-5445D72840F2}" destId="{1424A3F0-E045-4FEC-B5A2-FADB779775D5}" srcOrd="2" destOrd="0" presId="urn:microsoft.com/office/officeart/2018/5/layout/IconLeafLabelList"/>
    <dgm:cxn modelId="{1396B282-14D3-40DD-A1BC-0886E9993BBE}" type="presParOf" srcId="{A142B614-78DF-4A00-88A6-5445D72840F2}" destId="{0113C8D1-A3E4-474C-844F-BC8ADA1FB686}" srcOrd="3" destOrd="0" presId="urn:microsoft.com/office/officeart/2018/5/layout/IconLeafLabelList"/>
    <dgm:cxn modelId="{DEB6A0A7-43E8-4CCF-828E-00D1D834882F}" type="presParOf" srcId="{C1B1E30D-608E-4747-86EB-ABE734DEA275}" destId="{D5233529-0C94-47E7-8504-2C72115AE229}" srcOrd="5" destOrd="0" presId="urn:microsoft.com/office/officeart/2018/5/layout/IconLeafLabelList"/>
    <dgm:cxn modelId="{E7F46A8E-E6C1-4053-9DB0-0DFF8EC7DD6E}" type="presParOf" srcId="{C1B1E30D-608E-4747-86EB-ABE734DEA275}" destId="{7FD999E1-0E3D-4575-8895-C530F432741F}" srcOrd="6" destOrd="0" presId="urn:microsoft.com/office/officeart/2018/5/layout/IconLeafLabelList"/>
    <dgm:cxn modelId="{DEE53170-CDBA-42F1-97B2-00B69CA729F3}" type="presParOf" srcId="{7FD999E1-0E3D-4575-8895-C530F432741F}" destId="{12FAD66B-B5C4-4801-A595-982AF50159D2}" srcOrd="0" destOrd="0" presId="urn:microsoft.com/office/officeart/2018/5/layout/IconLeafLabelList"/>
    <dgm:cxn modelId="{F75FED98-E41D-4354-B2E0-3CA08BD24E71}" type="presParOf" srcId="{7FD999E1-0E3D-4575-8895-C530F432741F}" destId="{103EA661-DF8F-4782-BBB1-503B42F1C2C0}" srcOrd="1" destOrd="0" presId="urn:microsoft.com/office/officeart/2018/5/layout/IconLeafLabelList"/>
    <dgm:cxn modelId="{EA992A53-D711-4A62-9FCF-084A0E6AAB09}" type="presParOf" srcId="{7FD999E1-0E3D-4575-8895-C530F432741F}" destId="{C628A80D-53DF-4DA4-9906-256834F49959}" srcOrd="2" destOrd="0" presId="urn:microsoft.com/office/officeart/2018/5/layout/IconLeafLabelList"/>
    <dgm:cxn modelId="{904B5780-E6D1-419B-A2F5-F9C2CADCB31F}" type="presParOf" srcId="{7FD999E1-0E3D-4575-8895-C530F432741F}" destId="{02693862-5D67-4294-BD8B-F7BF3DEB824D}" srcOrd="3" destOrd="0" presId="urn:microsoft.com/office/officeart/2018/5/layout/IconLeafLabelList"/>
    <dgm:cxn modelId="{7CE4FA0D-DC41-4932-91F2-BFD367738DBE}" type="presParOf" srcId="{C1B1E30D-608E-4747-86EB-ABE734DEA275}" destId="{D3232E0A-3C39-4464-BD8F-CA1DE2EB127F}" srcOrd="7" destOrd="0" presId="urn:microsoft.com/office/officeart/2018/5/layout/IconLeafLabelList"/>
    <dgm:cxn modelId="{DBDA99B5-DA97-4A07-951F-C1D071639F2D}" type="presParOf" srcId="{C1B1E30D-608E-4747-86EB-ABE734DEA275}" destId="{864C7973-59C8-4043-AE43-8414DABE808A}" srcOrd="8" destOrd="0" presId="urn:microsoft.com/office/officeart/2018/5/layout/IconLeafLabelList"/>
    <dgm:cxn modelId="{DA50160C-D37C-4F2E-A374-079DD7B18AAB}" type="presParOf" srcId="{864C7973-59C8-4043-AE43-8414DABE808A}" destId="{4E82AAC7-35BC-44D0-847E-2536F3FD8717}" srcOrd="0" destOrd="0" presId="urn:microsoft.com/office/officeart/2018/5/layout/IconLeafLabelList"/>
    <dgm:cxn modelId="{4A82C206-2D2B-48E1-9908-34390416B96C}" type="presParOf" srcId="{864C7973-59C8-4043-AE43-8414DABE808A}" destId="{B4C806F2-9A8C-4AAA-90FF-3054057C2B8A}" srcOrd="1" destOrd="0" presId="urn:microsoft.com/office/officeart/2018/5/layout/IconLeafLabelList"/>
    <dgm:cxn modelId="{7DF0EB90-0CA7-4BAD-8CFF-16009DDF48C2}" type="presParOf" srcId="{864C7973-59C8-4043-AE43-8414DABE808A}" destId="{F0C6021F-79CC-443A-970F-1D9A2CE7392B}" srcOrd="2" destOrd="0" presId="urn:microsoft.com/office/officeart/2018/5/layout/IconLeafLabelList"/>
    <dgm:cxn modelId="{3D5B75E6-F431-428D-A855-F5A0B929EC53}" type="presParOf" srcId="{864C7973-59C8-4043-AE43-8414DABE808A}" destId="{B9EB5E41-5F79-43B7-80A2-EAA814A7AAB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1C993A-AD27-4227-9125-B311C3304C5F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919875D-1745-4410-8B05-FECC464B9D87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gm:t>
    </dgm:pt>
    <dgm:pt modelId="{7DB00A49-3648-4737-89B6-F1C6ADE30666}" type="parTrans" cxnId="{DEC601D5-2A8E-42FA-AEF9-A6E152B9EBED}">
      <dgm:prSet/>
      <dgm:spPr/>
      <dgm:t>
        <a:bodyPr/>
        <a:lstStyle/>
        <a:p>
          <a:endParaRPr lang="pl-PL"/>
        </a:p>
      </dgm:t>
    </dgm:pt>
    <dgm:pt modelId="{8C25D217-45EE-47EB-9718-5AE3E30EE232}" type="sibTrans" cxnId="{DEC601D5-2A8E-42FA-AEF9-A6E152B9EBED}">
      <dgm:prSet/>
      <dgm:spPr/>
      <dgm:t>
        <a:bodyPr/>
        <a:lstStyle/>
        <a:p>
          <a:endParaRPr lang="pl-PL"/>
        </a:p>
      </dgm:t>
    </dgm:pt>
    <dgm:pt modelId="{D4308583-20DD-42E0-8B45-F5B731E2527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gm:t>
    </dgm:pt>
    <dgm:pt modelId="{A68B9EE8-DDD1-4E33-ACFC-4F8CA360061B}" type="parTrans" cxnId="{837A40D1-2586-4E5E-B7B2-3D3B4D2650A3}">
      <dgm:prSet/>
      <dgm:spPr/>
      <dgm:t>
        <a:bodyPr/>
        <a:lstStyle/>
        <a:p>
          <a:endParaRPr lang="pl-PL"/>
        </a:p>
      </dgm:t>
    </dgm:pt>
    <dgm:pt modelId="{BBFCD524-B7C8-4B29-AF1C-FE5B817AC41A}" type="sibTrans" cxnId="{837A40D1-2586-4E5E-B7B2-3D3B4D2650A3}">
      <dgm:prSet/>
      <dgm:spPr/>
      <dgm:t>
        <a:bodyPr/>
        <a:lstStyle/>
        <a:p>
          <a:endParaRPr lang="pl-PL"/>
        </a:p>
      </dgm:t>
    </dgm:pt>
    <dgm:pt modelId="{49F06D49-4D94-4EBA-A83C-29210F9C07E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Elastyczność i zdolność adaptacji</a:t>
          </a:r>
        </a:p>
      </dgm:t>
    </dgm:pt>
    <dgm:pt modelId="{24104BB2-90F4-4809-804F-6CF6145932F1}" type="parTrans" cxnId="{5A6CC42F-CF08-4966-B013-8162FED52E5E}">
      <dgm:prSet/>
      <dgm:spPr/>
      <dgm:t>
        <a:bodyPr/>
        <a:lstStyle/>
        <a:p>
          <a:endParaRPr lang="pl-PL"/>
        </a:p>
      </dgm:t>
    </dgm:pt>
    <dgm:pt modelId="{22AE7D49-00AA-4276-B8E6-B9E8477C6010}" type="sibTrans" cxnId="{5A6CC42F-CF08-4966-B013-8162FED52E5E}">
      <dgm:prSet/>
      <dgm:spPr/>
      <dgm:t>
        <a:bodyPr/>
        <a:lstStyle/>
        <a:p>
          <a:endParaRPr lang="pl-PL"/>
        </a:p>
      </dgm:t>
    </dgm:pt>
    <dgm:pt modelId="{A77C9E5C-C329-4644-B7F6-0D747B2F335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Fakt ukończenia studiów na KUL</a:t>
          </a:r>
        </a:p>
      </dgm:t>
    </dgm:pt>
    <dgm:pt modelId="{75D4E2EE-5344-4080-AC70-B0EDA6636E07}" type="parTrans" cxnId="{B933E335-55C2-4E9B-B665-4A424E92E364}">
      <dgm:prSet/>
      <dgm:spPr/>
      <dgm:t>
        <a:bodyPr/>
        <a:lstStyle/>
        <a:p>
          <a:endParaRPr lang="pl-PL"/>
        </a:p>
      </dgm:t>
    </dgm:pt>
    <dgm:pt modelId="{96C24B9C-666B-49CC-94FD-4F4E54D57823}" type="sibTrans" cxnId="{B933E335-55C2-4E9B-B665-4A424E92E364}">
      <dgm:prSet/>
      <dgm:spPr/>
      <dgm:t>
        <a:bodyPr/>
        <a:lstStyle/>
        <a:p>
          <a:endParaRPr lang="pl-PL"/>
        </a:p>
      </dgm:t>
    </dgm:pt>
    <dgm:pt modelId="{EA86E257-54DF-4992-97CE-7112FCFB563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gm:t>
    </dgm:pt>
    <dgm:pt modelId="{40B798A7-2CA1-4DE0-AA28-EDF2680CE4D7}" type="parTrans" cxnId="{3040B8BF-463A-448D-B212-07108E569CB9}">
      <dgm:prSet/>
      <dgm:spPr/>
      <dgm:t>
        <a:bodyPr/>
        <a:lstStyle/>
        <a:p>
          <a:endParaRPr lang="pl-PL"/>
        </a:p>
      </dgm:t>
    </dgm:pt>
    <dgm:pt modelId="{391DEF5E-848B-464B-A785-3963571678B8}" type="sibTrans" cxnId="{3040B8BF-463A-448D-B212-07108E569CB9}">
      <dgm:prSet/>
      <dgm:spPr/>
      <dgm:t>
        <a:bodyPr/>
        <a:lstStyle/>
        <a:p>
          <a:endParaRPr lang="pl-PL"/>
        </a:p>
      </dgm:t>
    </dgm:pt>
    <dgm:pt modelId="{02559E76-2068-441C-AC45-CC71F2111C4A}" type="pres">
      <dgm:prSet presAssocID="{4E1C993A-AD27-4227-9125-B311C3304C5F}" presName="Name0" presStyleCnt="0">
        <dgm:presLayoutVars>
          <dgm:chMax val="7"/>
          <dgm:dir/>
          <dgm:animOne val="branch"/>
        </dgm:presLayoutVars>
      </dgm:prSet>
      <dgm:spPr/>
    </dgm:pt>
    <dgm:pt modelId="{3F7EA88A-E066-4909-899C-FDBC56361B5B}" type="pres">
      <dgm:prSet presAssocID="{C919875D-1745-4410-8B05-FECC464B9D87}" presName="parTx1" presStyleLbl="node1" presStyleIdx="0" presStyleCnt="1" custScaleX="59496" custScaleY="54286"/>
      <dgm:spPr/>
    </dgm:pt>
    <dgm:pt modelId="{86201620-2522-4A29-BF29-20A5A696793B}" type="pres">
      <dgm:prSet presAssocID="{C919875D-1745-4410-8B05-FECC464B9D87}" presName="spPre1" presStyleCnt="0"/>
      <dgm:spPr/>
    </dgm:pt>
    <dgm:pt modelId="{C1BC78C4-99CB-42FD-A54B-FBD3693441DC}" type="pres">
      <dgm:prSet presAssocID="{C919875D-1745-4410-8B05-FECC464B9D87}" presName="chLin1" presStyleCnt="0"/>
      <dgm:spPr/>
    </dgm:pt>
    <dgm:pt modelId="{5ADF476D-DD5E-433A-A7C0-CDB8E524FEA7}" type="pres">
      <dgm:prSet presAssocID="{A68B9EE8-DDD1-4E33-ACFC-4F8CA360061B}" presName="Name11" presStyleLbl="parChTrans1D1" presStyleIdx="0" presStyleCnt="8"/>
      <dgm:spPr/>
    </dgm:pt>
    <dgm:pt modelId="{B29336C3-E954-4F39-84DF-3A50FA169670}" type="pres">
      <dgm:prSet presAssocID="{D4308583-20DD-42E0-8B45-F5B731E2527C}" presName="txAndLines1" presStyleCnt="0"/>
      <dgm:spPr/>
    </dgm:pt>
    <dgm:pt modelId="{6E3212B2-BC05-4263-A6A6-3AA110CF1FD0}" type="pres">
      <dgm:prSet presAssocID="{D4308583-20DD-42E0-8B45-F5B731E2527C}" presName="anchor1" presStyleCnt="0"/>
      <dgm:spPr/>
    </dgm:pt>
    <dgm:pt modelId="{3038AC29-F2D7-4C0C-9F61-3984497AA956}" type="pres">
      <dgm:prSet presAssocID="{D4308583-20DD-42E0-8B45-F5B731E2527C}" presName="backup1" presStyleCnt="0"/>
      <dgm:spPr/>
    </dgm:pt>
    <dgm:pt modelId="{B3E048BD-D19A-4635-B668-062A00AD3E35}" type="pres">
      <dgm:prSet presAssocID="{D4308583-20DD-42E0-8B45-F5B731E2527C}" presName="preLine1" presStyleLbl="parChTrans1D1" presStyleIdx="1" presStyleCnt="8"/>
      <dgm:spPr/>
    </dgm:pt>
    <dgm:pt modelId="{D21A5A11-A155-4301-963F-BA8B1C03B8B5}" type="pres">
      <dgm:prSet presAssocID="{D4308583-20DD-42E0-8B45-F5B731E2527C}" presName="desTx1" presStyleLbl="revTx" presStyleIdx="0" presStyleCnt="0">
        <dgm:presLayoutVars>
          <dgm:bulletEnabled val="1"/>
        </dgm:presLayoutVars>
      </dgm:prSet>
      <dgm:spPr/>
    </dgm:pt>
    <dgm:pt modelId="{BB31012A-7181-4ED0-AE67-62F2680636E4}" type="pres">
      <dgm:prSet presAssocID="{24104BB2-90F4-4809-804F-6CF6145932F1}" presName="Name11" presStyleLbl="parChTrans1D1" presStyleIdx="2" presStyleCnt="8"/>
      <dgm:spPr/>
    </dgm:pt>
    <dgm:pt modelId="{CEF8E4DD-B34A-44AE-9EE8-A9E9C59C4889}" type="pres">
      <dgm:prSet presAssocID="{49F06D49-4D94-4EBA-A83C-29210F9C07E9}" presName="txAndLines1" presStyleCnt="0"/>
      <dgm:spPr/>
    </dgm:pt>
    <dgm:pt modelId="{E59DEC65-3866-49D6-9113-A260F46386F5}" type="pres">
      <dgm:prSet presAssocID="{49F06D49-4D94-4EBA-A83C-29210F9C07E9}" presName="anchor1" presStyleCnt="0"/>
      <dgm:spPr/>
    </dgm:pt>
    <dgm:pt modelId="{4F7F2BC5-013C-442D-9558-91268AF01A0E}" type="pres">
      <dgm:prSet presAssocID="{49F06D49-4D94-4EBA-A83C-29210F9C07E9}" presName="backup1" presStyleCnt="0"/>
      <dgm:spPr/>
    </dgm:pt>
    <dgm:pt modelId="{5D138610-3CF2-4EB0-82CA-5FDF378DD6DD}" type="pres">
      <dgm:prSet presAssocID="{49F06D49-4D94-4EBA-A83C-29210F9C07E9}" presName="preLine1" presStyleLbl="parChTrans1D1" presStyleIdx="3" presStyleCnt="8"/>
      <dgm:spPr/>
    </dgm:pt>
    <dgm:pt modelId="{2A3757E5-7017-44B9-9C73-4FCDDE0BED89}" type="pres">
      <dgm:prSet presAssocID="{49F06D49-4D94-4EBA-A83C-29210F9C07E9}" presName="desTx1" presStyleLbl="revTx" presStyleIdx="0" presStyleCnt="0">
        <dgm:presLayoutVars>
          <dgm:bulletEnabled val="1"/>
        </dgm:presLayoutVars>
      </dgm:prSet>
      <dgm:spPr/>
    </dgm:pt>
    <dgm:pt modelId="{B6547699-4F60-4B68-865A-03D98BBC203E}" type="pres">
      <dgm:prSet presAssocID="{75D4E2EE-5344-4080-AC70-B0EDA6636E07}" presName="Name11" presStyleLbl="parChTrans1D1" presStyleIdx="4" presStyleCnt="8"/>
      <dgm:spPr/>
    </dgm:pt>
    <dgm:pt modelId="{CF4CA5F3-4EC4-4B4A-9457-D3BA3E8E0C1C}" type="pres">
      <dgm:prSet presAssocID="{A77C9E5C-C329-4644-B7F6-0D747B2F335F}" presName="txAndLines1" presStyleCnt="0"/>
      <dgm:spPr/>
    </dgm:pt>
    <dgm:pt modelId="{FD1F679F-3532-4530-A173-07DCAC2E2838}" type="pres">
      <dgm:prSet presAssocID="{A77C9E5C-C329-4644-B7F6-0D747B2F335F}" presName="anchor1" presStyleCnt="0"/>
      <dgm:spPr/>
    </dgm:pt>
    <dgm:pt modelId="{02CA2C4E-EA20-490F-AC0A-A284E47AFB06}" type="pres">
      <dgm:prSet presAssocID="{A77C9E5C-C329-4644-B7F6-0D747B2F335F}" presName="backup1" presStyleCnt="0"/>
      <dgm:spPr/>
    </dgm:pt>
    <dgm:pt modelId="{E6A93AA4-EE2D-4273-BD34-21A9EF6BF2A6}" type="pres">
      <dgm:prSet presAssocID="{A77C9E5C-C329-4644-B7F6-0D747B2F335F}" presName="preLine1" presStyleLbl="parChTrans1D1" presStyleIdx="5" presStyleCnt="8"/>
      <dgm:spPr/>
    </dgm:pt>
    <dgm:pt modelId="{D29AAE95-AE5E-4781-82D5-FDE344A14A96}" type="pres">
      <dgm:prSet presAssocID="{A77C9E5C-C329-4644-B7F6-0D747B2F335F}" presName="desTx1" presStyleLbl="revTx" presStyleIdx="0" presStyleCnt="0">
        <dgm:presLayoutVars>
          <dgm:bulletEnabled val="1"/>
        </dgm:presLayoutVars>
      </dgm:prSet>
      <dgm:spPr/>
    </dgm:pt>
    <dgm:pt modelId="{6C62182F-154C-4CD0-A644-DC48B822FC70}" type="pres">
      <dgm:prSet presAssocID="{40B798A7-2CA1-4DE0-AA28-EDF2680CE4D7}" presName="Name11" presStyleLbl="parChTrans1D1" presStyleIdx="6" presStyleCnt="8"/>
      <dgm:spPr/>
    </dgm:pt>
    <dgm:pt modelId="{0678A610-CAC4-4A7D-AF11-55D442ADB116}" type="pres">
      <dgm:prSet presAssocID="{EA86E257-54DF-4992-97CE-7112FCFB563C}" presName="txAndLines1" presStyleCnt="0"/>
      <dgm:spPr/>
    </dgm:pt>
    <dgm:pt modelId="{B7D6DEB5-C4FD-4594-9335-E0E1A61F8C1E}" type="pres">
      <dgm:prSet presAssocID="{EA86E257-54DF-4992-97CE-7112FCFB563C}" presName="anchor1" presStyleCnt="0"/>
      <dgm:spPr/>
    </dgm:pt>
    <dgm:pt modelId="{42208DDE-B7F5-4B86-96BB-798F82B9953C}" type="pres">
      <dgm:prSet presAssocID="{EA86E257-54DF-4992-97CE-7112FCFB563C}" presName="backup1" presStyleCnt="0"/>
      <dgm:spPr/>
    </dgm:pt>
    <dgm:pt modelId="{D822D088-CE2A-425B-A8CE-5601137BE56C}" type="pres">
      <dgm:prSet presAssocID="{EA86E257-54DF-4992-97CE-7112FCFB563C}" presName="preLine1" presStyleLbl="parChTrans1D1" presStyleIdx="7" presStyleCnt="8"/>
      <dgm:spPr/>
    </dgm:pt>
    <dgm:pt modelId="{BB6D1DF0-0F16-4A7C-A33D-6D9DAD2F44D8}" type="pres">
      <dgm:prSet presAssocID="{EA86E257-54DF-4992-97CE-7112FCFB563C}" presName="desTx1" presStyleLbl="revTx" presStyleIdx="0" presStyleCnt="0">
        <dgm:presLayoutVars>
          <dgm:bulletEnabled val="1"/>
        </dgm:presLayoutVars>
      </dgm:prSet>
      <dgm:spPr/>
    </dgm:pt>
  </dgm:ptLst>
  <dgm:cxnLst>
    <dgm:cxn modelId="{5A6CC42F-CF08-4966-B013-8162FED52E5E}" srcId="{C919875D-1745-4410-8B05-FECC464B9D87}" destId="{49F06D49-4D94-4EBA-A83C-29210F9C07E9}" srcOrd="1" destOrd="0" parTransId="{24104BB2-90F4-4809-804F-6CF6145932F1}" sibTransId="{22AE7D49-00AA-4276-B8E6-B9E8477C6010}"/>
    <dgm:cxn modelId="{B933E335-55C2-4E9B-B665-4A424E92E364}" srcId="{C919875D-1745-4410-8B05-FECC464B9D87}" destId="{A77C9E5C-C329-4644-B7F6-0D747B2F335F}" srcOrd="2" destOrd="0" parTransId="{75D4E2EE-5344-4080-AC70-B0EDA6636E07}" sibTransId="{96C24B9C-666B-49CC-94FD-4F4E54D57823}"/>
    <dgm:cxn modelId="{61B1A956-C12F-4189-AA3F-D69A7269A1FC}" type="presOf" srcId="{C919875D-1745-4410-8B05-FECC464B9D87}" destId="{3F7EA88A-E066-4909-899C-FDBC56361B5B}" srcOrd="0" destOrd="0" presId="urn:microsoft.com/office/officeart/2009/3/layout/SubStepProcess"/>
    <dgm:cxn modelId="{36F6B458-4BB2-4F4E-85F1-71002EEB24B8}" type="presOf" srcId="{49F06D49-4D94-4EBA-A83C-29210F9C07E9}" destId="{2A3757E5-7017-44B9-9C73-4FCDDE0BED89}" srcOrd="0" destOrd="0" presId="urn:microsoft.com/office/officeart/2009/3/layout/SubStepProcess"/>
    <dgm:cxn modelId="{BD4AAA7F-91BC-49F7-A2EE-4D864362874A}" type="presOf" srcId="{A77C9E5C-C329-4644-B7F6-0D747B2F335F}" destId="{D29AAE95-AE5E-4781-82D5-FDE344A14A96}" srcOrd="0" destOrd="0" presId="urn:microsoft.com/office/officeart/2009/3/layout/SubStepProcess"/>
    <dgm:cxn modelId="{3040B8BF-463A-448D-B212-07108E569CB9}" srcId="{C919875D-1745-4410-8B05-FECC464B9D87}" destId="{EA86E257-54DF-4992-97CE-7112FCFB563C}" srcOrd="3" destOrd="0" parTransId="{40B798A7-2CA1-4DE0-AA28-EDF2680CE4D7}" sibTransId="{391DEF5E-848B-464B-A785-3963571678B8}"/>
    <dgm:cxn modelId="{837A40D1-2586-4E5E-B7B2-3D3B4D2650A3}" srcId="{C919875D-1745-4410-8B05-FECC464B9D87}" destId="{D4308583-20DD-42E0-8B45-F5B731E2527C}" srcOrd="0" destOrd="0" parTransId="{A68B9EE8-DDD1-4E33-ACFC-4F8CA360061B}" sibTransId="{BBFCD524-B7C8-4B29-AF1C-FE5B817AC41A}"/>
    <dgm:cxn modelId="{DEC601D5-2A8E-42FA-AEF9-A6E152B9EBED}" srcId="{4E1C993A-AD27-4227-9125-B311C3304C5F}" destId="{C919875D-1745-4410-8B05-FECC464B9D87}" srcOrd="0" destOrd="0" parTransId="{7DB00A49-3648-4737-89B6-F1C6ADE30666}" sibTransId="{8C25D217-45EE-47EB-9718-5AE3E30EE232}"/>
    <dgm:cxn modelId="{A5BE64DA-EE85-4176-B867-093B2ABC5B43}" type="presOf" srcId="{4E1C993A-AD27-4227-9125-B311C3304C5F}" destId="{02559E76-2068-441C-AC45-CC71F2111C4A}" srcOrd="0" destOrd="0" presId="urn:microsoft.com/office/officeart/2009/3/layout/SubStepProcess"/>
    <dgm:cxn modelId="{47D96EE8-CB6B-4ED3-ACA1-45371E9BE5FD}" type="presOf" srcId="{D4308583-20DD-42E0-8B45-F5B731E2527C}" destId="{D21A5A11-A155-4301-963F-BA8B1C03B8B5}" srcOrd="0" destOrd="0" presId="urn:microsoft.com/office/officeart/2009/3/layout/SubStepProcess"/>
    <dgm:cxn modelId="{D95D0EEF-46E4-4F2C-B853-53655840E572}" type="presOf" srcId="{EA86E257-54DF-4992-97CE-7112FCFB563C}" destId="{BB6D1DF0-0F16-4A7C-A33D-6D9DAD2F44D8}" srcOrd="0" destOrd="0" presId="urn:microsoft.com/office/officeart/2009/3/layout/SubStepProcess"/>
    <dgm:cxn modelId="{88726FBA-5E05-4B2E-8614-080AE680508E}" type="presParOf" srcId="{02559E76-2068-441C-AC45-CC71F2111C4A}" destId="{3F7EA88A-E066-4909-899C-FDBC56361B5B}" srcOrd="0" destOrd="0" presId="urn:microsoft.com/office/officeart/2009/3/layout/SubStepProcess"/>
    <dgm:cxn modelId="{95718DB5-948C-4063-B338-44BDFA931395}" type="presParOf" srcId="{02559E76-2068-441C-AC45-CC71F2111C4A}" destId="{86201620-2522-4A29-BF29-20A5A696793B}" srcOrd="1" destOrd="0" presId="urn:microsoft.com/office/officeart/2009/3/layout/SubStepProcess"/>
    <dgm:cxn modelId="{EBE5DB4A-7517-45D4-89AE-80195995C209}" type="presParOf" srcId="{02559E76-2068-441C-AC45-CC71F2111C4A}" destId="{C1BC78C4-99CB-42FD-A54B-FBD3693441DC}" srcOrd="2" destOrd="0" presId="urn:microsoft.com/office/officeart/2009/3/layout/SubStepProcess"/>
    <dgm:cxn modelId="{ADEB06B5-88FA-4611-8DDC-699460100139}" type="presParOf" srcId="{C1BC78C4-99CB-42FD-A54B-FBD3693441DC}" destId="{5ADF476D-DD5E-433A-A7C0-CDB8E524FEA7}" srcOrd="0" destOrd="0" presId="urn:microsoft.com/office/officeart/2009/3/layout/SubStepProcess"/>
    <dgm:cxn modelId="{9F80A22E-6400-43D6-B0F7-675215F77389}" type="presParOf" srcId="{C1BC78C4-99CB-42FD-A54B-FBD3693441DC}" destId="{B29336C3-E954-4F39-84DF-3A50FA169670}" srcOrd="1" destOrd="0" presId="urn:microsoft.com/office/officeart/2009/3/layout/SubStepProcess"/>
    <dgm:cxn modelId="{9014838A-5A41-4309-BD76-245BC538678E}" type="presParOf" srcId="{B29336C3-E954-4F39-84DF-3A50FA169670}" destId="{6E3212B2-BC05-4263-A6A6-3AA110CF1FD0}" srcOrd="0" destOrd="0" presId="urn:microsoft.com/office/officeart/2009/3/layout/SubStepProcess"/>
    <dgm:cxn modelId="{C7FBDFEA-2D9E-437D-86B1-4CA84BC19DA0}" type="presParOf" srcId="{B29336C3-E954-4F39-84DF-3A50FA169670}" destId="{3038AC29-F2D7-4C0C-9F61-3984497AA956}" srcOrd="1" destOrd="0" presId="urn:microsoft.com/office/officeart/2009/3/layout/SubStepProcess"/>
    <dgm:cxn modelId="{4FAC9065-17CC-4E2C-95EA-4A2AAC35354D}" type="presParOf" srcId="{B29336C3-E954-4F39-84DF-3A50FA169670}" destId="{B3E048BD-D19A-4635-B668-062A00AD3E35}" srcOrd="2" destOrd="0" presId="urn:microsoft.com/office/officeart/2009/3/layout/SubStepProcess"/>
    <dgm:cxn modelId="{32F5C68D-B178-4EE7-8E7F-62A2046E8817}" type="presParOf" srcId="{B29336C3-E954-4F39-84DF-3A50FA169670}" destId="{D21A5A11-A155-4301-963F-BA8B1C03B8B5}" srcOrd="3" destOrd="0" presId="urn:microsoft.com/office/officeart/2009/3/layout/SubStepProcess"/>
    <dgm:cxn modelId="{E77651EA-AFA3-4820-A341-CFC5434BAE04}" type="presParOf" srcId="{C1BC78C4-99CB-42FD-A54B-FBD3693441DC}" destId="{BB31012A-7181-4ED0-AE67-62F2680636E4}" srcOrd="2" destOrd="0" presId="urn:microsoft.com/office/officeart/2009/3/layout/SubStepProcess"/>
    <dgm:cxn modelId="{0883AA3D-95EC-4876-97F7-3A71A104B110}" type="presParOf" srcId="{C1BC78C4-99CB-42FD-A54B-FBD3693441DC}" destId="{CEF8E4DD-B34A-44AE-9EE8-A9E9C59C4889}" srcOrd="3" destOrd="0" presId="urn:microsoft.com/office/officeart/2009/3/layout/SubStepProcess"/>
    <dgm:cxn modelId="{2D7E7118-C4DF-43D9-A1B9-D40E2385CCF5}" type="presParOf" srcId="{CEF8E4DD-B34A-44AE-9EE8-A9E9C59C4889}" destId="{E59DEC65-3866-49D6-9113-A260F46386F5}" srcOrd="0" destOrd="0" presId="urn:microsoft.com/office/officeart/2009/3/layout/SubStepProcess"/>
    <dgm:cxn modelId="{6025A2FB-2D32-4F81-9371-8D1F5976B243}" type="presParOf" srcId="{CEF8E4DD-B34A-44AE-9EE8-A9E9C59C4889}" destId="{4F7F2BC5-013C-442D-9558-91268AF01A0E}" srcOrd="1" destOrd="0" presId="urn:microsoft.com/office/officeart/2009/3/layout/SubStepProcess"/>
    <dgm:cxn modelId="{F3D275B5-9026-40E9-9DCC-4491139E8245}" type="presParOf" srcId="{CEF8E4DD-B34A-44AE-9EE8-A9E9C59C4889}" destId="{5D138610-3CF2-4EB0-82CA-5FDF378DD6DD}" srcOrd="2" destOrd="0" presId="urn:microsoft.com/office/officeart/2009/3/layout/SubStepProcess"/>
    <dgm:cxn modelId="{D6B28759-109E-4F8A-BE23-38CF672B9361}" type="presParOf" srcId="{CEF8E4DD-B34A-44AE-9EE8-A9E9C59C4889}" destId="{2A3757E5-7017-44B9-9C73-4FCDDE0BED89}" srcOrd="3" destOrd="0" presId="urn:microsoft.com/office/officeart/2009/3/layout/SubStepProcess"/>
    <dgm:cxn modelId="{55A2AD8F-6D72-4542-934F-DE9E9C158E84}" type="presParOf" srcId="{C1BC78C4-99CB-42FD-A54B-FBD3693441DC}" destId="{B6547699-4F60-4B68-865A-03D98BBC203E}" srcOrd="4" destOrd="0" presId="urn:microsoft.com/office/officeart/2009/3/layout/SubStepProcess"/>
    <dgm:cxn modelId="{2E5E2FF4-5B5E-44BA-AF41-394A5CF483E7}" type="presParOf" srcId="{C1BC78C4-99CB-42FD-A54B-FBD3693441DC}" destId="{CF4CA5F3-4EC4-4B4A-9457-D3BA3E8E0C1C}" srcOrd="5" destOrd="0" presId="urn:microsoft.com/office/officeart/2009/3/layout/SubStepProcess"/>
    <dgm:cxn modelId="{AF172450-E0FE-470F-8D34-A22E166F5698}" type="presParOf" srcId="{CF4CA5F3-4EC4-4B4A-9457-D3BA3E8E0C1C}" destId="{FD1F679F-3532-4530-A173-07DCAC2E2838}" srcOrd="0" destOrd="0" presId="urn:microsoft.com/office/officeart/2009/3/layout/SubStepProcess"/>
    <dgm:cxn modelId="{32DBF976-3DAC-493E-B65B-653932339CCF}" type="presParOf" srcId="{CF4CA5F3-4EC4-4B4A-9457-D3BA3E8E0C1C}" destId="{02CA2C4E-EA20-490F-AC0A-A284E47AFB06}" srcOrd="1" destOrd="0" presId="urn:microsoft.com/office/officeart/2009/3/layout/SubStepProcess"/>
    <dgm:cxn modelId="{70B2F8D5-85D7-4E08-B2D1-6C0CB62DEB37}" type="presParOf" srcId="{CF4CA5F3-4EC4-4B4A-9457-D3BA3E8E0C1C}" destId="{E6A93AA4-EE2D-4273-BD34-21A9EF6BF2A6}" srcOrd="2" destOrd="0" presId="urn:microsoft.com/office/officeart/2009/3/layout/SubStepProcess"/>
    <dgm:cxn modelId="{2BEAB8A4-734D-422F-93A4-41E58F053171}" type="presParOf" srcId="{CF4CA5F3-4EC4-4B4A-9457-D3BA3E8E0C1C}" destId="{D29AAE95-AE5E-4781-82D5-FDE344A14A96}" srcOrd="3" destOrd="0" presId="urn:microsoft.com/office/officeart/2009/3/layout/SubStepProcess"/>
    <dgm:cxn modelId="{C5F50E07-013C-44A1-9564-C8AC83CDA68E}" type="presParOf" srcId="{C1BC78C4-99CB-42FD-A54B-FBD3693441DC}" destId="{6C62182F-154C-4CD0-A644-DC48B822FC70}" srcOrd="6" destOrd="0" presId="urn:microsoft.com/office/officeart/2009/3/layout/SubStepProcess"/>
    <dgm:cxn modelId="{2F803AE5-C658-494B-A668-FCD5EAAF3D88}" type="presParOf" srcId="{C1BC78C4-99CB-42FD-A54B-FBD3693441DC}" destId="{0678A610-CAC4-4A7D-AF11-55D442ADB116}" srcOrd="7" destOrd="0" presId="urn:microsoft.com/office/officeart/2009/3/layout/SubStepProcess"/>
    <dgm:cxn modelId="{C50ED9A1-8395-4DEB-AC3B-578624D317DE}" type="presParOf" srcId="{0678A610-CAC4-4A7D-AF11-55D442ADB116}" destId="{B7D6DEB5-C4FD-4594-9335-E0E1A61F8C1E}" srcOrd="0" destOrd="0" presId="urn:microsoft.com/office/officeart/2009/3/layout/SubStepProcess"/>
    <dgm:cxn modelId="{DC57CE2D-BC68-4D01-81DB-3FF3FA645887}" type="presParOf" srcId="{0678A610-CAC4-4A7D-AF11-55D442ADB116}" destId="{42208DDE-B7F5-4B86-96BB-798F82B9953C}" srcOrd="1" destOrd="0" presId="urn:microsoft.com/office/officeart/2009/3/layout/SubStepProcess"/>
    <dgm:cxn modelId="{C74FF1C9-F803-49F6-A56F-91A94B342692}" type="presParOf" srcId="{0678A610-CAC4-4A7D-AF11-55D442ADB116}" destId="{D822D088-CE2A-425B-A8CE-5601137BE56C}" srcOrd="2" destOrd="0" presId="urn:microsoft.com/office/officeart/2009/3/layout/SubStepProcess"/>
    <dgm:cxn modelId="{F6C741D4-5D34-48EE-8CC2-9BAFAA479612}" type="presParOf" srcId="{0678A610-CAC4-4A7D-AF11-55D442ADB116}" destId="{BB6D1DF0-0F16-4A7C-A33D-6D9DAD2F44D8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63141E-4C9E-4253-8FA1-75A8349E564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69E1327-245F-4A68-A153-22B178542A8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313 respondentów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58914B1-7A15-4474-B4F7-D4C3E16AE45B}" type="parTrans" cxnId="{79FC5C94-E9C0-4A9B-B405-DCB9C691299C}">
      <dgm:prSet/>
      <dgm:spPr/>
      <dgm:t>
        <a:bodyPr/>
        <a:lstStyle/>
        <a:p>
          <a:endParaRPr lang="en-US"/>
        </a:p>
      </dgm:t>
    </dgm:pt>
    <dgm:pt modelId="{1F57D7C2-6BA2-4582-BCF5-D26CF35C2CD7}" type="sibTrans" cxnId="{79FC5C94-E9C0-4A9B-B405-DCB9C691299C}">
      <dgm:prSet/>
      <dgm:spPr/>
      <dgm:t>
        <a:bodyPr/>
        <a:lstStyle/>
        <a:p>
          <a:endParaRPr lang="en-US"/>
        </a:p>
      </dgm:t>
    </dgm:pt>
    <dgm:pt modelId="{38CA7785-94B8-4F57-BF59-6410E17D301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Ok. 71% stanowią kobiety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6F66B28-E8BF-43EE-80B3-CC8CFA4E9B7F}" type="parTrans" cxnId="{2CAE748A-828C-4930-BFCA-392728672E15}">
      <dgm:prSet/>
      <dgm:spPr/>
      <dgm:t>
        <a:bodyPr/>
        <a:lstStyle/>
        <a:p>
          <a:endParaRPr lang="en-US"/>
        </a:p>
      </dgm:t>
    </dgm:pt>
    <dgm:pt modelId="{B824001A-B04B-4948-AF1B-CD1923DECDCA}" type="sibTrans" cxnId="{2CAE748A-828C-4930-BFCA-392728672E15}">
      <dgm:prSet/>
      <dgm:spPr/>
      <dgm:t>
        <a:bodyPr/>
        <a:lstStyle/>
        <a:p>
          <a:endParaRPr lang="en-US"/>
        </a:p>
      </dgm:t>
    </dgm:pt>
    <dgm:pt modelId="{99778711-59A0-45DC-BA21-448F574F8B1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64% badanych zamieszkuje woj. lubelskie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18061D0-8322-46F6-B338-D6C47ECE59AA}" type="parTrans" cxnId="{9233D143-E9A3-438B-8BEE-09B235FF445D}">
      <dgm:prSet/>
      <dgm:spPr/>
      <dgm:t>
        <a:bodyPr/>
        <a:lstStyle/>
        <a:p>
          <a:endParaRPr lang="en-US"/>
        </a:p>
      </dgm:t>
    </dgm:pt>
    <dgm:pt modelId="{C1CAA6D7-7AE7-47F3-AEE7-44278B9A9C58}" type="sibTrans" cxnId="{9233D143-E9A3-438B-8BEE-09B235FF445D}">
      <dgm:prSet/>
      <dgm:spPr/>
      <dgm:t>
        <a:bodyPr/>
        <a:lstStyle/>
        <a:p>
          <a:endParaRPr lang="en-US"/>
        </a:p>
      </dgm:t>
    </dgm:pt>
    <dgm:pt modelId="{865B0B3C-2233-4543-A21D-DFDD6518B12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Większość stanowią absolwenci studiów na Wydziale Nauk Społecznych (28%)           i Wydziale Nauk Humanistycznych (28%)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D4443A5-38E8-48EE-A422-05FF21F9002F}" type="parTrans" cxnId="{C423BB14-DEED-4573-9430-4A78C885ABD3}">
      <dgm:prSet/>
      <dgm:spPr/>
      <dgm:t>
        <a:bodyPr/>
        <a:lstStyle/>
        <a:p>
          <a:endParaRPr lang="en-US"/>
        </a:p>
      </dgm:t>
    </dgm:pt>
    <dgm:pt modelId="{819E9FF4-9669-4518-B7F4-45C2A765FA2B}" type="sibTrans" cxnId="{C423BB14-DEED-4573-9430-4A78C885ABD3}">
      <dgm:prSet/>
      <dgm:spPr/>
      <dgm:t>
        <a:bodyPr/>
        <a:lstStyle/>
        <a:p>
          <a:endParaRPr lang="en-US"/>
        </a:p>
      </dgm:t>
    </dgm:pt>
    <dgm:pt modelId="{977944FC-003A-48CA-9578-34D35BF1279E}" type="pres">
      <dgm:prSet presAssocID="{E463141E-4C9E-4253-8FA1-75A8349E5646}" presName="root" presStyleCnt="0">
        <dgm:presLayoutVars>
          <dgm:dir/>
          <dgm:resizeHandles val="exact"/>
        </dgm:presLayoutVars>
      </dgm:prSet>
      <dgm:spPr/>
    </dgm:pt>
    <dgm:pt modelId="{3CE81627-D15C-4F69-B1D8-BF5C3F77B744}" type="pres">
      <dgm:prSet presAssocID="{469E1327-245F-4A68-A153-22B178542A8D}" presName="compNode" presStyleCnt="0"/>
      <dgm:spPr/>
    </dgm:pt>
    <dgm:pt modelId="{828F9FF0-6B0C-49D9-99B2-5E78AF76E293}" type="pres">
      <dgm:prSet presAssocID="{469E1327-245F-4A68-A153-22B178542A8D}" presName="bgRect" presStyleLbl="bgShp" presStyleIdx="0" presStyleCnt="4"/>
      <dgm:spPr/>
    </dgm:pt>
    <dgm:pt modelId="{C0FE339A-7BEE-4728-BEC3-58AC6FAB1BF0}" type="pres">
      <dgm:prSet presAssocID="{469E1327-245F-4A68-A153-22B178542A8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16CEA16-6618-452B-BAF2-8C3F5609E77D}" type="pres">
      <dgm:prSet presAssocID="{469E1327-245F-4A68-A153-22B178542A8D}" presName="spaceRect" presStyleCnt="0"/>
      <dgm:spPr/>
    </dgm:pt>
    <dgm:pt modelId="{ABDFD557-668C-40C6-822A-23B7B1D68304}" type="pres">
      <dgm:prSet presAssocID="{469E1327-245F-4A68-A153-22B178542A8D}" presName="parTx" presStyleLbl="revTx" presStyleIdx="0" presStyleCnt="4">
        <dgm:presLayoutVars>
          <dgm:chMax val="0"/>
          <dgm:chPref val="0"/>
        </dgm:presLayoutVars>
      </dgm:prSet>
      <dgm:spPr/>
    </dgm:pt>
    <dgm:pt modelId="{D2011319-412B-4782-B1C1-F20ED1017932}" type="pres">
      <dgm:prSet presAssocID="{1F57D7C2-6BA2-4582-BCF5-D26CF35C2CD7}" presName="sibTrans" presStyleCnt="0"/>
      <dgm:spPr/>
    </dgm:pt>
    <dgm:pt modelId="{7D24D050-38E7-475A-8E5A-425E690439D6}" type="pres">
      <dgm:prSet presAssocID="{38CA7785-94B8-4F57-BF59-6410E17D3018}" presName="compNode" presStyleCnt="0"/>
      <dgm:spPr/>
    </dgm:pt>
    <dgm:pt modelId="{D4588E9E-716F-4D17-9F3C-0D04948F18E4}" type="pres">
      <dgm:prSet presAssocID="{38CA7785-94B8-4F57-BF59-6410E17D3018}" presName="bgRect" presStyleLbl="bgShp" presStyleIdx="1" presStyleCnt="4"/>
      <dgm:spPr/>
    </dgm:pt>
    <dgm:pt modelId="{0C0BFD7F-B3AF-461E-9874-AA5266B99F86}" type="pres">
      <dgm:prSet presAssocID="{38CA7785-94B8-4F57-BF59-6410E17D301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6DA935DE-FED1-4684-A1F5-C885AF379D4A}" type="pres">
      <dgm:prSet presAssocID="{38CA7785-94B8-4F57-BF59-6410E17D3018}" presName="spaceRect" presStyleCnt="0"/>
      <dgm:spPr/>
    </dgm:pt>
    <dgm:pt modelId="{C50CBA4A-0061-471D-A2C4-DF3374325AC6}" type="pres">
      <dgm:prSet presAssocID="{38CA7785-94B8-4F57-BF59-6410E17D3018}" presName="parTx" presStyleLbl="revTx" presStyleIdx="1" presStyleCnt="4">
        <dgm:presLayoutVars>
          <dgm:chMax val="0"/>
          <dgm:chPref val="0"/>
        </dgm:presLayoutVars>
      </dgm:prSet>
      <dgm:spPr/>
    </dgm:pt>
    <dgm:pt modelId="{CB3E3215-2D7E-4DBA-BB71-1FE9661F80C6}" type="pres">
      <dgm:prSet presAssocID="{B824001A-B04B-4948-AF1B-CD1923DECDCA}" presName="sibTrans" presStyleCnt="0"/>
      <dgm:spPr/>
    </dgm:pt>
    <dgm:pt modelId="{48B69B45-E610-4E63-98B3-47549291A84A}" type="pres">
      <dgm:prSet presAssocID="{99778711-59A0-45DC-BA21-448F574F8B10}" presName="compNode" presStyleCnt="0"/>
      <dgm:spPr/>
    </dgm:pt>
    <dgm:pt modelId="{08CB1AB0-3357-4192-820E-738B0FDD2B25}" type="pres">
      <dgm:prSet presAssocID="{99778711-59A0-45DC-BA21-448F574F8B10}" presName="bgRect" presStyleLbl="bgShp" presStyleIdx="2" presStyleCnt="4"/>
      <dgm:spPr/>
    </dgm:pt>
    <dgm:pt modelId="{CA6A38A2-3E90-47A6-A22D-19F78460A182}" type="pres">
      <dgm:prSet presAssocID="{99778711-59A0-45DC-BA21-448F574F8B1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asto"/>
        </a:ext>
      </dgm:extLst>
    </dgm:pt>
    <dgm:pt modelId="{C862CED0-8BA7-4035-99F5-DA4948A7122C}" type="pres">
      <dgm:prSet presAssocID="{99778711-59A0-45DC-BA21-448F574F8B10}" presName="spaceRect" presStyleCnt="0"/>
      <dgm:spPr/>
    </dgm:pt>
    <dgm:pt modelId="{8841DF5C-EA9E-45C5-B607-051CD8800A95}" type="pres">
      <dgm:prSet presAssocID="{99778711-59A0-45DC-BA21-448F574F8B10}" presName="parTx" presStyleLbl="revTx" presStyleIdx="2" presStyleCnt="4">
        <dgm:presLayoutVars>
          <dgm:chMax val="0"/>
          <dgm:chPref val="0"/>
        </dgm:presLayoutVars>
      </dgm:prSet>
      <dgm:spPr/>
    </dgm:pt>
    <dgm:pt modelId="{7CB02DE2-1710-41CF-8723-1D532E4680CF}" type="pres">
      <dgm:prSet presAssocID="{C1CAA6D7-7AE7-47F3-AEE7-44278B9A9C58}" presName="sibTrans" presStyleCnt="0"/>
      <dgm:spPr/>
    </dgm:pt>
    <dgm:pt modelId="{AA5DD246-3531-4D52-A0A9-952C9928983A}" type="pres">
      <dgm:prSet presAssocID="{865B0B3C-2233-4543-A21D-DFDD6518B125}" presName="compNode" presStyleCnt="0"/>
      <dgm:spPr/>
    </dgm:pt>
    <dgm:pt modelId="{07B406C7-B757-4E53-BCFC-B318A10E2FD5}" type="pres">
      <dgm:prSet presAssocID="{865B0B3C-2233-4543-A21D-DFDD6518B125}" presName="bgRect" presStyleLbl="bgShp" presStyleIdx="3" presStyleCnt="4"/>
      <dgm:spPr/>
    </dgm:pt>
    <dgm:pt modelId="{6FD3711F-4FF2-4139-824D-FD2665F96E21}" type="pres">
      <dgm:prSet presAssocID="{865B0B3C-2233-4543-A21D-DFDD6518B1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ąd"/>
        </a:ext>
      </dgm:extLst>
    </dgm:pt>
    <dgm:pt modelId="{11DD74E8-6E65-4AC6-802D-CBA3849DDD8C}" type="pres">
      <dgm:prSet presAssocID="{865B0B3C-2233-4543-A21D-DFDD6518B125}" presName="spaceRect" presStyleCnt="0"/>
      <dgm:spPr/>
    </dgm:pt>
    <dgm:pt modelId="{932F582F-042C-40CB-A870-CDB6B9A7A8D5}" type="pres">
      <dgm:prSet presAssocID="{865B0B3C-2233-4543-A21D-DFDD6518B12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423BB14-DEED-4573-9430-4A78C885ABD3}" srcId="{E463141E-4C9E-4253-8FA1-75A8349E5646}" destId="{865B0B3C-2233-4543-A21D-DFDD6518B125}" srcOrd="3" destOrd="0" parTransId="{4D4443A5-38E8-48EE-A422-05FF21F9002F}" sibTransId="{819E9FF4-9669-4518-B7F4-45C2A765FA2B}"/>
    <dgm:cxn modelId="{9AC2D629-C2B6-4366-907D-8FA38D632EBF}" type="presOf" srcId="{469E1327-245F-4A68-A153-22B178542A8D}" destId="{ABDFD557-668C-40C6-822A-23B7B1D68304}" srcOrd="0" destOrd="0" presId="urn:microsoft.com/office/officeart/2018/2/layout/IconVerticalSolidList"/>
    <dgm:cxn modelId="{9233D143-E9A3-438B-8BEE-09B235FF445D}" srcId="{E463141E-4C9E-4253-8FA1-75A8349E5646}" destId="{99778711-59A0-45DC-BA21-448F574F8B10}" srcOrd="2" destOrd="0" parTransId="{518061D0-8322-46F6-B338-D6C47ECE59AA}" sibTransId="{C1CAA6D7-7AE7-47F3-AEE7-44278B9A9C58}"/>
    <dgm:cxn modelId="{7CE85482-6D45-4E45-AF45-EFB5528154DB}" type="presOf" srcId="{865B0B3C-2233-4543-A21D-DFDD6518B125}" destId="{932F582F-042C-40CB-A870-CDB6B9A7A8D5}" srcOrd="0" destOrd="0" presId="urn:microsoft.com/office/officeart/2018/2/layout/IconVerticalSolidList"/>
    <dgm:cxn modelId="{2CAE748A-828C-4930-BFCA-392728672E15}" srcId="{E463141E-4C9E-4253-8FA1-75A8349E5646}" destId="{38CA7785-94B8-4F57-BF59-6410E17D3018}" srcOrd="1" destOrd="0" parTransId="{46F66B28-E8BF-43EE-80B3-CC8CFA4E9B7F}" sibTransId="{B824001A-B04B-4948-AF1B-CD1923DECDCA}"/>
    <dgm:cxn modelId="{79FC5C94-E9C0-4A9B-B405-DCB9C691299C}" srcId="{E463141E-4C9E-4253-8FA1-75A8349E5646}" destId="{469E1327-245F-4A68-A153-22B178542A8D}" srcOrd="0" destOrd="0" parTransId="{B58914B1-7A15-4474-B4F7-D4C3E16AE45B}" sibTransId="{1F57D7C2-6BA2-4582-BCF5-D26CF35C2CD7}"/>
    <dgm:cxn modelId="{79B9B1A2-4C1A-4078-87B1-C38B6B79E343}" type="presOf" srcId="{99778711-59A0-45DC-BA21-448F574F8B10}" destId="{8841DF5C-EA9E-45C5-B607-051CD8800A95}" srcOrd="0" destOrd="0" presId="urn:microsoft.com/office/officeart/2018/2/layout/IconVerticalSolidList"/>
    <dgm:cxn modelId="{576D00B9-3244-486F-B3A0-F96A5A1EEFC1}" type="presOf" srcId="{38CA7785-94B8-4F57-BF59-6410E17D3018}" destId="{C50CBA4A-0061-471D-A2C4-DF3374325AC6}" srcOrd="0" destOrd="0" presId="urn:microsoft.com/office/officeart/2018/2/layout/IconVerticalSolidList"/>
    <dgm:cxn modelId="{FA3786E4-3866-4735-92CD-EA5F5C28282F}" type="presOf" srcId="{E463141E-4C9E-4253-8FA1-75A8349E5646}" destId="{977944FC-003A-48CA-9578-34D35BF1279E}" srcOrd="0" destOrd="0" presId="urn:microsoft.com/office/officeart/2018/2/layout/IconVerticalSolidList"/>
    <dgm:cxn modelId="{782686A1-6886-4CA8-A3CB-98CD61963F80}" type="presParOf" srcId="{977944FC-003A-48CA-9578-34D35BF1279E}" destId="{3CE81627-D15C-4F69-B1D8-BF5C3F77B744}" srcOrd="0" destOrd="0" presId="urn:microsoft.com/office/officeart/2018/2/layout/IconVerticalSolidList"/>
    <dgm:cxn modelId="{6A30F3C5-4971-4A3F-B84F-CB7D44D3CB93}" type="presParOf" srcId="{3CE81627-D15C-4F69-B1D8-BF5C3F77B744}" destId="{828F9FF0-6B0C-49D9-99B2-5E78AF76E293}" srcOrd="0" destOrd="0" presId="urn:microsoft.com/office/officeart/2018/2/layout/IconVerticalSolidList"/>
    <dgm:cxn modelId="{64878581-02C3-4B4C-832F-16FFF4F45443}" type="presParOf" srcId="{3CE81627-D15C-4F69-B1D8-BF5C3F77B744}" destId="{C0FE339A-7BEE-4728-BEC3-58AC6FAB1BF0}" srcOrd="1" destOrd="0" presId="urn:microsoft.com/office/officeart/2018/2/layout/IconVerticalSolidList"/>
    <dgm:cxn modelId="{D651B332-C45F-42B0-9429-4F4DB3D22405}" type="presParOf" srcId="{3CE81627-D15C-4F69-B1D8-BF5C3F77B744}" destId="{A16CEA16-6618-452B-BAF2-8C3F5609E77D}" srcOrd="2" destOrd="0" presId="urn:microsoft.com/office/officeart/2018/2/layout/IconVerticalSolidList"/>
    <dgm:cxn modelId="{4945795B-70C1-46B7-9AC6-4CB98D6D77A0}" type="presParOf" srcId="{3CE81627-D15C-4F69-B1D8-BF5C3F77B744}" destId="{ABDFD557-668C-40C6-822A-23B7B1D68304}" srcOrd="3" destOrd="0" presId="urn:microsoft.com/office/officeart/2018/2/layout/IconVerticalSolidList"/>
    <dgm:cxn modelId="{F7230FB6-EF08-4365-8B68-1F17C74D54F2}" type="presParOf" srcId="{977944FC-003A-48CA-9578-34D35BF1279E}" destId="{D2011319-412B-4782-B1C1-F20ED1017932}" srcOrd="1" destOrd="0" presId="urn:microsoft.com/office/officeart/2018/2/layout/IconVerticalSolidList"/>
    <dgm:cxn modelId="{0A4D9AF2-9E5F-4764-8F05-7A8A78549E53}" type="presParOf" srcId="{977944FC-003A-48CA-9578-34D35BF1279E}" destId="{7D24D050-38E7-475A-8E5A-425E690439D6}" srcOrd="2" destOrd="0" presId="urn:microsoft.com/office/officeart/2018/2/layout/IconVerticalSolidList"/>
    <dgm:cxn modelId="{CBE91FCC-946F-4921-B3E0-11443D83B7F7}" type="presParOf" srcId="{7D24D050-38E7-475A-8E5A-425E690439D6}" destId="{D4588E9E-716F-4D17-9F3C-0D04948F18E4}" srcOrd="0" destOrd="0" presId="urn:microsoft.com/office/officeart/2018/2/layout/IconVerticalSolidList"/>
    <dgm:cxn modelId="{01072E90-C9E1-44D1-AAD7-E0709969345D}" type="presParOf" srcId="{7D24D050-38E7-475A-8E5A-425E690439D6}" destId="{0C0BFD7F-B3AF-461E-9874-AA5266B99F86}" srcOrd="1" destOrd="0" presId="urn:microsoft.com/office/officeart/2018/2/layout/IconVerticalSolidList"/>
    <dgm:cxn modelId="{8DA19979-4499-4690-9FF6-B2E27A74551B}" type="presParOf" srcId="{7D24D050-38E7-475A-8E5A-425E690439D6}" destId="{6DA935DE-FED1-4684-A1F5-C885AF379D4A}" srcOrd="2" destOrd="0" presId="urn:microsoft.com/office/officeart/2018/2/layout/IconVerticalSolidList"/>
    <dgm:cxn modelId="{67D99872-0A40-45BF-8944-A22997ABEDA5}" type="presParOf" srcId="{7D24D050-38E7-475A-8E5A-425E690439D6}" destId="{C50CBA4A-0061-471D-A2C4-DF3374325AC6}" srcOrd="3" destOrd="0" presId="urn:microsoft.com/office/officeart/2018/2/layout/IconVerticalSolidList"/>
    <dgm:cxn modelId="{77CFC29E-FDC3-43E2-B904-6434FAF5E9D0}" type="presParOf" srcId="{977944FC-003A-48CA-9578-34D35BF1279E}" destId="{CB3E3215-2D7E-4DBA-BB71-1FE9661F80C6}" srcOrd="3" destOrd="0" presId="urn:microsoft.com/office/officeart/2018/2/layout/IconVerticalSolidList"/>
    <dgm:cxn modelId="{974DF37F-2F65-4246-95DE-C16E8195F0E2}" type="presParOf" srcId="{977944FC-003A-48CA-9578-34D35BF1279E}" destId="{48B69B45-E610-4E63-98B3-47549291A84A}" srcOrd="4" destOrd="0" presId="urn:microsoft.com/office/officeart/2018/2/layout/IconVerticalSolidList"/>
    <dgm:cxn modelId="{CFACCEED-7F5D-4750-9D49-164600CF9E34}" type="presParOf" srcId="{48B69B45-E610-4E63-98B3-47549291A84A}" destId="{08CB1AB0-3357-4192-820E-738B0FDD2B25}" srcOrd="0" destOrd="0" presId="urn:microsoft.com/office/officeart/2018/2/layout/IconVerticalSolidList"/>
    <dgm:cxn modelId="{605E2136-3D7A-4264-8F74-F9FB1277289E}" type="presParOf" srcId="{48B69B45-E610-4E63-98B3-47549291A84A}" destId="{CA6A38A2-3E90-47A6-A22D-19F78460A182}" srcOrd="1" destOrd="0" presId="urn:microsoft.com/office/officeart/2018/2/layout/IconVerticalSolidList"/>
    <dgm:cxn modelId="{B3DEE5D0-8C10-4718-8D80-4B59695C8F95}" type="presParOf" srcId="{48B69B45-E610-4E63-98B3-47549291A84A}" destId="{C862CED0-8BA7-4035-99F5-DA4948A7122C}" srcOrd="2" destOrd="0" presId="urn:microsoft.com/office/officeart/2018/2/layout/IconVerticalSolidList"/>
    <dgm:cxn modelId="{8BEAEA57-1E6E-465A-9DE2-52737FE7616D}" type="presParOf" srcId="{48B69B45-E610-4E63-98B3-47549291A84A}" destId="{8841DF5C-EA9E-45C5-B607-051CD8800A95}" srcOrd="3" destOrd="0" presId="urn:microsoft.com/office/officeart/2018/2/layout/IconVerticalSolidList"/>
    <dgm:cxn modelId="{8B221A32-E5D2-47FB-95F2-83AC43C7E9FA}" type="presParOf" srcId="{977944FC-003A-48CA-9578-34D35BF1279E}" destId="{7CB02DE2-1710-41CF-8723-1D532E4680CF}" srcOrd="5" destOrd="0" presId="urn:microsoft.com/office/officeart/2018/2/layout/IconVerticalSolidList"/>
    <dgm:cxn modelId="{389D76A9-F36B-4C68-A032-4A87222ED0E4}" type="presParOf" srcId="{977944FC-003A-48CA-9578-34D35BF1279E}" destId="{AA5DD246-3531-4D52-A0A9-952C9928983A}" srcOrd="6" destOrd="0" presId="urn:microsoft.com/office/officeart/2018/2/layout/IconVerticalSolidList"/>
    <dgm:cxn modelId="{C9B7EC4F-79B0-4217-ADEF-C4408CED5404}" type="presParOf" srcId="{AA5DD246-3531-4D52-A0A9-952C9928983A}" destId="{07B406C7-B757-4E53-BCFC-B318A10E2FD5}" srcOrd="0" destOrd="0" presId="urn:microsoft.com/office/officeart/2018/2/layout/IconVerticalSolidList"/>
    <dgm:cxn modelId="{ABD9BA94-06AF-4AFC-8E81-0C192B9BF06A}" type="presParOf" srcId="{AA5DD246-3531-4D52-A0A9-952C9928983A}" destId="{6FD3711F-4FF2-4139-824D-FD2665F96E21}" srcOrd="1" destOrd="0" presId="urn:microsoft.com/office/officeart/2018/2/layout/IconVerticalSolidList"/>
    <dgm:cxn modelId="{F74FA707-12D9-4C43-9158-66F40030C970}" type="presParOf" srcId="{AA5DD246-3531-4D52-A0A9-952C9928983A}" destId="{11DD74E8-6E65-4AC6-802D-CBA3849DDD8C}" srcOrd="2" destOrd="0" presId="urn:microsoft.com/office/officeart/2018/2/layout/IconVerticalSolidList"/>
    <dgm:cxn modelId="{128D661C-59DB-4DD6-A986-18287AD0A8A9}" type="presParOf" srcId="{AA5DD246-3531-4D52-A0A9-952C9928983A}" destId="{932F582F-042C-40CB-A870-CDB6B9A7A8D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0556BD-0A2F-4D1D-9D94-E60598E50663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CC2634E9-D1B3-4A68-83C5-99F5098E162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(&gt;25%)</a:t>
          </a:r>
        </a:p>
      </dgm:t>
    </dgm:pt>
    <dgm:pt modelId="{9E512E02-0639-4978-97A8-52A79FEF1517}" type="parTrans" cxnId="{537357DF-C27F-4A06-85F5-1F5D6933F267}">
      <dgm:prSet/>
      <dgm:spPr/>
      <dgm:t>
        <a:bodyPr/>
        <a:lstStyle/>
        <a:p>
          <a:endParaRPr lang="pl-PL"/>
        </a:p>
      </dgm:t>
    </dgm:pt>
    <dgm:pt modelId="{2047CDBF-4F84-4837-A87E-8A6D138DA803}" type="sibTrans" cxnId="{537357DF-C27F-4A06-85F5-1F5D6933F267}">
      <dgm:prSet/>
      <dgm:spPr/>
      <dgm:t>
        <a:bodyPr/>
        <a:lstStyle/>
        <a:p>
          <a:endParaRPr lang="pl-PL"/>
        </a:p>
      </dgm:t>
    </dgm:pt>
    <dgm:pt modelId="{C7A2A0D4-4C84-4CB1-921A-FFEF5E47942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 (ok. 72,5%)</a:t>
          </a:r>
        </a:p>
      </dgm:t>
    </dgm:pt>
    <dgm:pt modelId="{426F4B51-21CA-4CFA-BFCA-38FF9F620109}" type="parTrans" cxnId="{148E5140-F62D-46A6-AD9E-538A9927FB71}">
      <dgm:prSet/>
      <dgm:spPr/>
      <dgm:t>
        <a:bodyPr/>
        <a:lstStyle/>
        <a:p>
          <a:endParaRPr lang="pl-PL"/>
        </a:p>
      </dgm:t>
    </dgm:pt>
    <dgm:pt modelId="{B24D9F24-2F7A-4984-965F-D0E5884146B0}" type="sibTrans" cxnId="{148E5140-F62D-46A6-AD9E-538A9927FB71}">
      <dgm:prSet/>
      <dgm:spPr/>
      <dgm:t>
        <a:bodyPr/>
        <a:lstStyle/>
        <a:p>
          <a:endParaRPr lang="pl-PL"/>
        </a:p>
      </dgm:t>
    </dgm:pt>
    <dgm:pt modelId="{8C19DE19-71D6-4DAB-B5E5-E0A8A3808E50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</dgm:t>
    </dgm:pt>
    <dgm:pt modelId="{A7751A16-ABAF-4437-8895-46CDC9E491E6}" type="parTrans" cxnId="{723734D3-FEEA-499B-BA55-0FAABB288FC7}">
      <dgm:prSet/>
      <dgm:spPr/>
      <dgm:t>
        <a:bodyPr/>
        <a:lstStyle/>
        <a:p>
          <a:endParaRPr lang="pl-PL"/>
        </a:p>
      </dgm:t>
    </dgm:pt>
    <dgm:pt modelId="{36D455B7-9612-4F7E-BE89-5032DC174770}" type="sibTrans" cxnId="{723734D3-FEEA-499B-BA55-0FAABB288FC7}">
      <dgm:prSet/>
      <dgm:spPr/>
      <dgm:t>
        <a:bodyPr/>
        <a:lstStyle/>
        <a:p>
          <a:endParaRPr lang="pl-PL"/>
        </a:p>
      </dgm:t>
    </dgm:pt>
    <dgm:pt modelId="{9B130ED7-E775-40D5-9C91-1D56D5F00D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Dodatkowe programy edukacyjne oferowane przez pracodawców</a:t>
          </a:r>
        </a:p>
      </dgm:t>
    </dgm:pt>
    <dgm:pt modelId="{3FF252DE-370A-483E-B4BB-35EBB6CDC660}" type="parTrans" cxnId="{AF93C466-27A5-47AD-B949-2DB581955C97}">
      <dgm:prSet/>
      <dgm:spPr/>
      <dgm:t>
        <a:bodyPr/>
        <a:lstStyle/>
        <a:p>
          <a:endParaRPr lang="pl-PL"/>
        </a:p>
      </dgm:t>
    </dgm:pt>
    <dgm:pt modelId="{112AD4EC-D37F-4248-9709-53738E26A37F}" type="sibTrans" cxnId="{AF93C466-27A5-47AD-B949-2DB581955C97}">
      <dgm:prSet/>
      <dgm:spPr/>
      <dgm:t>
        <a:bodyPr/>
        <a:lstStyle/>
        <a:p>
          <a:endParaRPr lang="pl-PL"/>
        </a:p>
      </dgm:t>
    </dgm:pt>
    <dgm:pt modelId="{52B7CD31-F753-4493-A389-589EF348CBDD}" type="pres">
      <dgm:prSet presAssocID="{BF0556BD-0A2F-4D1D-9D94-E60598E50663}" presName="Name0" presStyleCnt="0">
        <dgm:presLayoutVars>
          <dgm:dir/>
          <dgm:animLvl val="lvl"/>
          <dgm:resizeHandles val="exact"/>
        </dgm:presLayoutVars>
      </dgm:prSet>
      <dgm:spPr/>
    </dgm:pt>
    <dgm:pt modelId="{FABDC748-2B6E-4211-A3B7-069E608FE85C}" type="pres">
      <dgm:prSet presAssocID="{CC2634E9-D1B3-4A68-83C5-99F5098E1626}" presName="linNode" presStyleCnt="0"/>
      <dgm:spPr/>
    </dgm:pt>
    <dgm:pt modelId="{E910A389-15D3-47EE-B0CD-FB682877B5A5}" type="pres">
      <dgm:prSet presAssocID="{CC2634E9-D1B3-4A68-83C5-99F5098E162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C7E17EA-448D-41B9-900E-5D05857D7DD6}" type="pres">
      <dgm:prSet presAssocID="{CC2634E9-D1B3-4A68-83C5-99F5098E162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48E5140-F62D-46A6-AD9E-538A9927FB71}" srcId="{CC2634E9-D1B3-4A68-83C5-99F5098E1626}" destId="{C7A2A0D4-4C84-4CB1-921A-FFEF5E479421}" srcOrd="0" destOrd="0" parTransId="{426F4B51-21CA-4CFA-BFCA-38FF9F620109}" sibTransId="{B24D9F24-2F7A-4984-965F-D0E5884146B0}"/>
    <dgm:cxn modelId="{8754A563-99BE-4DE7-A57F-8CA96A89AD6A}" type="presOf" srcId="{8C19DE19-71D6-4DAB-B5E5-E0A8A3808E50}" destId="{BC7E17EA-448D-41B9-900E-5D05857D7DD6}" srcOrd="0" destOrd="1" presId="urn:microsoft.com/office/officeart/2005/8/layout/vList5"/>
    <dgm:cxn modelId="{AF93C466-27A5-47AD-B949-2DB581955C97}" srcId="{CC2634E9-D1B3-4A68-83C5-99F5098E1626}" destId="{9B130ED7-E775-40D5-9C91-1D56D5F00DDC}" srcOrd="2" destOrd="0" parTransId="{3FF252DE-370A-483E-B4BB-35EBB6CDC660}" sibTransId="{112AD4EC-D37F-4248-9709-53738E26A37F}"/>
    <dgm:cxn modelId="{05F94667-0CC7-47A4-B54A-A6F28CB6CE37}" type="presOf" srcId="{CC2634E9-D1B3-4A68-83C5-99F5098E1626}" destId="{E910A389-15D3-47EE-B0CD-FB682877B5A5}" srcOrd="0" destOrd="0" presId="urn:microsoft.com/office/officeart/2005/8/layout/vList5"/>
    <dgm:cxn modelId="{DC36C771-6829-4E0F-8BD3-D2065FEDB6B7}" type="presOf" srcId="{9B130ED7-E775-40D5-9C91-1D56D5F00DDC}" destId="{BC7E17EA-448D-41B9-900E-5D05857D7DD6}" srcOrd="0" destOrd="2" presId="urn:microsoft.com/office/officeart/2005/8/layout/vList5"/>
    <dgm:cxn modelId="{AECB8284-C4D8-443F-86E3-F6051CE315B9}" type="presOf" srcId="{BF0556BD-0A2F-4D1D-9D94-E60598E50663}" destId="{52B7CD31-F753-4493-A389-589EF348CBDD}" srcOrd="0" destOrd="0" presId="urn:microsoft.com/office/officeart/2005/8/layout/vList5"/>
    <dgm:cxn modelId="{BFECEF9A-140F-467E-9B3C-8C45AD0674E6}" type="presOf" srcId="{C7A2A0D4-4C84-4CB1-921A-FFEF5E479421}" destId="{BC7E17EA-448D-41B9-900E-5D05857D7DD6}" srcOrd="0" destOrd="0" presId="urn:microsoft.com/office/officeart/2005/8/layout/vList5"/>
    <dgm:cxn modelId="{723734D3-FEEA-499B-BA55-0FAABB288FC7}" srcId="{CC2634E9-D1B3-4A68-83C5-99F5098E1626}" destId="{8C19DE19-71D6-4DAB-B5E5-E0A8A3808E50}" srcOrd="1" destOrd="0" parTransId="{A7751A16-ABAF-4437-8895-46CDC9E491E6}" sibTransId="{36D455B7-9612-4F7E-BE89-5032DC174770}"/>
    <dgm:cxn modelId="{537357DF-C27F-4A06-85F5-1F5D6933F267}" srcId="{BF0556BD-0A2F-4D1D-9D94-E60598E50663}" destId="{CC2634E9-D1B3-4A68-83C5-99F5098E1626}" srcOrd="0" destOrd="0" parTransId="{9E512E02-0639-4978-97A8-52A79FEF1517}" sibTransId="{2047CDBF-4F84-4837-A87E-8A6D138DA803}"/>
    <dgm:cxn modelId="{E4632B1A-BE31-432E-95CC-31A6CE2013E6}" type="presParOf" srcId="{52B7CD31-F753-4493-A389-589EF348CBDD}" destId="{FABDC748-2B6E-4211-A3B7-069E608FE85C}" srcOrd="0" destOrd="0" presId="urn:microsoft.com/office/officeart/2005/8/layout/vList5"/>
    <dgm:cxn modelId="{F7EFAA75-886A-4827-A38E-921B48F5BD1E}" type="presParOf" srcId="{FABDC748-2B6E-4211-A3B7-069E608FE85C}" destId="{E910A389-15D3-47EE-B0CD-FB682877B5A5}" srcOrd="0" destOrd="0" presId="urn:microsoft.com/office/officeart/2005/8/layout/vList5"/>
    <dgm:cxn modelId="{B9E2EC41-5430-4C45-B36D-558096CDD1FF}" type="presParOf" srcId="{FABDC748-2B6E-4211-A3B7-069E608FE85C}" destId="{BC7E17EA-448D-41B9-900E-5D05857D7D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5ADF37-068F-4C62-BF54-6B9DE63A3B2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A81475D-EC58-4A5B-858E-E99408606CA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(&lt;10%)</a:t>
          </a:r>
        </a:p>
      </dgm:t>
    </dgm:pt>
    <dgm:pt modelId="{92DB876C-43CD-4DD9-8D5A-2C555B0FD9B3}" type="parTrans" cxnId="{C604AC28-68DC-4EE8-BADF-561C5EC8813F}">
      <dgm:prSet/>
      <dgm:spPr/>
      <dgm:t>
        <a:bodyPr/>
        <a:lstStyle/>
        <a:p>
          <a:endParaRPr lang="pl-PL"/>
        </a:p>
      </dgm:t>
    </dgm:pt>
    <dgm:pt modelId="{925996D3-F9D8-4E07-BE15-BDD85CB82531}" type="sibTrans" cxnId="{C604AC28-68DC-4EE8-BADF-561C5EC8813F}">
      <dgm:prSet/>
      <dgm:spPr/>
      <dgm:t>
        <a:bodyPr/>
        <a:lstStyle/>
        <a:p>
          <a:endParaRPr lang="pl-PL"/>
        </a:p>
      </dgm:t>
    </dgm:pt>
    <dgm:pt modelId="{E87EA617-2779-46BE-AB11-505FD617544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Praca lub praktyki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za granicą związane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(ok. 4%)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lub niezwiązane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 kierunkiem studiów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(ok. 5%)</a:t>
          </a:r>
        </a:p>
      </dgm:t>
    </dgm:pt>
    <dgm:pt modelId="{991B5B36-16F0-48AE-854F-722DA7C3C559}" type="parTrans" cxnId="{AC40D6AB-4C76-47F7-B185-0701B4B45694}">
      <dgm:prSet/>
      <dgm:spPr/>
      <dgm:t>
        <a:bodyPr/>
        <a:lstStyle/>
        <a:p>
          <a:endParaRPr lang="pl-PL"/>
        </a:p>
      </dgm:t>
    </dgm:pt>
    <dgm:pt modelId="{DDBEF058-BB94-4C8F-BD6F-792B829A80B2}" type="sibTrans" cxnId="{AC40D6AB-4C76-47F7-B185-0701B4B45694}">
      <dgm:prSet/>
      <dgm:spPr/>
      <dgm:t>
        <a:bodyPr/>
        <a:lstStyle/>
        <a:p>
          <a:endParaRPr lang="pl-PL"/>
        </a:p>
      </dgm:t>
    </dgm:pt>
    <dgm:pt modelId="{294937EF-A8C0-46BF-BFB4-6E053A6FAAC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Własna działalność gospodarcza</a:t>
          </a:r>
        </a:p>
      </dgm:t>
    </dgm:pt>
    <dgm:pt modelId="{B021EC6B-5EDF-403A-82FF-C2D314E164AF}" type="parTrans" cxnId="{CAFFBAE5-65BF-42A7-9C4C-7C31B54C0720}">
      <dgm:prSet/>
      <dgm:spPr/>
      <dgm:t>
        <a:bodyPr/>
        <a:lstStyle/>
        <a:p>
          <a:endParaRPr lang="pl-PL"/>
        </a:p>
      </dgm:t>
    </dgm:pt>
    <dgm:pt modelId="{CE96B06D-0A26-46EE-B9DA-30CD7ECE8AD1}" type="sibTrans" cxnId="{CAFFBAE5-65BF-42A7-9C4C-7C31B54C0720}">
      <dgm:prSet/>
      <dgm:spPr/>
      <dgm:t>
        <a:bodyPr/>
        <a:lstStyle/>
        <a:p>
          <a:endParaRPr lang="pl-PL"/>
        </a:p>
      </dgm:t>
    </dgm:pt>
    <dgm:pt modelId="{24B68D90-5363-46FC-A7FE-9D512887354D}" type="pres">
      <dgm:prSet presAssocID="{485ADF37-068F-4C62-BF54-6B9DE63A3B23}" presName="Name0" presStyleCnt="0">
        <dgm:presLayoutVars>
          <dgm:dir/>
          <dgm:animLvl val="lvl"/>
          <dgm:resizeHandles val="exact"/>
        </dgm:presLayoutVars>
      </dgm:prSet>
      <dgm:spPr/>
    </dgm:pt>
    <dgm:pt modelId="{6D2DAEA5-F46B-47A5-88D6-78EF528240B2}" type="pres">
      <dgm:prSet presAssocID="{FA81475D-EC58-4A5B-858E-E99408606CA4}" presName="linNode" presStyleCnt="0"/>
      <dgm:spPr/>
    </dgm:pt>
    <dgm:pt modelId="{DCD73CB5-3D3F-45B8-B893-787796B28982}" type="pres">
      <dgm:prSet presAssocID="{FA81475D-EC58-4A5B-858E-E99408606CA4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A5284A9-D42E-4319-A15C-A1BF1835463B}" type="pres">
      <dgm:prSet presAssocID="{FA81475D-EC58-4A5B-858E-E99408606CA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B476F0A-51F2-440F-A95F-90B7050AD201}" type="presOf" srcId="{485ADF37-068F-4C62-BF54-6B9DE63A3B23}" destId="{24B68D90-5363-46FC-A7FE-9D512887354D}" srcOrd="0" destOrd="0" presId="urn:microsoft.com/office/officeart/2005/8/layout/vList5"/>
    <dgm:cxn modelId="{1A56820B-CF89-4D05-BCF9-20EAB3E7EC8F}" type="presOf" srcId="{E87EA617-2779-46BE-AB11-505FD6175448}" destId="{8A5284A9-D42E-4319-A15C-A1BF1835463B}" srcOrd="0" destOrd="0" presId="urn:microsoft.com/office/officeart/2005/8/layout/vList5"/>
    <dgm:cxn modelId="{B8323C12-36E1-4F68-989C-FBC7210E2F9B}" type="presOf" srcId="{294937EF-A8C0-46BF-BFB4-6E053A6FAAC7}" destId="{8A5284A9-D42E-4319-A15C-A1BF1835463B}" srcOrd="0" destOrd="1" presId="urn:microsoft.com/office/officeart/2005/8/layout/vList5"/>
    <dgm:cxn modelId="{C604AC28-68DC-4EE8-BADF-561C5EC8813F}" srcId="{485ADF37-068F-4C62-BF54-6B9DE63A3B23}" destId="{FA81475D-EC58-4A5B-858E-E99408606CA4}" srcOrd="0" destOrd="0" parTransId="{92DB876C-43CD-4DD9-8D5A-2C555B0FD9B3}" sibTransId="{925996D3-F9D8-4E07-BE15-BDD85CB82531}"/>
    <dgm:cxn modelId="{07185136-23AA-4529-9E4E-822B44ECCDAF}" type="presOf" srcId="{FA81475D-EC58-4A5B-858E-E99408606CA4}" destId="{DCD73CB5-3D3F-45B8-B893-787796B28982}" srcOrd="0" destOrd="0" presId="urn:microsoft.com/office/officeart/2005/8/layout/vList5"/>
    <dgm:cxn modelId="{AC40D6AB-4C76-47F7-B185-0701B4B45694}" srcId="{FA81475D-EC58-4A5B-858E-E99408606CA4}" destId="{E87EA617-2779-46BE-AB11-505FD6175448}" srcOrd="0" destOrd="0" parTransId="{991B5B36-16F0-48AE-854F-722DA7C3C559}" sibTransId="{DDBEF058-BB94-4C8F-BD6F-792B829A80B2}"/>
    <dgm:cxn modelId="{CAFFBAE5-65BF-42A7-9C4C-7C31B54C0720}" srcId="{FA81475D-EC58-4A5B-858E-E99408606CA4}" destId="{294937EF-A8C0-46BF-BFB4-6E053A6FAAC7}" srcOrd="1" destOrd="0" parTransId="{B021EC6B-5EDF-403A-82FF-C2D314E164AF}" sibTransId="{CE96B06D-0A26-46EE-B9DA-30CD7ECE8AD1}"/>
    <dgm:cxn modelId="{C4538BED-19BB-432B-8327-748A39408F4E}" type="presParOf" srcId="{24B68D90-5363-46FC-A7FE-9D512887354D}" destId="{6D2DAEA5-F46B-47A5-88D6-78EF528240B2}" srcOrd="0" destOrd="0" presId="urn:microsoft.com/office/officeart/2005/8/layout/vList5"/>
    <dgm:cxn modelId="{83D33797-6C9E-47EE-A103-D13936473062}" type="presParOf" srcId="{6D2DAEA5-F46B-47A5-88D6-78EF528240B2}" destId="{DCD73CB5-3D3F-45B8-B893-787796B28982}" srcOrd="0" destOrd="0" presId="urn:microsoft.com/office/officeart/2005/8/layout/vList5"/>
    <dgm:cxn modelId="{100AA568-46F4-4B34-AC40-458DB3600E46}" type="presParOf" srcId="{6D2DAEA5-F46B-47A5-88D6-78EF528240B2}" destId="{8A5284A9-D42E-4319-A15C-A1BF183546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F87944E-D86C-45C4-994B-03C10824385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8A1B3E79-CCB4-47D1-B870-5A18A1314FE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08E20D08-A56A-4745-9199-F4CD7595696D}" type="parTrans" cxnId="{48CEC631-2B2F-4A4B-B880-F75459A35F22}">
      <dgm:prSet/>
      <dgm:spPr/>
      <dgm:t>
        <a:bodyPr/>
        <a:lstStyle/>
        <a:p>
          <a:endParaRPr lang="pl-PL"/>
        </a:p>
      </dgm:t>
    </dgm:pt>
    <dgm:pt modelId="{52D93158-4104-4787-83BB-0C12BDB67A85}" type="sibTrans" cxnId="{48CEC631-2B2F-4A4B-B880-F75459A35F22}">
      <dgm:prSet/>
      <dgm:spPr/>
      <dgm:t>
        <a:bodyPr/>
        <a:lstStyle/>
        <a:p>
          <a:endParaRPr lang="pl-PL"/>
        </a:p>
      </dgm:t>
    </dgm:pt>
    <dgm:pt modelId="{10000EB6-5AC4-40CD-AA43-BD11AB7521F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B2FBE7AE-8462-4FE7-A7D1-941C5A7110D6}" type="parTrans" cxnId="{E080FAB6-5967-465F-B998-3FF146398E53}">
      <dgm:prSet/>
      <dgm:spPr/>
      <dgm:t>
        <a:bodyPr/>
        <a:lstStyle/>
        <a:p>
          <a:endParaRPr lang="pl-PL"/>
        </a:p>
      </dgm:t>
    </dgm:pt>
    <dgm:pt modelId="{15DD7599-7455-447C-B190-F55C2E6D8F5D}" type="sibTrans" cxnId="{E080FAB6-5967-465F-B998-3FF146398E53}">
      <dgm:prSet/>
      <dgm:spPr/>
      <dgm:t>
        <a:bodyPr/>
        <a:lstStyle/>
        <a:p>
          <a:endParaRPr lang="pl-PL"/>
        </a:p>
      </dgm:t>
    </dgm:pt>
    <dgm:pt modelId="{13451E95-B82D-47D1-A441-234D8053698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gm:t>
    </dgm:pt>
    <dgm:pt modelId="{F940CC7A-107C-4E1C-B569-FC47A6FE9038}" type="parTrans" cxnId="{CDF61075-11E9-4D5A-84DF-9CE0A70E2346}">
      <dgm:prSet/>
      <dgm:spPr/>
      <dgm:t>
        <a:bodyPr/>
        <a:lstStyle/>
        <a:p>
          <a:endParaRPr lang="pl-PL"/>
        </a:p>
      </dgm:t>
    </dgm:pt>
    <dgm:pt modelId="{8053A960-80EE-4A3A-B894-4780045B41E4}" type="sibTrans" cxnId="{CDF61075-11E9-4D5A-84DF-9CE0A70E2346}">
      <dgm:prSet/>
      <dgm:spPr/>
      <dgm:t>
        <a:bodyPr/>
        <a:lstStyle/>
        <a:p>
          <a:endParaRPr lang="pl-PL"/>
        </a:p>
      </dgm:t>
    </dgm:pt>
    <dgm:pt modelId="{956F020A-5A7C-4BD8-BF64-099493F830A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</dgm:t>
    </dgm:pt>
    <dgm:pt modelId="{B86C2E89-EDDA-44BD-B68B-316638AA1337}" type="parTrans" cxnId="{4CEB8765-C344-40C5-950D-E66C9F7C69CD}">
      <dgm:prSet/>
      <dgm:spPr/>
      <dgm:t>
        <a:bodyPr/>
        <a:lstStyle/>
        <a:p>
          <a:endParaRPr lang="pl-PL"/>
        </a:p>
      </dgm:t>
    </dgm:pt>
    <dgm:pt modelId="{BFB0BFCF-0075-46B9-B961-1FE0C798A2AA}" type="sibTrans" cxnId="{4CEB8765-C344-40C5-950D-E66C9F7C69CD}">
      <dgm:prSet/>
      <dgm:spPr/>
      <dgm:t>
        <a:bodyPr/>
        <a:lstStyle/>
        <a:p>
          <a:endParaRPr lang="pl-PL"/>
        </a:p>
      </dgm:t>
    </dgm:pt>
    <dgm:pt modelId="{9A77A961-A07A-491B-A203-7B47AE5E8194}" type="pres">
      <dgm:prSet presAssocID="{EF87944E-D86C-45C4-994B-03C108243859}" presName="Name0" presStyleCnt="0">
        <dgm:presLayoutVars>
          <dgm:dir/>
          <dgm:animLvl val="lvl"/>
          <dgm:resizeHandles val="exact"/>
        </dgm:presLayoutVars>
      </dgm:prSet>
      <dgm:spPr/>
    </dgm:pt>
    <dgm:pt modelId="{B16B1D0E-6423-4C5D-A9B0-BC5EAE9F9305}" type="pres">
      <dgm:prSet presAssocID="{8A1B3E79-CCB4-47D1-B870-5A18A1314FE8}" presName="linNode" presStyleCnt="0"/>
      <dgm:spPr/>
    </dgm:pt>
    <dgm:pt modelId="{709173C7-FC1C-4D91-A725-95C607291697}" type="pres">
      <dgm:prSet presAssocID="{8A1B3E79-CCB4-47D1-B870-5A18A1314FE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F125D3F-1B4A-4CA7-9A17-58A082D7CD9C}" type="pres">
      <dgm:prSet presAssocID="{8A1B3E79-CCB4-47D1-B870-5A18A1314FE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0CE6881D-998D-4989-A43C-336FA4E04511}" type="presOf" srcId="{8A1B3E79-CCB4-47D1-B870-5A18A1314FE8}" destId="{709173C7-FC1C-4D91-A725-95C607291697}" srcOrd="0" destOrd="0" presId="urn:microsoft.com/office/officeart/2005/8/layout/vList5"/>
    <dgm:cxn modelId="{48CEC631-2B2F-4A4B-B880-F75459A35F22}" srcId="{EF87944E-D86C-45C4-994B-03C108243859}" destId="{8A1B3E79-CCB4-47D1-B870-5A18A1314FE8}" srcOrd="0" destOrd="0" parTransId="{08E20D08-A56A-4745-9199-F4CD7595696D}" sibTransId="{52D93158-4104-4787-83BB-0C12BDB67A85}"/>
    <dgm:cxn modelId="{4CEB8765-C344-40C5-950D-E66C9F7C69CD}" srcId="{8A1B3E79-CCB4-47D1-B870-5A18A1314FE8}" destId="{956F020A-5A7C-4BD8-BF64-099493F830A5}" srcOrd="2" destOrd="0" parTransId="{B86C2E89-EDDA-44BD-B68B-316638AA1337}" sibTransId="{BFB0BFCF-0075-46B9-B961-1FE0C798A2AA}"/>
    <dgm:cxn modelId="{8FB2E549-976A-47C9-9F84-A1FC967D6265}" type="presOf" srcId="{13451E95-B82D-47D1-A441-234D80536981}" destId="{8F125D3F-1B4A-4CA7-9A17-58A082D7CD9C}" srcOrd="0" destOrd="1" presId="urn:microsoft.com/office/officeart/2005/8/layout/vList5"/>
    <dgm:cxn modelId="{CDF61075-11E9-4D5A-84DF-9CE0A70E2346}" srcId="{8A1B3E79-CCB4-47D1-B870-5A18A1314FE8}" destId="{13451E95-B82D-47D1-A441-234D80536981}" srcOrd="1" destOrd="0" parTransId="{F940CC7A-107C-4E1C-B569-FC47A6FE9038}" sibTransId="{8053A960-80EE-4A3A-B894-4780045B41E4}"/>
    <dgm:cxn modelId="{0AA53984-8B07-41E0-AEC0-C1B67613735F}" type="presOf" srcId="{956F020A-5A7C-4BD8-BF64-099493F830A5}" destId="{8F125D3F-1B4A-4CA7-9A17-58A082D7CD9C}" srcOrd="0" destOrd="2" presId="urn:microsoft.com/office/officeart/2005/8/layout/vList5"/>
    <dgm:cxn modelId="{E241738A-4A10-4348-B09C-64BE5668D071}" type="presOf" srcId="{EF87944E-D86C-45C4-994B-03C108243859}" destId="{9A77A961-A07A-491B-A203-7B47AE5E8194}" srcOrd="0" destOrd="0" presId="urn:microsoft.com/office/officeart/2005/8/layout/vList5"/>
    <dgm:cxn modelId="{61A25F9A-79BA-4875-8E75-B0F7CA79442B}" type="presOf" srcId="{10000EB6-5AC4-40CD-AA43-BD11AB7521F7}" destId="{8F125D3F-1B4A-4CA7-9A17-58A082D7CD9C}" srcOrd="0" destOrd="0" presId="urn:microsoft.com/office/officeart/2005/8/layout/vList5"/>
    <dgm:cxn modelId="{E080FAB6-5967-465F-B998-3FF146398E53}" srcId="{8A1B3E79-CCB4-47D1-B870-5A18A1314FE8}" destId="{10000EB6-5AC4-40CD-AA43-BD11AB7521F7}" srcOrd="0" destOrd="0" parTransId="{B2FBE7AE-8462-4FE7-A7D1-941C5A7110D6}" sibTransId="{15DD7599-7455-447C-B190-F55C2E6D8F5D}"/>
    <dgm:cxn modelId="{D4B84068-6FE9-4CD2-9BBA-0DD004D37794}" type="presParOf" srcId="{9A77A961-A07A-491B-A203-7B47AE5E8194}" destId="{B16B1D0E-6423-4C5D-A9B0-BC5EAE9F9305}" srcOrd="0" destOrd="0" presId="urn:microsoft.com/office/officeart/2005/8/layout/vList5"/>
    <dgm:cxn modelId="{328D1D37-528B-4301-8590-6DA35576D084}" type="presParOf" srcId="{B16B1D0E-6423-4C5D-A9B0-BC5EAE9F9305}" destId="{709173C7-FC1C-4D91-A725-95C607291697}" srcOrd="0" destOrd="0" presId="urn:microsoft.com/office/officeart/2005/8/layout/vList5"/>
    <dgm:cxn modelId="{B9C90B79-667E-4CB6-9A04-3DF2D1BA7008}" type="presParOf" srcId="{B16B1D0E-6423-4C5D-A9B0-BC5EAE9F9305}" destId="{8F125D3F-1B4A-4CA7-9A17-58A082D7C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2335204-5B1D-442F-9B80-8A3EFA13D5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6AE661C-9481-485B-875D-29404F15A72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31533165-115D-4445-85BF-D32C47562BD0}" type="parTrans" cxnId="{494B7E61-9335-4E47-A7BB-C8B738892CA4}">
      <dgm:prSet/>
      <dgm:spPr/>
      <dgm:t>
        <a:bodyPr/>
        <a:lstStyle/>
        <a:p>
          <a:endParaRPr lang="pl-PL"/>
        </a:p>
      </dgm:t>
    </dgm:pt>
    <dgm:pt modelId="{C83B48BD-18BB-4B36-B087-89F45EB732E8}" type="sibTrans" cxnId="{494B7E61-9335-4E47-A7BB-C8B738892CA4}">
      <dgm:prSet/>
      <dgm:spPr/>
      <dgm:t>
        <a:bodyPr/>
        <a:lstStyle/>
        <a:p>
          <a:endParaRPr lang="pl-PL"/>
        </a:p>
      </dgm:t>
    </dgm:pt>
    <dgm:pt modelId="{81E0E818-6A52-4EDA-AC31-94AB3F41F50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Wykorzystanie wiedzy w praktycznym działaniu</a:t>
          </a:r>
        </a:p>
      </dgm:t>
    </dgm:pt>
    <dgm:pt modelId="{E3BA3917-8F10-47A9-B87B-037EAA6DB6CA}" type="parTrans" cxnId="{AB434B28-DD97-46F4-8739-553DA79793DC}">
      <dgm:prSet/>
      <dgm:spPr/>
      <dgm:t>
        <a:bodyPr/>
        <a:lstStyle/>
        <a:p>
          <a:endParaRPr lang="pl-PL"/>
        </a:p>
      </dgm:t>
    </dgm:pt>
    <dgm:pt modelId="{9CC74BB5-3A78-4A55-AE8D-C0982295E708}" type="sibTrans" cxnId="{AB434B28-DD97-46F4-8739-553DA79793DC}">
      <dgm:prSet/>
      <dgm:spPr/>
      <dgm:t>
        <a:bodyPr/>
        <a:lstStyle/>
        <a:p>
          <a:endParaRPr lang="pl-PL"/>
        </a:p>
      </dgm:t>
    </dgm:pt>
    <dgm:pt modelId="{AB5CC0DC-89BD-4DE3-B6DD-3B11D24BBE0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Uzyskane kompetencje podczas praktyk obowiązkowych</a:t>
          </a:r>
        </a:p>
      </dgm:t>
    </dgm:pt>
    <dgm:pt modelId="{E2FB7EC9-D96E-4610-B10D-00CDA60801C8}" type="parTrans" cxnId="{DFC1BAA9-6573-46DB-ADE5-B24E3456F6F5}">
      <dgm:prSet/>
      <dgm:spPr/>
      <dgm:t>
        <a:bodyPr/>
        <a:lstStyle/>
        <a:p>
          <a:endParaRPr lang="pl-PL"/>
        </a:p>
      </dgm:t>
    </dgm:pt>
    <dgm:pt modelId="{A547824F-4DF6-4319-9C8C-90A43BD92AF8}" type="sibTrans" cxnId="{DFC1BAA9-6573-46DB-ADE5-B24E3456F6F5}">
      <dgm:prSet/>
      <dgm:spPr/>
      <dgm:t>
        <a:bodyPr/>
        <a:lstStyle/>
        <a:p>
          <a:endParaRPr lang="pl-PL"/>
        </a:p>
      </dgm:t>
    </dgm:pt>
    <dgm:pt modelId="{16AD6ABE-0ABE-4D93-9B4D-2C0A3AEE434A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</dgm:t>
    </dgm:pt>
    <dgm:pt modelId="{7904F98C-8411-41BA-8B2A-F28A33A0E9EB}" type="parTrans" cxnId="{8DA62AF7-83E6-4B32-AB6F-E30C0C65766A}">
      <dgm:prSet/>
      <dgm:spPr/>
      <dgm:t>
        <a:bodyPr/>
        <a:lstStyle/>
        <a:p>
          <a:endParaRPr lang="pl-PL"/>
        </a:p>
      </dgm:t>
    </dgm:pt>
    <dgm:pt modelId="{D47BF8C3-05AC-4321-87A2-1D0ECBF22C8A}" type="sibTrans" cxnId="{8DA62AF7-83E6-4B32-AB6F-E30C0C65766A}">
      <dgm:prSet/>
      <dgm:spPr/>
      <dgm:t>
        <a:bodyPr/>
        <a:lstStyle/>
        <a:p>
          <a:endParaRPr lang="pl-PL"/>
        </a:p>
      </dgm:t>
    </dgm:pt>
    <dgm:pt modelId="{9AA300EF-335A-443E-9FF2-FDEB090079A7}" type="pres">
      <dgm:prSet presAssocID="{A2335204-5B1D-442F-9B80-8A3EFA13D549}" presName="Name0" presStyleCnt="0">
        <dgm:presLayoutVars>
          <dgm:dir/>
          <dgm:animLvl val="lvl"/>
          <dgm:resizeHandles val="exact"/>
        </dgm:presLayoutVars>
      </dgm:prSet>
      <dgm:spPr/>
    </dgm:pt>
    <dgm:pt modelId="{0BFB0F00-E137-4E94-B0F8-CCA2111FC5A7}" type="pres">
      <dgm:prSet presAssocID="{86AE661C-9481-485B-875D-29404F15A723}" presName="linNode" presStyleCnt="0"/>
      <dgm:spPr/>
    </dgm:pt>
    <dgm:pt modelId="{0D009F33-B402-4D34-A14F-414D53541445}" type="pres">
      <dgm:prSet presAssocID="{86AE661C-9481-485B-875D-29404F15A723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53A7730-04AF-49A1-940E-315258FECB51}" type="pres">
      <dgm:prSet presAssocID="{86AE661C-9481-485B-875D-29404F15A723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BE12E25-211C-4663-B2F1-FE04931C25CD}" type="presOf" srcId="{A2335204-5B1D-442F-9B80-8A3EFA13D549}" destId="{9AA300EF-335A-443E-9FF2-FDEB090079A7}" srcOrd="0" destOrd="0" presId="urn:microsoft.com/office/officeart/2005/8/layout/vList5"/>
    <dgm:cxn modelId="{AB434B28-DD97-46F4-8739-553DA79793DC}" srcId="{86AE661C-9481-485B-875D-29404F15A723}" destId="{81E0E818-6A52-4EDA-AC31-94AB3F41F502}" srcOrd="0" destOrd="0" parTransId="{E3BA3917-8F10-47A9-B87B-037EAA6DB6CA}" sibTransId="{9CC74BB5-3A78-4A55-AE8D-C0982295E708}"/>
    <dgm:cxn modelId="{494B7E61-9335-4E47-A7BB-C8B738892CA4}" srcId="{A2335204-5B1D-442F-9B80-8A3EFA13D549}" destId="{86AE661C-9481-485B-875D-29404F15A723}" srcOrd="0" destOrd="0" parTransId="{31533165-115D-4445-85BF-D32C47562BD0}" sibTransId="{C83B48BD-18BB-4B36-B087-89F45EB732E8}"/>
    <dgm:cxn modelId="{2F1D2542-22C1-417F-93AA-3D5F225EECD5}" type="presOf" srcId="{16AD6ABE-0ABE-4D93-9B4D-2C0A3AEE434A}" destId="{A53A7730-04AF-49A1-940E-315258FECB51}" srcOrd="0" destOrd="2" presId="urn:microsoft.com/office/officeart/2005/8/layout/vList5"/>
    <dgm:cxn modelId="{DFC1BAA9-6573-46DB-ADE5-B24E3456F6F5}" srcId="{86AE661C-9481-485B-875D-29404F15A723}" destId="{AB5CC0DC-89BD-4DE3-B6DD-3B11D24BBE05}" srcOrd="1" destOrd="0" parTransId="{E2FB7EC9-D96E-4610-B10D-00CDA60801C8}" sibTransId="{A547824F-4DF6-4319-9C8C-90A43BD92AF8}"/>
    <dgm:cxn modelId="{A96DB6C9-F56B-42DC-8672-BF2231CCE110}" type="presOf" srcId="{86AE661C-9481-485B-875D-29404F15A723}" destId="{0D009F33-B402-4D34-A14F-414D53541445}" srcOrd="0" destOrd="0" presId="urn:microsoft.com/office/officeart/2005/8/layout/vList5"/>
    <dgm:cxn modelId="{9A3514D9-32EE-4D13-9BCA-F98AA522059C}" type="presOf" srcId="{81E0E818-6A52-4EDA-AC31-94AB3F41F502}" destId="{A53A7730-04AF-49A1-940E-315258FECB51}" srcOrd="0" destOrd="0" presId="urn:microsoft.com/office/officeart/2005/8/layout/vList5"/>
    <dgm:cxn modelId="{F9F1FCED-B3E3-44BC-9930-3A924C5AB306}" type="presOf" srcId="{AB5CC0DC-89BD-4DE3-B6DD-3B11D24BBE05}" destId="{A53A7730-04AF-49A1-940E-315258FECB51}" srcOrd="0" destOrd="1" presId="urn:microsoft.com/office/officeart/2005/8/layout/vList5"/>
    <dgm:cxn modelId="{8DA62AF7-83E6-4B32-AB6F-E30C0C65766A}" srcId="{86AE661C-9481-485B-875D-29404F15A723}" destId="{16AD6ABE-0ABE-4D93-9B4D-2C0A3AEE434A}" srcOrd="2" destOrd="0" parTransId="{7904F98C-8411-41BA-8B2A-F28A33A0E9EB}" sibTransId="{D47BF8C3-05AC-4321-87A2-1D0ECBF22C8A}"/>
    <dgm:cxn modelId="{F3000E99-7001-4635-AE46-8B303FB8400A}" type="presParOf" srcId="{9AA300EF-335A-443E-9FF2-FDEB090079A7}" destId="{0BFB0F00-E137-4E94-B0F8-CCA2111FC5A7}" srcOrd="0" destOrd="0" presId="urn:microsoft.com/office/officeart/2005/8/layout/vList5"/>
    <dgm:cxn modelId="{0657C185-AE4B-4C8F-A36B-1EA1FB6A854A}" type="presParOf" srcId="{0BFB0F00-E137-4E94-B0F8-CCA2111FC5A7}" destId="{0D009F33-B402-4D34-A14F-414D53541445}" srcOrd="0" destOrd="0" presId="urn:microsoft.com/office/officeart/2005/8/layout/vList5"/>
    <dgm:cxn modelId="{30174832-C8D2-475C-B18A-32AB5BB210B2}" type="presParOf" srcId="{0BFB0F00-E137-4E94-B0F8-CCA2111FC5A7}" destId="{A53A7730-04AF-49A1-940E-315258FECB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A04D4DC-96E9-4EEB-8E6D-EA1C46EE823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68D24A6-556D-42FA-AB39-0AE92F53F830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POŁOWA osób badanych decyduje się kontynuować naukę na KUL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683DC9B-81C9-43CF-BFAA-0FB6184ED831}" type="parTrans" cxnId="{B94B2A77-46B1-4C2C-BF7F-A7FC548C68D0}">
      <dgm:prSet/>
      <dgm:spPr/>
      <dgm:t>
        <a:bodyPr/>
        <a:lstStyle/>
        <a:p>
          <a:endParaRPr lang="en-US"/>
        </a:p>
      </dgm:t>
    </dgm:pt>
    <dgm:pt modelId="{B271285C-8502-496E-857D-F3AB6A3EBB46}" type="sibTrans" cxnId="{B94B2A77-46B1-4C2C-BF7F-A7FC548C68D0}">
      <dgm:prSet/>
      <dgm:spPr/>
      <dgm:t>
        <a:bodyPr/>
        <a:lstStyle/>
        <a:p>
          <a:endParaRPr lang="en-US"/>
        </a:p>
      </dgm:t>
    </dgm:pt>
    <dgm:pt modelId="{7C98C5CC-AAF6-4293-B2C8-119877872D27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PONAD 50% podjęło pracę po ukończeniu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D3CD90F-A85F-4217-B109-E6C0DAEFB995}" type="parTrans" cxnId="{4EEF0FF6-5FD3-4CA3-9642-3A74ABB6F136}">
      <dgm:prSet/>
      <dgm:spPr/>
      <dgm:t>
        <a:bodyPr/>
        <a:lstStyle/>
        <a:p>
          <a:endParaRPr lang="en-US"/>
        </a:p>
      </dgm:t>
    </dgm:pt>
    <dgm:pt modelId="{8B24BEF8-60F2-43B4-AC76-150CB3C69018}" type="sibTrans" cxnId="{4EEF0FF6-5FD3-4CA3-9642-3A74ABB6F136}">
      <dgm:prSet/>
      <dgm:spPr/>
      <dgm:t>
        <a:bodyPr/>
        <a:lstStyle/>
        <a:p>
          <a:endParaRPr lang="en-US"/>
        </a:p>
      </dgm:t>
    </dgm:pt>
    <dgm:pt modelId="{3159EDDE-B272-41E3-BF43-7BF88EF2CD3D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Ok. 6% </a:t>
          </a:r>
          <a:r>
            <a:rPr lang="pl-PL" dirty="0" err="1">
              <a:latin typeface="Helvetica" panose="020B0604020202020204" pitchFamily="34" charset="0"/>
              <a:cs typeface="Helvetica" panose="020B0604020202020204" pitchFamily="34" charset="0"/>
            </a:rPr>
            <a:t>osÓB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 nie pracuje ani nie odbywa praktyk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B540D9B-E0D3-4E84-81AA-F04D08C9523A}" type="parTrans" cxnId="{BB5AF8C5-1970-49DE-A797-743B30C180BA}">
      <dgm:prSet/>
      <dgm:spPr/>
      <dgm:t>
        <a:bodyPr/>
        <a:lstStyle/>
        <a:p>
          <a:endParaRPr lang="en-US"/>
        </a:p>
      </dgm:t>
    </dgm:pt>
    <dgm:pt modelId="{ED51954E-A321-4ED5-9AD6-8B5000C14811}" type="sibTrans" cxnId="{BB5AF8C5-1970-49DE-A797-743B30C180BA}">
      <dgm:prSet/>
      <dgm:spPr/>
      <dgm:t>
        <a:bodyPr/>
        <a:lstStyle/>
        <a:p>
          <a:endParaRPr lang="en-US"/>
        </a:p>
      </dgm:t>
    </dgm:pt>
    <dgm:pt modelId="{EC0C901A-B00A-46B1-9828-DBDC1780B6C9}" type="pres">
      <dgm:prSet presAssocID="{AA04D4DC-96E9-4EEB-8E6D-EA1C46EE823C}" presName="root" presStyleCnt="0">
        <dgm:presLayoutVars>
          <dgm:dir/>
          <dgm:resizeHandles val="exact"/>
        </dgm:presLayoutVars>
      </dgm:prSet>
      <dgm:spPr/>
    </dgm:pt>
    <dgm:pt modelId="{1DCE8CF0-49AD-4837-9C7B-430000F92552}" type="pres">
      <dgm:prSet presAssocID="{E68D24A6-556D-42FA-AB39-0AE92F53F830}" presName="compNode" presStyleCnt="0"/>
      <dgm:spPr/>
    </dgm:pt>
    <dgm:pt modelId="{CABC7DD3-4695-4A70-BA6F-51A08E181C90}" type="pres">
      <dgm:prSet presAssocID="{E68D24A6-556D-42FA-AB39-0AE92F53F830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1E55D5DD-B60D-4045-B8E1-764167F0E2D8}" type="pres">
      <dgm:prSet presAssocID="{E68D24A6-556D-42FA-AB39-0AE92F53F8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969393C3-3A12-4C56-8533-93EA24C08183}" type="pres">
      <dgm:prSet presAssocID="{E68D24A6-556D-42FA-AB39-0AE92F53F830}" presName="spaceRect" presStyleCnt="0"/>
      <dgm:spPr/>
    </dgm:pt>
    <dgm:pt modelId="{C1842E81-A457-4CA4-A777-286E116A6C7E}" type="pres">
      <dgm:prSet presAssocID="{E68D24A6-556D-42FA-AB39-0AE92F53F830}" presName="textRect" presStyleLbl="revTx" presStyleIdx="0" presStyleCnt="3">
        <dgm:presLayoutVars>
          <dgm:chMax val="1"/>
          <dgm:chPref val="1"/>
        </dgm:presLayoutVars>
      </dgm:prSet>
      <dgm:spPr/>
    </dgm:pt>
    <dgm:pt modelId="{0FEBFA06-8A66-433E-B987-F330C903F88D}" type="pres">
      <dgm:prSet presAssocID="{B271285C-8502-496E-857D-F3AB6A3EBB46}" presName="sibTrans" presStyleCnt="0"/>
      <dgm:spPr/>
    </dgm:pt>
    <dgm:pt modelId="{995748BC-1755-4E45-93F0-121881A2FD03}" type="pres">
      <dgm:prSet presAssocID="{7C98C5CC-AAF6-4293-B2C8-119877872D27}" presName="compNode" presStyleCnt="0"/>
      <dgm:spPr/>
    </dgm:pt>
    <dgm:pt modelId="{03FE3A81-79E4-4E22-A663-8F2554474F84}" type="pres">
      <dgm:prSet presAssocID="{7C98C5CC-AAF6-4293-B2C8-119877872D27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8C947DD-AA44-4B3F-90E6-CF29D0908E2F}" type="pres">
      <dgm:prSet presAssocID="{7C98C5CC-AAF6-4293-B2C8-119877872D2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cownik biurowy"/>
        </a:ext>
      </dgm:extLst>
    </dgm:pt>
    <dgm:pt modelId="{EDAEA692-9359-4034-B421-37BD8BD14E3E}" type="pres">
      <dgm:prSet presAssocID="{7C98C5CC-AAF6-4293-B2C8-119877872D27}" presName="spaceRect" presStyleCnt="0"/>
      <dgm:spPr/>
    </dgm:pt>
    <dgm:pt modelId="{7E61CD9F-D981-41E9-ADDB-0327545E82AB}" type="pres">
      <dgm:prSet presAssocID="{7C98C5CC-AAF6-4293-B2C8-119877872D27}" presName="textRect" presStyleLbl="revTx" presStyleIdx="1" presStyleCnt="3">
        <dgm:presLayoutVars>
          <dgm:chMax val="1"/>
          <dgm:chPref val="1"/>
        </dgm:presLayoutVars>
      </dgm:prSet>
      <dgm:spPr/>
    </dgm:pt>
    <dgm:pt modelId="{638F0783-B13F-47E1-A2D2-8B9CCB7C4F07}" type="pres">
      <dgm:prSet presAssocID="{8B24BEF8-60F2-43B4-AC76-150CB3C69018}" presName="sibTrans" presStyleCnt="0"/>
      <dgm:spPr/>
    </dgm:pt>
    <dgm:pt modelId="{96B16B4B-8BBB-415B-87D0-235FADDA26A2}" type="pres">
      <dgm:prSet presAssocID="{3159EDDE-B272-41E3-BF43-7BF88EF2CD3D}" presName="compNode" presStyleCnt="0"/>
      <dgm:spPr/>
    </dgm:pt>
    <dgm:pt modelId="{0AE53631-42AC-453E-8C38-03C179A6D3E9}" type="pres">
      <dgm:prSet presAssocID="{3159EDDE-B272-41E3-BF43-7BF88EF2CD3D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16F5D8E-75D1-4E48-8D28-87249561E1B8}" type="pres">
      <dgm:prSet presAssocID="{3159EDDE-B272-41E3-BF43-7BF88EF2CD3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ać"/>
        </a:ext>
      </dgm:extLst>
    </dgm:pt>
    <dgm:pt modelId="{53D7CC00-AC77-4F0A-9041-02F112CF00E8}" type="pres">
      <dgm:prSet presAssocID="{3159EDDE-B272-41E3-BF43-7BF88EF2CD3D}" presName="spaceRect" presStyleCnt="0"/>
      <dgm:spPr/>
    </dgm:pt>
    <dgm:pt modelId="{1B45F6CE-D3DA-423C-AEC1-B44D81FCB029}" type="pres">
      <dgm:prSet presAssocID="{3159EDDE-B272-41E3-BF43-7BF88EF2CD3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244DE04-3CA3-4684-96CE-004C640AECBC}" type="presOf" srcId="{7C98C5CC-AAF6-4293-B2C8-119877872D27}" destId="{7E61CD9F-D981-41E9-ADDB-0327545E82AB}" srcOrd="0" destOrd="0" presId="urn:microsoft.com/office/officeart/2018/5/layout/IconLeafLabelList"/>
    <dgm:cxn modelId="{3269AB12-C9A8-43F6-BC44-912852D83AC9}" type="presOf" srcId="{E68D24A6-556D-42FA-AB39-0AE92F53F830}" destId="{C1842E81-A457-4CA4-A777-286E116A6C7E}" srcOrd="0" destOrd="0" presId="urn:microsoft.com/office/officeart/2018/5/layout/IconLeafLabelList"/>
    <dgm:cxn modelId="{F0B85250-0EE1-4F45-9FE9-47E9911A4EBD}" type="presOf" srcId="{AA04D4DC-96E9-4EEB-8E6D-EA1C46EE823C}" destId="{EC0C901A-B00A-46B1-9828-DBDC1780B6C9}" srcOrd="0" destOrd="0" presId="urn:microsoft.com/office/officeart/2018/5/layout/IconLeafLabelList"/>
    <dgm:cxn modelId="{B94B2A77-46B1-4C2C-BF7F-A7FC548C68D0}" srcId="{AA04D4DC-96E9-4EEB-8E6D-EA1C46EE823C}" destId="{E68D24A6-556D-42FA-AB39-0AE92F53F830}" srcOrd="0" destOrd="0" parTransId="{E683DC9B-81C9-43CF-BFAA-0FB6184ED831}" sibTransId="{B271285C-8502-496E-857D-F3AB6A3EBB46}"/>
    <dgm:cxn modelId="{BB5AF8C5-1970-49DE-A797-743B30C180BA}" srcId="{AA04D4DC-96E9-4EEB-8E6D-EA1C46EE823C}" destId="{3159EDDE-B272-41E3-BF43-7BF88EF2CD3D}" srcOrd="2" destOrd="0" parTransId="{EB540D9B-E0D3-4E84-81AA-F04D08C9523A}" sibTransId="{ED51954E-A321-4ED5-9AD6-8B5000C14811}"/>
    <dgm:cxn modelId="{0499E3DF-32C7-4D67-B876-08BE0AC19807}" type="presOf" srcId="{3159EDDE-B272-41E3-BF43-7BF88EF2CD3D}" destId="{1B45F6CE-D3DA-423C-AEC1-B44D81FCB029}" srcOrd="0" destOrd="0" presId="urn:microsoft.com/office/officeart/2018/5/layout/IconLeafLabelList"/>
    <dgm:cxn modelId="{4EEF0FF6-5FD3-4CA3-9642-3A74ABB6F136}" srcId="{AA04D4DC-96E9-4EEB-8E6D-EA1C46EE823C}" destId="{7C98C5CC-AAF6-4293-B2C8-119877872D27}" srcOrd="1" destOrd="0" parTransId="{6D3CD90F-A85F-4217-B109-E6C0DAEFB995}" sibTransId="{8B24BEF8-60F2-43B4-AC76-150CB3C69018}"/>
    <dgm:cxn modelId="{B47D88C1-3FA3-4457-B8AD-C69EEFA96925}" type="presParOf" srcId="{EC0C901A-B00A-46B1-9828-DBDC1780B6C9}" destId="{1DCE8CF0-49AD-4837-9C7B-430000F92552}" srcOrd="0" destOrd="0" presId="urn:microsoft.com/office/officeart/2018/5/layout/IconLeafLabelList"/>
    <dgm:cxn modelId="{24B055BF-CC5E-48E0-A078-20E64CB66B2F}" type="presParOf" srcId="{1DCE8CF0-49AD-4837-9C7B-430000F92552}" destId="{CABC7DD3-4695-4A70-BA6F-51A08E181C90}" srcOrd="0" destOrd="0" presId="urn:microsoft.com/office/officeart/2018/5/layout/IconLeafLabelList"/>
    <dgm:cxn modelId="{8844A077-E807-44BF-9CC2-9FAFDA7C7DEE}" type="presParOf" srcId="{1DCE8CF0-49AD-4837-9C7B-430000F92552}" destId="{1E55D5DD-B60D-4045-B8E1-764167F0E2D8}" srcOrd="1" destOrd="0" presId="urn:microsoft.com/office/officeart/2018/5/layout/IconLeafLabelList"/>
    <dgm:cxn modelId="{5582F1AC-6F7C-4784-9985-F350A67F4A59}" type="presParOf" srcId="{1DCE8CF0-49AD-4837-9C7B-430000F92552}" destId="{969393C3-3A12-4C56-8533-93EA24C08183}" srcOrd="2" destOrd="0" presId="urn:microsoft.com/office/officeart/2018/5/layout/IconLeafLabelList"/>
    <dgm:cxn modelId="{09BF7230-0931-41A5-921E-61B42AC39C2B}" type="presParOf" srcId="{1DCE8CF0-49AD-4837-9C7B-430000F92552}" destId="{C1842E81-A457-4CA4-A777-286E116A6C7E}" srcOrd="3" destOrd="0" presId="urn:microsoft.com/office/officeart/2018/5/layout/IconLeafLabelList"/>
    <dgm:cxn modelId="{FF072B30-E026-4960-82D4-3EB96CA782A3}" type="presParOf" srcId="{EC0C901A-B00A-46B1-9828-DBDC1780B6C9}" destId="{0FEBFA06-8A66-433E-B987-F330C903F88D}" srcOrd="1" destOrd="0" presId="urn:microsoft.com/office/officeart/2018/5/layout/IconLeafLabelList"/>
    <dgm:cxn modelId="{5E81F098-2C39-4415-B108-FD97C58EE030}" type="presParOf" srcId="{EC0C901A-B00A-46B1-9828-DBDC1780B6C9}" destId="{995748BC-1755-4E45-93F0-121881A2FD03}" srcOrd="2" destOrd="0" presId="urn:microsoft.com/office/officeart/2018/5/layout/IconLeafLabelList"/>
    <dgm:cxn modelId="{A9E951DA-7590-45A8-A01D-20338FF7D599}" type="presParOf" srcId="{995748BC-1755-4E45-93F0-121881A2FD03}" destId="{03FE3A81-79E4-4E22-A663-8F2554474F84}" srcOrd="0" destOrd="0" presId="urn:microsoft.com/office/officeart/2018/5/layout/IconLeafLabelList"/>
    <dgm:cxn modelId="{B375B497-D9B2-4FE4-9288-1FD32E1EB1A7}" type="presParOf" srcId="{995748BC-1755-4E45-93F0-121881A2FD03}" destId="{28C947DD-AA44-4B3F-90E6-CF29D0908E2F}" srcOrd="1" destOrd="0" presId="urn:microsoft.com/office/officeart/2018/5/layout/IconLeafLabelList"/>
    <dgm:cxn modelId="{3AA5876A-9A52-4459-8BE4-8833D1C21150}" type="presParOf" srcId="{995748BC-1755-4E45-93F0-121881A2FD03}" destId="{EDAEA692-9359-4034-B421-37BD8BD14E3E}" srcOrd="2" destOrd="0" presId="urn:microsoft.com/office/officeart/2018/5/layout/IconLeafLabelList"/>
    <dgm:cxn modelId="{8D5550BB-50C8-4ADB-8864-CAB1F5D46EDB}" type="presParOf" srcId="{995748BC-1755-4E45-93F0-121881A2FD03}" destId="{7E61CD9F-D981-41E9-ADDB-0327545E82AB}" srcOrd="3" destOrd="0" presId="urn:microsoft.com/office/officeart/2018/5/layout/IconLeafLabelList"/>
    <dgm:cxn modelId="{45EEA2D1-F5C2-478C-981E-7A4C09E5517E}" type="presParOf" srcId="{EC0C901A-B00A-46B1-9828-DBDC1780B6C9}" destId="{638F0783-B13F-47E1-A2D2-8B9CCB7C4F07}" srcOrd="3" destOrd="0" presId="urn:microsoft.com/office/officeart/2018/5/layout/IconLeafLabelList"/>
    <dgm:cxn modelId="{57AE2A64-E432-455B-8AC0-BF666F66BFB0}" type="presParOf" srcId="{EC0C901A-B00A-46B1-9828-DBDC1780B6C9}" destId="{96B16B4B-8BBB-415B-87D0-235FADDA26A2}" srcOrd="4" destOrd="0" presId="urn:microsoft.com/office/officeart/2018/5/layout/IconLeafLabelList"/>
    <dgm:cxn modelId="{C8AF164C-993A-4DDF-B2BC-F4BB0AD7F7FC}" type="presParOf" srcId="{96B16B4B-8BBB-415B-87D0-235FADDA26A2}" destId="{0AE53631-42AC-453E-8C38-03C179A6D3E9}" srcOrd="0" destOrd="0" presId="urn:microsoft.com/office/officeart/2018/5/layout/IconLeafLabelList"/>
    <dgm:cxn modelId="{6A84A818-15C3-44A1-A490-5CA9AC080FCF}" type="presParOf" srcId="{96B16B4B-8BBB-415B-87D0-235FADDA26A2}" destId="{D16F5D8E-75D1-4E48-8D28-87249561E1B8}" srcOrd="1" destOrd="0" presId="urn:microsoft.com/office/officeart/2018/5/layout/IconLeafLabelList"/>
    <dgm:cxn modelId="{45A13F1F-C2B1-4435-AB85-A8AC88B1085C}" type="presParOf" srcId="{96B16B4B-8BBB-415B-87D0-235FADDA26A2}" destId="{53D7CC00-AC77-4F0A-9041-02F112CF00E8}" srcOrd="2" destOrd="0" presId="urn:microsoft.com/office/officeart/2018/5/layout/IconLeafLabelList"/>
    <dgm:cxn modelId="{EE177B6F-24B8-4523-9301-21727995A6C0}" type="presParOf" srcId="{96B16B4B-8BBB-415B-87D0-235FADDA26A2}" destId="{1B45F6CE-D3DA-423C-AEC1-B44D81FCB02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E68D22A-B33C-4CF1-A358-D359B803586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5E0555-0073-429B-AE31-19C02DC89497}">
      <dgm:prSet/>
      <dgm:spPr/>
      <dgm:t>
        <a:bodyPr/>
        <a:lstStyle/>
        <a:p>
          <a:r>
            <a:rPr lang="pl-PL" b="1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0E46ABB-AB7E-45EF-BA15-67483E1DD775}" type="parTrans" cxnId="{FB4AEB02-6811-48B0-B8E2-1ABC2C12D66F}">
      <dgm:prSet/>
      <dgm:spPr/>
      <dgm:t>
        <a:bodyPr/>
        <a:lstStyle/>
        <a:p>
          <a:endParaRPr lang="en-US"/>
        </a:p>
      </dgm:t>
    </dgm:pt>
    <dgm:pt modelId="{03D38F56-26D5-4226-AA82-6DD7B8FC335B}" type="sibTrans" cxnId="{FB4AEB02-6811-48B0-B8E2-1ABC2C12D66F}">
      <dgm:prSet/>
      <dgm:spPr/>
      <dgm:t>
        <a:bodyPr/>
        <a:lstStyle/>
        <a:p>
          <a:endParaRPr lang="en-US"/>
        </a:p>
      </dgm:t>
    </dgm:pt>
    <dgm:pt modelId="{74835A3B-2F77-4AB9-927E-FECA6C95508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Program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19B4B2D-323C-4C53-9FE5-3743EAD00428}" type="parTrans" cxnId="{6E6DB6EA-8D71-43DC-B70E-36D1FCDFF298}">
      <dgm:prSet/>
      <dgm:spPr/>
      <dgm:t>
        <a:bodyPr/>
        <a:lstStyle/>
        <a:p>
          <a:endParaRPr lang="en-US"/>
        </a:p>
      </dgm:t>
    </dgm:pt>
    <dgm:pt modelId="{3152058E-9F2C-403A-AA50-ED53CF42AB95}" type="sibTrans" cxnId="{6E6DB6EA-8D71-43DC-B70E-36D1FCDFF298}">
      <dgm:prSet/>
      <dgm:spPr/>
      <dgm:t>
        <a:bodyPr/>
        <a:lstStyle/>
        <a:p>
          <a:endParaRPr lang="en-US"/>
        </a:p>
      </dgm:t>
    </dgm:pt>
    <dgm:pt modelId="{8396837C-DB81-4829-8C9B-92336D30D9C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694F62B-C9D3-479A-9937-EBD4DFF77658}" type="parTrans" cxnId="{A2CC3B1D-EB37-4725-B8C6-DB7D3E87E65B}">
      <dgm:prSet/>
      <dgm:spPr/>
      <dgm:t>
        <a:bodyPr/>
        <a:lstStyle/>
        <a:p>
          <a:endParaRPr lang="en-US"/>
        </a:p>
      </dgm:t>
    </dgm:pt>
    <dgm:pt modelId="{E2D7C08A-39C7-4B86-90A1-A7705B8370B4}" type="sibTrans" cxnId="{A2CC3B1D-EB37-4725-B8C6-DB7D3E87E65B}">
      <dgm:prSet/>
      <dgm:spPr/>
      <dgm:t>
        <a:bodyPr/>
        <a:lstStyle/>
        <a:p>
          <a:endParaRPr lang="en-US"/>
        </a:p>
      </dgm:t>
    </dgm:pt>
    <dgm:pt modelId="{727BF3B6-27B4-49AE-9DEC-4DC27AF6A99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05D9928-8D63-4F1E-8B0B-48559FD10ACA}" type="parTrans" cxnId="{DE555A3E-B9DD-4F05-94EB-0A69F9CDDFA0}">
      <dgm:prSet/>
      <dgm:spPr/>
      <dgm:t>
        <a:bodyPr/>
        <a:lstStyle/>
        <a:p>
          <a:endParaRPr lang="en-US"/>
        </a:p>
      </dgm:t>
    </dgm:pt>
    <dgm:pt modelId="{324470AD-15E3-4127-8A0A-C84CB205469B}" type="sibTrans" cxnId="{DE555A3E-B9DD-4F05-94EB-0A69F9CDDFA0}">
      <dgm:prSet/>
      <dgm:spPr/>
      <dgm:t>
        <a:bodyPr/>
        <a:lstStyle/>
        <a:p>
          <a:endParaRPr lang="en-US"/>
        </a:p>
      </dgm:t>
    </dgm:pt>
    <dgm:pt modelId="{CA0BDA53-55E9-421F-BA9A-ACAA0E0C9C9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Stopień rozwijanych umiejętności w trakcie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DFE31CB-880E-4649-849F-2714B818782A}" type="parTrans" cxnId="{806A6884-A7A6-4957-8E93-97BD89DB84E8}">
      <dgm:prSet/>
      <dgm:spPr/>
      <dgm:t>
        <a:bodyPr/>
        <a:lstStyle/>
        <a:p>
          <a:endParaRPr lang="pl-PL"/>
        </a:p>
      </dgm:t>
    </dgm:pt>
    <dgm:pt modelId="{A1147F54-ABAD-40D2-A880-2A4537058259}" type="sibTrans" cxnId="{806A6884-A7A6-4957-8E93-97BD89DB84E8}">
      <dgm:prSet/>
      <dgm:spPr/>
      <dgm:t>
        <a:bodyPr/>
        <a:lstStyle/>
        <a:p>
          <a:endParaRPr lang="pl-PL"/>
        </a:p>
      </dgm:t>
    </dgm:pt>
    <dgm:pt modelId="{31AD431A-F794-4A3A-88F7-B18C055F591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Kształtowanie postaw obywatelskich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8C9140C-1B9B-4C34-93AF-5D0891501D3B}" type="parTrans" cxnId="{CE55214F-A5AA-44DC-A759-8122BDD7B647}">
      <dgm:prSet/>
      <dgm:spPr/>
      <dgm:t>
        <a:bodyPr/>
        <a:lstStyle/>
        <a:p>
          <a:endParaRPr lang="pl-PL"/>
        </a:p>
      </dgm:t>
    </dgm:pt>
    <dgm:pt modelId="{74C03169-33CD-42DB-836C-63B82D12F431}" type="sibTrans" cxnId="{CE55214F-A5AA-44DC-A759-8122BDD7B647}">
      <dgm:prSet/>
      <dgm:spPr/>
      <dgm:t>
        <a:bodyPr/>
        <a:lstStyle/>
        <a:p>
          <a:endParaRPr lang="pl-PL"/>
        </a:p>
      </dgm:t>
    </dgm:pt>
    <dgm:pt modelId="{DC8C700A-6D36-48E6-AA59-CA7906D9790A}" type="pres">
      <dgm:prSet presAssocID="{1E68D22A-B33C-4CF1-A358-D359B8035863}" presName="linear" presStyleCnt="0">
        <dgm:presLayoutVars>
          <dgm:dir/>
          <dgm:animLvl val="lvl"/>
          <dgm:resizeHandles val="exact"/>
        </dgm:presLayoutVars>
      </dgm:prSet>
      <dgm:spPr/>
    </dgm:pt>
    <dgm:pt modelId="{B49ADD89-6022-46B5-9A48-B6C7EDD76721}" type="pres">
      <dgm:prSet presAssocID="{AA5E0555-0073-429B-AE31-19C02DC89497}" presName="parentLin" presStyleCnt="0"/>
      <dgm:spPr/>
    </dgm:pt>
    <dgm:pt modelId="{7FF6E060-4D8F-4486-BBD6-D2883608A144}" type="pres">
      <dgm:prSet presAssocID="{AA5E0555-0073-429B-AE31-19C02DC89497}" presName="parentLeftMargin" presStyleLbl="node1" presStyleIdx="0" presStyleCnt="1"/>
      <dgm:spPr/>
    </dgm:pt>
    <dgm:pt modelId="{B487DE48-5C40-442E-A78D-74B1D93E6105}" type="pres">
      <dgm:prSet presAssocID="{AA5E0555-0073-429B-AE31-19C02DC8949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2D19423-C752-4194-87AB-4929854FB0B1}" type="pres">
      <dgm:prSet presAssocID="{AA5E0555-0073-429B-AE31-19C02DC89497}" presName="negativeSpace" presStyleCnt="0"/>
      <dgm:spPr/>
    </dgm:pt>
    <dgm:pt modelId="{5CFD85C5-773A-4B73-B7E0-CE098199B7D4}" type="pres">
      <dgm:prSet presAssocID="{AA5E0555-0073-429B-AE31-19C02DC89497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B4AEB02-6811-48B0-B8E2-1ABC2C12D66F}" srcId="{1E68D22A-B33C-4CF1-A358-D359B8035863}" destId="{AA5E0555-0073-429B-AE31-19C02DC89497}" srcOrd="0" destOrd="0" parTransId="{80E46ABB-AB7E-45EF-BA15-67483E1DD775}" sibTransId="{03D38F56-26D5-4226-AA82-6DD7B8FC335B}"/>
    <dgm:cxn modelId="{A2CC3B1D-EB37-4725-B8C6-DB7D3E87E65B}" srcId="{AA5E0555-0073-429B-AE31-19C02DC89497}" destId="{8396837C-DB81-4829-8C9B-92336D30D9CC}" srcOrd="1" destOrd="0" parTransId="{6694F62B-C9D3-479A-9937-EBD4DFF77658}" sibTransId="{E2D7C08A-39C7-4B86-90A1-A7705B8370B4}"/>
    <dgm:cxn modelId="{03728725-7F2E-4BBD-AA19-3F09C4491851}" type="presOf" srcId="{727BF3B6-27B4-49AE-9DEC-4DC27AF6A994}" destId="{5CFD85C5-773A-4B73-B7E0-CE098199B7D4}" srcOrd="0" destOrd="2" presId="urn:microsoft.com/office/officeart/2005/8/layout/list1"/>
    <dgm:cxn modelId="{DE555A3E-B9DD-4F05-94EB-0A69F9CDDFA0}" srcId="{AA5E0555-0073-429B-AE31-19C02DC89497}" destId="{727BF3B6-27B4-49AE-9DEC-4DC27AF6A994}" srcOrd="2" destOrd="0" parTransId="{305D9928-8D63-4F1E-8B0B-48559FD10ACA}" sibTransId="{324470AD-15E3-4127-8A0A-C84CB205469B}"/>
    <dgm:cxn modelId="{F63CED64-DF22-4370-84F0-6D604D76740B}" type="presOf" srcId="{8396837C-DB81-4829-8C9B-92336D30D9CC}" destId="{5CFD85C5-773A-4B73-B7E0-CE098199B7D4}" srcOrd="0" destOrd="1" presId="urn:microsoft.com/office/officeart/2005/8/layout/list1"/>
    <dgm:cxn modelId="{FCA30245-3811-4BEB-8A93-3B44C3C86EDC}" type="presOf" srcId="{31AD431A-F794-4A3A-88F7-B18C055F5911}" destId="{5CFD85C5-773A-4B73-B7E0-CE098199B7D4}" srcOrd="0" destOrd="4" presId="urn:microsoft.com/office/officeart/2005/8/layout/list1"/>
    <dgm:cxn modelId="{CE55214F-A5AA-44DC-A759-8122BDD7B647}" srcId="{AA5E0555-0073-429B-AE31-19C02DC89497}" destId="{31AD431A-F794-4A3A-88F7-B18C055F5911}" srcOrd="4" destOrd="0" parTransId="{D8C9140C-1B9B-4C34-93AF-5D0891501D3B}" sibTransId="{74C03169-33CD-42DB-836C-63B82D12F431}"/>
    <dgm:cxn modelId="{1BA5CD83-13F8-4DB4-847D-F2163F0866CA}" type="presOf" srcId="{1E68D22A-B33C-4CF1-A358-D359B8035863}" destId="{DC8C700A-6D36-48E6-AA59-CA7906D9790A}" srcOrd="0" destOrd="0" presId="urn:microsoft.com/office/officeart/2005/8/layout/list1"/>
    <dgm:cxn modelId="{806A6884-A7A6-4957-8E93-97BD89DB84E8}" srcId="{AA5E0555-0073-429B-AE31-19C02DC89497}" destId="{CA0BDA53-55E9-421F-BA9A-ACAA0E0C9C97}" srcOrd="3" destOrd="0" parTransId="{6DFE31CB-880E-4649-849F-2714B818782A}" sibTransId="{A1147F54-ABAD-40D2-A880-2A4537058259}"/>
    <dgm:cxn modelId="{C91A9DBE-DB04-4C23-96C2-863C596F891C}" type="presOf" srcId="{AA5E0555-0073-429B-AE31-19C02DC89497}" destId="{7FF6E060-4D8F-4486-BBD6-D2883608A144}" srcOrd="0" destOrd="0" presId="urn:microsoft.com/office/officeart/2005/8/layout/list1"/>
    <dgm:cxn modelId="{9E5B74C9-7A30-452A-BBDA-C816D6CF8475}" type="presOf" srcId="{74835A3B-2F77-4AB9-927E-FECA6C955082}" destId="{5CFD85C5-773A-4B73-B7E0-CE098199B7D4}" srcOrd="0" destOrd="0" presId="urn:microsoft.com/office/officeart/2005/8/layout/list1"/>
    <dgm:cxn modelId="{ABCFCCCD-07DB-412C-90F8-6545B215FB33}" type="presOf" srcId="{AA5E0555-0073-429B-AE31-19C02DC89497}" destId="{B487DE48-5C40-442E-A78D-74B1D93E6105}" srcOrd="1" destOrd="0" presId="urn:microsoft.com/office/officeart/2005/8/layout/list1"/>
    <dgm:cxn modelId="{7218E0DC-FD45-49B6-ADBD-E9985E58F28C}" type="presOf" srcId="{CA0BDA53-55E9-421F-BA9A-ACAA0E0C9C97}" destId="{5CFD85C5-773A-4B73-B7E0-CE098199B7D4}" srcOrd="0" destOrd="3" presId="urn:microsoft.com/office/officeart/2005/8/layout/list1"/>
    <dgm:cxn modelId="{6E6DB6EA-8D71-43DC-B70E-36D1FCDFF298}" srcId="{AA5E0555-0073-429B-AE31-19C02DC89497}" destId="{74835A3B-2F77-4AB9-927E-FECA6C955082}" srcOrd="0" destOrd="0" parTransId="{C19B4B2D-323C-4C53-9FE5-3743EAD00428}" sibTransId="{3152058E-9F2C-403A-AA50-ED53CF42AB95}"/>
    <dgm:cxn modelId="{68EAA8F4-2136-4A81-86C4-14483A4BDE00}" type="presParOf" srcId="{DC8C700A-6D36-48E6-AA59-CA7906D9790A}" destId="{B49ADD89-6022-46B5-9A48-B6C7EDD76721}" srcOrd="0" destOrd="0" presId="urn:microsoft.com/office/officeart/2005/8/layout/list1"/>
    <dgm:cxn modelId="{9DE9E9FE-285C-4723-9F2E-95EA921270B7}" type="presParOf" srcId="{B49ADD89-6022-46B5-9A48-B6C7EDD76721}" destId="{7FF6E060-4D8F-4486-BBD6-D2883608A144}" srcOrd="0" destOrd="0" presId="urn:microsoft.com/office/officeart/2005/8/layout/list1"/>
    <dgm:cxn modelId="{F1B1C090-F851-48C0-B80B-F906A24F351D}" type="presParOf" srcId="{B49ADD89-6022-46B5-9A48-B6C7EDD76721}" destId="{B487DE48-5C40-442E-A78D-74B1D93E6105}" srcOrd="1" destOrd="0" presId="urn:microsoft.com/office/officeart/2005/8/layout/list1"/>
    <dgm:cxn modelId="{EB255C34-B05B-4960-BB9F-530348F24CA3}" type="presParOf" srcId="{DC8C700A-6D36-48E6-AA59-CA7906D9790A}" destId="{32D19423-C752-4194-87AB-4929854FB0B1}" srcOrd="1" destOrd="0" presId="urn:microsoft.com/office/officeart/2005/8/layout/list1"/>
    <dgm:cxn modelId="{DA5070CF-6C56-4648-A550-9B976DBCC078}" type="presParOf" srcId="{DC8C700A-6D36-48E6-AA59-CA7906D9790A}" destId="{5CFD85C5-773A-4B73-B7E0-CE098199B7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F6564-13D2-468D-809E-423430DC086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A76379C8-238D-4BEA-ACE4-910CFE09347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(&gt;35%)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037C40A-D326-45FD-8E55-9836BE9B304A}" type="parTrans" cxnId="{10E04940-7ABB-4C5D-8E65-052D4531EE81}">
      <dgm:prSet/>
      <dgm:spPr/>
      <dgm:t>
        <a:bodyPr/>
        <a:lstStyle/>
        <a:p>
          <a:endParaRPr lang="pl-PL"/>
        </a:p>
      </dgm:t>
    </dgm:pt>
    <dgm:pt modelId="{C80638D7-8E46-43D0-B80E-724B4ABFA167}" type="sibTrans" cxnId="{10E04940-7ABB-4C5D-8E65-052D4531EE81}">
      <dgm:prSet/>
      <dgm:spPr/>
      <dgm:t>
        <a:bodyPr/>
        <a:lstStyle/>
        <a:p>
          <a:endParaRPr lang="pl-PL"/>
        </a:p>
      </dgm:t>
    </dgm:pt>
    <dgm:pt modelId="{E607317F-4887-48BC-8705-746F0B58E8C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</dgm:t>
    </dgm:pt>
    <dgm:pt modelId="{034BECEB-BA03-4FB1-9FBD-105818D7EA9B}" type="parTrans" cxnId="{333B3447-6C56-41C5-9AE9-5D9701011A45}">
      <dgm:prSet/>
      <dgm:spPr/>
      <dgm:t>
        <a:bodyPr/>
        <a:lstStyle/>
        <a:p>
          <a:endParaRPr lang="pl-PL"/>
        </a:p>
      </dgm:t>
    </dgm:pt>
    <dgm:pt modelId="{38927EFC-5C21-4429-B391-032D9C860BD6}" type="sibTrans" cxnId="{333B3447-6C56-41C5-9AE9-5D9701011A45}">
      <dgm:prSet/>
      <dgm:spPr/>
      <dgm:t>
        <a:bodyPr/>
        <a:lstStyle/>
        <a:p>
          <a:endParaRPr lang="pl-PL"/>
        </a:p>
      </dgm:t>
    </dgm:pt>
    <dgm:pt modelId="{FA03FC16-8AAF-4879-940D-600320ADA9B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</dgm:t>
    </dgm:pt>
    <dgm:pt modelId="{4B80F8E9-F51E-49DC-831B-8CC75BF2A979}" type="parTrans" cxnId="{76CB0E96-09B6-496E-96A9-46B337B4EF99}">
      <dgm:prSet/>
      <dgm:spPr/>
      <dgm:t>
        <a:bodyPr/>
        <a:lstStyle/>
        <a:p>
          <a:endParaRPr lang="pl-PL"/>
        </a:p>
      </dgm:t>
    </dgm:pt>
    <dgm:pt modelId="{11CFFED5-F972-48D2-BB94-E634DEE639EF}" type="sibTrans" cxnId="{76CB0E96-09B6-496E-96A9-46B337B4EF99}">
      <dgm:prSet/>
      <dgm:spPr/>
      <dgm:t>
        <a:bodyPr/>
        <a:lstStyle/>
        <a:p>
          <a:endParaRPr lang="pl-PL"/>
        </a:p>
      </dgm:t>
    </dgm:pt>
    <dgm:pt modelId="{BDF430EA-8CFE-41FF-A5D6-AD939F800350}" type="pres">
      <dgm:prSet presAssocID="{7B8F6564-13D2-468D-809E-423430DC0867}" presName="Name0" presStyleCnt="0">
        <dgm:presLayoutVars>
          <dgm:dir/>
          <dgm:animLvl val="lvl"/>
          <dgm:resizeHandles val="exact"/>
        </dgm:presLayoutVars>
      </dgm:prSet>
      <dgm:spPr/>
    </dgm:pt>
    <dgm:pt modelId="{52EBF62C-20C0-43E2-A168-C280EB284C86}" type="pres">
      <dgm:prSet presAssocID="{A76379C8-238D-4BEA-ACE4-910CFE093476}" presName="linNode" presStyleCnt="0"/>
      <dgm:spPr/>
    </dgm:pt>
    <dgm:pt modelId="{43B76EED-D815-450B-BAD6-CF5D8280F507}" type="pres">
      <dgm:prSet presAssocID="{A76379C8-238D-4BEA-ACE4-910CFE09347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CEB51AB-052E-4055-9D8E-4617F491269D}" type="pres">
      <dgm:prSet presAssocID="{A76379C8-238D-4BEA-ACE4-910CFE09347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0E04940-7ABB-4C5D-8E65-052D4531EE81}" srcId="{7B8F6564-13D2-468D-809E-423430DC0867}" destId="{A76379C8-238D-4BEA-ACE4-910CFE093476}" srcOrd="0" destOrd="0" parTransId="{E037C40A-D326-45FD-8E55-9836BE9B304A}" sibTransId="{C80638D7-8E46-43D0-B80E-724B4ABFA167}"/>
    <dgm:cxn modelId="{333B3447-6C56-41C5-9AE9-5D9701011A45}" srcId="{A76379C8-238D-4BEA-ACE4-910CFE093476}" destId="{E607317F-4887-48BC-8705-746F0B58E8C3}" srcOrd="0" destOrd="0" parTransId="{034BECEB-BA03-4FB1-9FBD-105818D7EA9B}" sibTransId="{38927EFC-5C21-4429-B391-032D9C860BD6}"/>
    <dgm:cxn modelId="{BAA7C57E-CBBF-4844-8EE8-740E05C1CF87}" type="presOf" srcId="{E607317F-4887-48BC-8705-746F0B58E8C3}" destId="{FCEB51AB-052E-4055-9D8E-4617F491269D}" srcOrd="0" destOrd="0" presId="urn:microsoft.com/office/officeart/2005/8/layout/vList5"/>
    <dgm:cxn modelId="{F11B3982-94E4-40FF-B695-677698B95329}" type="presOf" srcId="{A76379C8-238D-4BEA-ACE4-910CFE093476}" destId="{43B76EED-D815-450B-BAD6-CF5D8280F507}" srcOrd="0" destOrd="0" presId="urn:microsoft.com/office/officeart/2005/8/layout/vList5"/>
    <dgm:cxn modelId="{BB4E2993-6208-4EB0-9DA7-A738AFEE73FB}" type="presOf" srcId="{7B8F6564-13D2-468D-809E-423430DC0867}" destId="{BDF430EA-8CFE-41FF-A5D6-AD939F800350}" srcOrd="0" destOrd="0" presId="urn:microsoft.com/office/officeart/2005/8/layout/vList5"/>
    <dgm:cxn modelId="{76CB0E96-09B6-496E-96A9-46B337B4EF99}" srcId="{A76379C8-238D-4BEA-ACE4-910CFE093476}" destId="{FA03FC16-8AAF-4879-940D-600320ADA9B6}" srcOrd="1" destOrd="0" parTransId="{4B80F8E9-F51E-49DC-831B-8CC75BF2A979}" sibTransId="{11CFFED5-F972-48D2-BB94-E634DEE639EF}"/>
    <dgm:cxn modelId="{B43A71B9-32CF-411D-B011-9FE6ED8FF493}" type="presOf" srcId="{FA03FC16-8AAF-4879-940D-600320ADA9B6}" destId="{FCEB51AB-052E-4055-9D8E-4617F491269D}" srcOrd="0" destOrd="1" presId="urn:microsoft.com/office/officeart/2005/8/layout/vList5"/>
    <dgm:cxn modelId="{F31BB6A4-3D1E-4E37-B58A-9E22716E43F2}" type="presParOf" srcId="{BDF430EA-8CFE-41FF-A5D6-AD939F800350}" destId="{52EBF62C-20C0-43E2-A168-C280EB284C86}" srcOrd="0" destOrd="0" presId="urn:microsoft.com/office/officeart/2005/8/layout/vList5"/>
    <dgm:cxn modelId="{FC4F9004-AD26-46DE-803F-58A8D91195B2}" type="presParOf" srcId="{52EBF62C-20C0-43E2-A168-C280EB284C86}" destId="{43B76EED-D815-450B-BAD6-CF5D8280F507}" srcOrd="0" destOrd="0" presId="urn:microsoft.com/office/officeart/2005/8/layout/vList5"/>
    <dgm:cxn modelId="{1BC5A731-0189-4C48-B6DC-B5FE02658272}" type="presParOf" srcId="{52EBF62C-20C0-43E2-A168-C280EB284C86}" destId="{FCEB51AB-052E-4055-9D8E-4617F49126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13863A-52D2-49C3-A36B-4207F9EEDE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BF07D5E-9A46-4A54-9F38-778EEBFE855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(&lt;10%)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9D11452-CF41-4384-BA68-6A2553966EE8}" type="parTrans" cxnId="{DA99530F-26BE-4917-A78E-74F18B28BDB9}">
      <dgm:prSet/>
      <dgm:spPr/>
      <dgm:t>
        <a:bodyPr/>
        <a:lstStyle/>
        <a:p>
          <a:endParaRPr lang="pl-PL"/>
        </a:p>
      </dgm:t>
    </dgm:pt>
    <dgm:pt modelId="{CA1E2343-355C-47A1-B33B-0194760429FE}" type="sibTrans" cxnId="{DA99530F-26BE-4917-A78E-74F18B28BDB9}">
      <dgm:prSet/>
      <dgm:spPr/>
      <dgm:t>
        <a:bodyPr/>
        <a:lstStyle/>
        <a:p>
          <a:endParaRPr lang="pl-PL"/>
        </a:p>
      </dgm:t>
    </dgm:pt>
    <dgm:pt modelId="{9C58B5F2-F240-40A9-A4D2-805F8C7A619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Obsługa projektów, grantów</a:t>
          </a:r>
        </a:p>
      </dgm:t>
    </dgm:pt>
    <dgm:pt modelId="{A115F2F5-EC61-4B14-B352-CDBD0120BC81}" type="parTrans" cxnId="{5B2A76E2-2E06-4341-8A38-5C5986174A90}">
      <dgm:prSet/>
      <dgm:spPr/>
      <dgm:t>
        <a:bodyPr/>
        <a:lstStyle/>
        <a:p>
          <a:endParaRPr lang="pl-PL"/>
        </a:p>
      </dgm:t>
    </dgm:pt>
    <dgm:pt modelId="{E250EC61-63BC-4A4F-AC88-1E37884FD726}" type="sibTrans" cxnId="{5B2A76E2-2E06-4341-8A38-5C5986174A90}">
      <dgm:prSet/>
      <dgm:spPr/>
      <dgm:t>
        <a:bodyPr/>
        <a:lstStyle/>
        <a:p>
          <a:endParaRPr lang="pl-PL"/>
        </a:p>
      </dgm:t>
    </dgm:pt>
    <dgm:pt modelId="{0F37CB32-539F-41EA-85C6-28DE8364BB9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Księgowość, finanse, rachunkowość</a:t>
          </a:r>
        </a:p>
      </dgm:t>
    </dgm:pt>
    <dgm:pt modelId="{B1EDFA0C-C9B3-494A-9191-16770CBEBA2F}" type="parTrans" cxnId="{866F124C-3EB5-4DEB-B46A-C995BEDDD7E1}">
      <dgm:prSet/>
      <dgm:spPr/>
      <dgm:t>
        <a:bodyPr/>
        <a:lstStyle/>
        <a:p>
          <a:endParaRPr lang="pl-PL"/>
        </a:p>
      </dgm:t>
    </dgm:pt>
    <dgm:pt modelId="{1EC51853-0406-43B3-9773-D3DDFFF443EC}" type="sibTrans" cxnId="{866F124C-3EB5-4DEB-B46A-C995BEDDD7E1}">
      <dgm:prSet/>
      <dgm:spPr/>
      <dgm:t>
        <a:bodyPr/>
        <a:lstStyle/>
        <a:p>
          <a:endParaRPr lang="pl-PL"/>
        </a:p>
      </dgm:t>
    </dgm:pt>
    <dgm:pt modelId="{1793D97C-085F-4CA6-8D41-B67C9F04FC0D}" type="pres">
      <dgm:prSet presAssocID="{8D13863A-52D2-49C3-A36B-4207F9EEDED8}" presName="Name0" presStyleCnt="0">
        <dgm:presLayoutVars>
          <dgm:dir/>
          <dgm:animLvl val="lvl"/>
          <dgm:resizeHandles val="exact"/>
        </dgm:presLayoutVars>
      </dgm:prSet>
      <dgm:spPr/>
    </dgm:pt>
    <dgm:pt modelId="{5DF8FB1B-2426-44EB-A97B-963D42C3A936}" type="pres">
      <dgm:prSet presAssocID="{7BF07D5E-9A46-4A54-9F38-778EEBFE8556}" presName="linNode" presStyleCnt="0"/>
      <dgm:spPr/>
    </dgm:pt>
    <dgm:pt modelId="{5DC403D3-CE11-4DFC-94D1-0B7EC7F1607F}" type="pres">
      <dgm:prSet presAssocID="{7BF07D5E-9A46-4A54-9F38-778EEBFE855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3D1EA27-CA4B-4B8B-BC4C-E35360A410A2}" type="pres">
      <dgm:prSet presAssocID="{7BF07D5E-9A46-4A54-9F38-778EEBFE855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A99530F-26BE-4917-A78E-74F18B28BDB9}" srcId="{8D13863A-52D2-49C3-A36B-4207F9EEDED8}" destId="{7BF07D5E-9A46-4A54-9F38-778EEBFE8556}" srcOrd="0" destOrd="0" parTransId="{E9D11452-CF41-4384-BA68-6A2553966EE8}" sibTransId="{CA1E2343-355C-47A1-B33B-0194760429FE}"/>
    <dgm:cxn modelId="{866F124C-3EB5-4DEB-B46A-C995BEDDD7E1}" srcId="{7BF07D5E-9A46-4A54-9F38-778EEBFE8556}" destId="{0F37CB32-539F-41EA-85C6-28DE8364BB98}" srcOrd="1" destOrd="0" parTransId="{B1EDFA0C-C9B3-494A-9191-16770CBEBA2F}" sibTransId="{1EC51853-0406-43B3-9773-D3DDFFF443EC}"/>
    <dgm:cxn modelId="{2E0561C1-5BB4-4FBA-8490-4D4D1EFE3925}" type="presOf" srcId="{0F37CB32-539F-41EA-85C6-28DE8364BB98}" destId="{B3D1EA27-CA4B-4B8B-BC4C-E35360A410A2}" srcOrd="0" destOrd="1" presId="urn:microsoft.com/office/officeart/2005/8/layout/vList5"/>
    <dgm:cxn modelId="{7657F4D6-D2A8-4845-9FA9-4AE9506FCAFE}" type="presOf" srcId="{7BF07D5E-9A46-4A54-9F38-778EEBFE8556}" destId="{5DC403D3-CE11-4DFC-94D1-0B7EC7F1607F}" srcOrd="0" destOrd="0" presId="urn:microsoft.com/office/officeart/2005/8/layout/vList5"/>
    <dgm:cxn modelId="{B00E76E1-54AC-42D0-9B9B-881F33D074FE}" type="presOf" srcId="{9C58B5F2-F240-40A9-A4D2-805F8C7A619B}" destId="{B3D1EA27-CA4B-4B8B-BC4C-E35360A410A2}" srcOrd="0" destOrd="0" presId="urn:microsoft.com/office/officeart/2005/8/layout/vList5"/>
    <dgm:cxn modelId="{5B2A76E2-2E06-4341-8A38-5C5986174A90}" srcId="{7BF07D5E-9A46-4A54-9F38-778EEBFE8556}" destId="{9C58B5F2-F240-40A9-A4D2-805F8C7A619B}" srcOrd="0" destOrd="0" parTransId="{A115F2F5-EC61-4B14-B352-CDBD0120BC81}" sibTransId="{E250EC61-63BC-4A4F-AC88-1E37884FD726}"/>
    <dgm:cxn modelId="{9F8954EB-2CAE-44C2-8088-BADBA9265D73}" type="presOf" srcId="{8D13863A-52D2-49C3-A36B-4207F9EEDED8}" destId="{1793D97C-085F-4CA6-8D41-B67C9F04FC0D}" srcOrd="0" destOrd="0" presId="urn:microsoft.com/office/officeart/2005/8/layout/vList5"/>
    <dgm:cxn modelId="{1985C7D0-03EC-464F-BF1E-4C8C1879FA65}" type="presParOf" srcId="{1793D97C-085F-4CA6-8D41-B67C9F04FC0D}" destId="{5DF8FB1B-2426-44EB-A97B-963D42C3A936}" srcOrd="0" destOrd="0" presId="urn:microsoft.com/office/officeart/2005/8/layout/vList5"/>
    <dgm:cxn modelId="{2EE09962-4009-48DB-8895-CA562C6D95A3}" type="presParOf" srcId="{5DF8FB1B-2426-44EB-A97B-963D42C3A936}" destId="{5DC403D3-CE11-4DFC-94D1-0B7EC7F1607F}" srcOrd="0" destOrd="0" presId="urn:microsoft.com/office/officeart/2005/8/layout/vList5"/>
    <dgm:cxn modelId="{618DD7F8-3F82-4C10-A6E9-2191000B51DF}" type="presParOf" srcId="{5DF8FB1B-2426-44EB-A97B-963D42C3A936}" destId="{B3D1EA27-CA4B-4B8B-BC4C-E35360A41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CAD0D3-AFD0-41D3-AFF6-83C6D78B022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812CF38-7633-493D-8208-F955AEC50F0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81822D74-00F4-4B19-AA35-EDDC51E2192D}" type="parTrans" cxnId="{43D6E7C6-922D-4266-9816-56F8F6B17C70}">
      <dgm:prSet/>
      <dgm:spPr/>
      <dgm:t>
        <a:bodyPr/>
        <a:lstStyle/>
        <a:p>
          <a:endParaRPr lang="pl-PL"/>
        </a:p>
      </dgm:t>
    </dgm:pt>
    <dgm:pt modelId="{EDCDFC49-C157-4C4C-A08A-83788A871349}" type="sibTrans" cxnId="{43D6E7C6-922D-4266-9816-56F8F6B17C70}">
      <dgm:prSet/>
      <dgm:spPr/>
      <dgm:t>
        <a:bodyPr/>
        <a:lstStyle/>
        <a:p>
          <a:endParaRPr lang="pl-PL"/>
        </a:p>
      </dgm:t>
    </dgm:pt>
    <dgm:pt modelId="{3A7852D2-571B-4526-9B88-6B21E03D4F4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4A62EA49-DC4E-4356-BF21-0270BD6DAA30}" type="parTrans" cxnId="{4CD77A20-0385-435D-8FF5-92188BD836A2}">
      <dgm:prSet/>
      <dgm:spPr/>
      <dgm:t>
        <a:bodyPr/>
        <a:lstStyle/>
        <a:p>
          <a:endParaRPr lang="pl-PL"/>
        </a:p>
      </dgm:t>
    </dgm:pt>
    <dgm:pt modelId="{9CFB9BA6-36A4-4C21-AAB2-AFD17F08F193}" type="sibTrans" cxnId="{4CD77A20-0385-435D-8FF5-92188BD836A2}">
      <dgm:prSet/>
      <dgm:spPr/>
      <dgm:t>
        <a:bodyPr/>
        <a:lstStyle/>
        <a:p>
          <a:endParaRPr lang="pl-PL"/>
        </a:p>
      </dgm:t>
    </dgm:pt>
    <dgm:pt modelId="{AC1DFE83-00D3-48F7-BD05-0167A910086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</dgm:t>
    </dgm:pt>
    <dgm:pt modelId="{CCD48B51-6BA8-4A27-822C-06500ED5D6D6}" type="parTrans" cxnId="{26736C2B-698E-4BA6-B0F2-DB08ED8FE279}">
      <dgm:prSet/>
      <dgm:spPr/>
      <dgm:t>
        <a:bodyPr/>
        <a:lstStyle/>
        <a:p>
          <a:endParaRPr lang="pl-PL"/>
        </a:p>
      </dgm:t>
    </dgm:pt>
    <dgm:pt modelId="{42AB5FEE-9E68-4F5D-9DFC-9D62415C8C69}" type="sibTrans" cxnId="{26736C2B-698E-4BA6-B0F2-DB08ED8FE279}">
      <dgm:prSet/>
      <dgm:spPr/>
      <dgm:t>
        <a:bodyPr/>
        <a:lstStyle/>
        <a:p>
          <a:endParaRPr lang="pl-PL"/>
        </a:p>
      </dgm:t>
    </dgm:pt>
    <dgm:pt modelId="{C89EB6B6-997D-43EC-A47A-477AECDB60A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gm:t>
    </dgm:pt>
    <dgm:pt modelId="{AC751E77-E6A7-410D-BCCA-EF7E6C0AF42D}" type="parTrans" cxnId="{4EB9BCDC-720E-483A-971D-F7A9331C0C3B}">
      <dgm:prSet/>
      <dgm:spPr/>
      <dgm:t>
        <a:bodyPr/>
        <a:lstStyle/>
        <a:p>
          <a:endParaRPr lang="pl-PL"/>
        </a:p>
      </dgm:t>
    </dgm:pt>
    <dgm:pt modelId="{35F3EB1D-40D6-4AFF-A2A8-BDC487F17F80}" type="sibTrans" cxnId="{4EB9BCDC-720E-483A-971D-F7A9331C0C3B}">
      <dgm:prSet/>
      <dgm:spPr/>
      <dgm:t>
        <a:bodyPr/>
        <a:lstStyle/>
        <a:p>
          <a:endParaRPr lang="pl-PL"/>
        </a:p>
      </dgm:t>
    </dgm:pt>
    <dgm:pt modelId="{131C5C6C-99EF-4F2E-A67E-3FBBEA90EF64}" type="pres">
      <dgm:prSet presAssocID="{A1CAD0D3-AFD0-41D3-AFF6-83C6D78B022D}" presName="Name0" presStyleCnt="0">
        <dgm:presLayoutVars>
          <dgm:dir/>
          <dgm:animLvl val="lvl"/>
          <dgm:resizeHandles val="exact"/>
        </dgm:presLayoutVars>
      </dgm:prSet>
      <dgm:spPr/>
    </dgm:pt>
    <dgm:pt modelId="{AC4D6791-E5C0-4F7B-83C2-475A1FE90B8E}" type="pres">
      <dgm:prSet presAssocID="{3812CF38-7633-493D-8208-F955AEC50F07}" presName="linNode" presStyleCnt="0"/>
      <dgm:spPr/>
    </dgm:pt>
    <dgm:pt modelId="{F62C719F-8787-4DF3-9DC4-A0041A28992C}" type="pres">
      <dgm:prSet presAssocID="{3812CF38-7633-493D-8208-F955AEC50F07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5E630F0-CA21-4FE4-A1B7-6B3462738931}" type="pres">
      <dgm:prSet presAssocID="{3812CF38-7633-493D-8208-F955AEC50F0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CD77A20-0385-435D-8FF5-92188BD836A2}" srcId="{3812CF38-7633-493D-8208-F955AEC50F07}" destId="{3A7852D2-571B-4526-9B88-6B21E03D4F4D}" srcOrd="0" destOrd="0" parTransId="{4A62EA49-DC4E-4356-BF21-0270BD6DAA30}" sibTransId="{9CFB9BA6-36A4-4C21-AAB2-AFD17F08F193}"/>
    <dgm:cxn modelId="{26736C2B-698E-4BA6-B0F2-DB08ED8FE279}" srcId="{3812CF38-7633-493D-8208-F955AEC50F07}" destId="{AC1DFE83-00D3-48F7-BD05-0167A9100869}" srcOrd="1" destOrd="0" parTransId="{CCD48B51-6BA8-4A27-822C-06500ED5D6D6}" sibTransId="{42AB5FEE-9E68-4F5D-9DFC-9D62415C8C69}"/>
    <dgm:cxn modelId="{F4FA6C2D-F8BE-4510-8D70-E5C0EE83106A}" type="presOf" srcId="{A1CAD0D3-AFD0-41D3-AFF6-83C6D78B022D}" destId="{131C5C6C-99EF-4F2E-A67E-3FBBEA90EF64}" srcOrd="0" destOrd="0" presId="urn:microsoft.com/office/officeart/2005/8/layout/vList5"/>
    <dgm:cxn modelId="{996C2D38-1E0A-4167-9CCE-C83274B1B823}" type="presOf" srcId="{AC1DFE83-00D3-48F7-BD05-0167A9100869}" destId="{E5E630F0-CA21-4FE4-A1B7-6B3462738931}" srcOrd="0" destOrd="1" presId="urn:microsoft.com/office/officeart/2005/8/layout/vList5"/>
    <dgm:cxn modelId="{EEBD7662-22BC-4D96-A831-463BA0521523}" type="presOf" srcId="{3A7852D2-571B-4526-9B88-6B21E03D4F4D}" destId="{E5E630F0-CA21-4FE4-A1B7-6B3462738931}" srcOrd="0" destOrd="0" presId="urn:microsoft.com/office/officeart/2005/8/layout/vList5"/>
    <dgm:cxn modelId="{7BCB9751-F081-4535-A956-EDC59AFEFB90}" type="presOf" srcId="{3812CF38-7633-493D-8208-F955AEC50F07}" destId="{F62C719F-8787-4DF3-9DC4-A0041A28992C}" srcOrd="0" destOrd="0" presId="urn:microsoft.com/office/officeart/2005/8/layout/vList5"/>
    <dgm:cxn modelId="{43D6E7C6-922D-4266-9816-56F8F6B17C70}" srcId="{A1CAD0D3-AFD0-41D3-AFF6-83C6D78B022D}" destId="{3812CF38-7633-493D-8208-F955AEC50F07}" srcOrd="0" destOrd="0" parTransId="{81822D74-00F4-4B19-AA35-EDDC51E2192D}" sibTransId="{EDCDFC49-C157-4C4C-A08A-83788A871349}"/>
    <dgm:cxn modelId="{4EB9BCDC-720E-483A-971D-F7A9331C0C3B}" srcId="{3812CF38-7633-493D-8208-F955AEC50F07}" destId="{C89EB6B6-997D-43EC-A47A-477AECDB60A8}" srcOrd="2" destOrd="0" parTransId="{AC751E77-E6A7-410D-BCCA-EF7E6C0AF42D}" sibTransId="{35F3EB1D-40D6-4AFF-A2A8-BDC487F17F80}"/>
    <dgm:cxn modelId="{D0436DFA-6425-4FF0-B8E6-490BCC5E63DA}" type="presOf" srcId="{C89EB6B6-997D-43EC-A47A-477AECDB60A8}" destId="{E5E630F0-CA21-4FE4-A1B7-6B3462738931}" srcOrd="0" destOrd="2" presId="urn:microsoft.com/office/officeart/2005/8/layout/vList5"/>
    <dgm:cxn modelId="{9E1620B6-D7E5-40A1-878E-B09AB1AD5471}" type="presParOf" srcId="{131C5C6C-99EF-4F2E-A67E-3FBBEA90EF64}" destId="{AC4D6791-E5C0-4F7B-83C2-475A1FE90B8E}" srcOrd="0" destOrd="0" presId="urn:microsoft.com/office/officeart/2005/8/layout/vList5"/>
    <dgm:cxn modelId="{4B93A0FF-8311-477C-8146-1DE08763AF25}" type="presParOf" srcId="{AC4D6791-E5C0-4F7B-83C2-475A1FE90B8E}" destId="{F62C719F-8787-4DF3-9DC4-A0041A28992C}" srcOrd="0" destOrd="0" presId="urn:microsoft.com/office/officeart/2005/8/layout/vList5"/>
    <dgm:cxn modelId="{2E353373-9C22-4DE5-8DAA-EEEB845AF748}" type="presParOf" srcId="{AC4D6791-E5C0-4F7B-83C2-475A1FE90B8E}" destId="{E5E630F0-CA21-4FE4-A1B7-6B3462738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CCC5C2-4A90-4A8E-AA23-A4FF62BE86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049FC2A-E3D5-46CB-9D3B-8460E4537D4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CE133B01-230A-48BB-82D4-6E2F62BAC53E}" type="parTrans" cxnId="{6307D80E-475D-4732-A827-2ED84F08ACCE}">
      <dgm:prSet/>
      <dgm:spPr/>
      <dgm:t>
        <a:bodyPr/>
        <a:lstStyle/>
        <a:p>
          <a:endParaRPr lang="pl-PL"/>
        </a:p>
      </dgm:t>
    </dgm:pt>
    <dgm:pt modelId="{61257911-3E7B-4F0E-857B-72F377BE95A5}" type="sibTrans" cxnId="{6307D80E-475D-4732-A827-2ED84F08ACCE}">
      <dgm:prSet/>
      <dgm:spPr/>
      <dgm:t>
        <a:bodyPr/>
        <a:lstStyle/>
        <a:p>
          <a:endParaRPr lang="pl-PL"/>
        </a:p>
      </dgm:t>
    </dgm:pt>
    <dgm:pt modelId="{D36730B5-3D78-4B52-8FB1-2B50008ECD47}">
      <dgm:prSet custT="1"/>
      <dgm:spPr/>
      <dgm:t>
        <a:bodyPr/>
        <a:lstStyle/>
        <a:p>
          <a:r>
            <a:rPr lang="pl-PL" sz="19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</dgm:t>
    </dgm:pt>
    <dgm:pt modelId="{5B57849C-AAA3-4F1A-AACE-18BAAC21A3A5}" type="parTrans" cxnId="{0A8602A2-C946-4F58-AD4B-535A678AB3B9}">
      <dgm:prSet/>
      <dgm:spPr/>
      <dgm:t>
        <a:bodyPr/>
        <a:lstStyle/>
        <a:p>
          <a:endParaRPr lang="pl-PL"/>
        </a:p>
      </dgm:t>
    </dgm:pt>
    <dgm:pt modelId="{DF978450-D7DA-41EF-BB8E-B238521AE08D}" type="sibTrans" cxnId="{0A8602A2-C946-4F58-AD4B-535A678AB3B9}">
      <dgm:prSet/>
      <dgm:spPr/>
      <dgm:t>
        <a:bodyPr/>
        <a:lstStyle/>
        <a:p>
          <a:endParaRPr lang="pl-PL"/>
        </a:p>
      </dgm:t>
    </dgm:pt>
    <dgm:pt modelId="{E4C11FA8-84F7-41DD-A6D1-902142C42E7C}" type="pres">
      <dgm:prSet presAssocID="{0ECCC5C2-4A90-4A8E-AA23-A4FF62BE868D}" presName="Name0" presStyleCnt="0">
        <dgm:presLayoutVars>
          <dgm:dir/>
          <dgm:animLvl val="lvl"/>
          <dgm:resizeHandles val="exact"/>
        </dgm:presLayoutVars>
      </dgm:prSet>
      <dgm:spPr/>
    </dgm:pt>
    <dgm:pt modelId="{3EDC7357-D8CF-4F16-BA77-061204D78AC0}" type="pres">
      <dgm:prSet presAssocID="{3049FC2A-E3D5-46CB-9D3B-8460E4537D45}" presName="linNode" presStyleCnt="0"/>
      <dgm:spPr/>
    </dgm:pt>
    <dgm:pt modelId="{3C8B15C0-D200-41AA-8DB8-CA560C82B68B}" type="pres">
      <dgm:prSet presAssocID="{3049FC2A-E3D5-46CB-9D3B-8460E4537D45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D7AFE6FB-162C-43C8-AE49-D4C7DA3FCDC0}" type="pres">
      <dgm:prSet presAssocID="{3049FC2A-E3D5-46CB-9D3B-8460E4537D45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307D80E-475D-4732-A827-2ED84F08ACCE}" srcId="{0ECCC5C2-4A90-4A8E-AA23-A4FF62BE868D}" destId="{3049FC2A-E3D5-46CB-9D3B-8460E4537D45}" srcOrd="0" destOrd="0" parTransId="{CE133B01-230A-48BB-82D4-6E2F62BAC53E}" sibTransId="{61257911-3E7B-4F0E-857B-72F377BE95A5}"/>
    <dgm:cxn modelId="{4EFDB58A-0FC4-486E-8BB0-C1A5AE1215D9}" type="presOf" srcId="{0ECCC5C2-4A90-4A8E-AA23-A4FF62BE868D}" destId="{E4C11FA8-84F7-41DD-A6D1-902142C42E7C}" srcOrd="0" destOrd="0" presId="urn:microsoft.com/office/officeart/2005/8/layout/vList5"/>
    <dgm:cxn modelId="{0A8602A2-C946-4F58-AD4B-535A678AB3B9}" srcId="{3049FC2A-E3D5-46CB-9D3B-8460E4537D45}" destId="{D36730B5-3D78-4B52-8FB1-2B50008ECD47}" srcOrd="0" destOrd="0" parTransId="{5B57849C-AAA3-4F1A-AACE-18BAAC21A3A5}" sibTransId="{DF978450-D7DA-41EF-BB8E-B238521AE08D}"/>
    <dgm:cxn modelId="{0C1845A5-640A-478D-AB0A-E6280C112542}" type="presOf" srcId="{3049FC2A-E3D5-46CB-9D3B-8460E4537D45}" destId="{3C8B15C0-D200-41AA-8DB8-CA560C82B68B}" srcOrd="0" destOrd="0" presId="urn:microsoft.com/office/officeart/2005/8/layout/vList5"/>
    <dgm:cxn modelId="{E92C08CE-7C80-4485-9CB2-09B9D897FCBC}" type="presOf" srcId="{D36730B5-3D78-4B52-8FB1-2B50008ECD47}" destId="{D7AFE6FB-162C-43C8-AE49-D4C7DA3FCDC0}" srcOrd="0" destOrd="0" presId="urn:microsoft.com/office/officeart/2005/8/layout/vList5"/>
    <dgm:cxn modelId="{1A0788C2-1D56-455F-8B9E-2194B140250D}" type="presParOf" srcId="{E4C11FA8-84F7-41DD-A6D1-902142C42E7C}" destId="{3EDC7357-D8CF-4F16-BA77-061204D78AC0}" srcOrd="0" destOrd="0" presId="urn:microsoft.com/office/officeart/2005/8/layout/vList5"/>
    <dgm:cxn modelId="{A24D1CB3-A841-41B4-86BA-0CBF812705E8}" type="presParOf" srcId="{3EDC7357-D8CF-4F16-BA77-061204D78AC0}" destId="{3C8B15C0-D200-41AA-8DB8-CA560C82B68B}" srcOrd="0" destOrd="0" presId="urn:microsoft.com/office/officeart/2005/8/layout/vList5"/>
    <dgm:cxn modelId="{83ED0231-E34A-46CE-A5BB-32E0B10DBBD9}" type="presParOf" srcId="{3EDC7357-D8CF-4F16-BA77-061204D78AC0}" destId="{D7AFE6FB-162C-43C8-AE49-D4C7DA3FCD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0C1338-0BB0-4590-B09D-E454B5F2121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AFF46E4-11A6-4E26-BD9A-1CD4C2D17DC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gm:t>
    </dgm:pt>
    <dgm:pt modelId="{863E927D-62D5-49B0-BCA1-D711F92C2AAC}" type="parTrans" cxnId="{3350E2BD-2F0C-416F-A4A5-5934A1A38EB0}">
      <dgm:prSet/>
      <dgm:spPr/>
      <dgm:t>
        <a:bodyPr/>
        <a:lstStyle/>
        <a:p>
          <a:endParaRPr lang="pl-PL"/>
        </a:p>
      </dgm:t>
    </dgm:pt>
    <dgm:pt modelId="{AD7152E8-7B6E-444A-A518-78EB62865CD7}" type="sibTrans" cxnId="{3350E2BD-2F0C-416F-A4A5-5934A1A38EB0}">
      <dgm:prSet/>
      <dgm:spPr/>
      <dgm:t>
        <a:bodyPr/>
        <a:lstStyle/>
        <a:p>
          <a:endParaRPr lang="pl-PL"/>
        </a:p>
      </dgm:t>
    </dgm:pt>
    <dgm:pt modelId="{CCB1D193-BCD0-46E8-9C79-DF4EAD5CC31A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</dgm:t>
    </dgm:pt>
    <dgm:pt modelId="{B0352622-EA5E-4687-9981-DFEBD5B9EFEF}" type="parTrans" cxnId="{F63361C9-E2D0-4869-B892-88D4C363B27B}">
      <dgm:prSet/>
      <dgm:spPr/>
      <dgm:t>
        <a:bodyPr/>
        <a:lstStyle/>
        <a:p>
          <a:endParaRPr lang="pl-PL"/>
        </a:p>
      </dgm:t>
    </dgm:pt>
    <dgm:pt modelId="{94A431B3-2734-439E-A980-D021AEA467C1}" type="sibTrans" cxnId="{F63361C9-E2D0-4869-B892-88D4C363B27B}">
      <dgm:prSet/>
      <dgm:spPr/>
      <dgm:t>
        <a:bodyPr/>
        <a:lstStyle/>
        <a:p>
          <a:endParaRPr lang="pl-PL"/>
        </a:p>
      </dgm:t>
    </dgm:pt>
    <dgm:pt modelId="{D520F946-F888-428C-96B5-12E3027F3F2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</dgm:t>
    </dgm:pt>
    <dgm:pt modelId="{4F190FC3-12E5-4538-AF02-E18115BB5C32}" type="parTrans" cxnId="{BAD51CD0-C312-4912-A42B-5284484FBC3A}">
      <dgm:prSet/>
      <dgm:spPr/>
      <dgm:t>
        <a:bodyPr/>
        <a:lstStyle/>
        <a:p>
          <a:endParaRPr lang="pl-PL"/>
        </a:p>
      </dgm:t>
    </dgm:pt>
    <dgm:pt modelId="{A367F921-E759-40C2-AE1A-1459B2F21FCF}" type="sibTrans" cxnId="{BAD51CD0-C312-4912-A42B-5284484FBC3A}">
      <dgm:prSet/>
      <dgm:spPr/>
      <dgm:t>
        <a:bodyPr/>
        <a:lstStyle/>
        <a:p>
          <a:endParaRPr lang="pl-PL"/>
        </a:p>
      </dgm:t>
    </dgm:pt>
    <dgm:pt modelId="{F8F2CB1B-CE3F-412B-A95A-5B32601048D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</dgm:t>
    </dgm:pt>
    <dgm:pt modelId="{5C44D33B-0DCA-4C91-AA59-92F7B9900328}" type="parTrans" cxnId="{4CEC1D5E-0C5E-4D96-A486-52A924C75F4D}">
      <dgm:prSet/>
      <dgm:spPr/>
      <dgm:t>
        <a:bodyPr/>
        <a:lstStyle/>
        <a:p>
          <a:endParaRPr lang="pl-PL"/>
        </a:p>
      </dgm:t>
    </dgm:pt>
    <dgm:pt modelId="{9C481FB3-48DF-41F0-BEBB-3C8F90DBD9A0}" type="sibTrans" cxnId="{4CEC1D5E-0C5E-4D96-A486-52A924C75F4D}">
      <dgm:prSet/>
      <dgm:spPr/>
      <dgm:t>
        <a:bodyPr/>
        <a:lstStyle/>
        <a:p>
          <a:endParaRPr lang="pl-PL"/>
        </a:p>
      </dgm:t>
    </dgm:pt>
    <dgm:pt modelId="{F1C7310A-877B-4C76-A151-CA9B92CD0379}" type="pres">
      <dgm:prSet presAssocID="{F30C1338-0BB0-4590-B09D-E454B5F21216}" presName="Name0" presStyleCnt="0">
        <dgm:presLayoutVars>
          <dgm:dir/>
          <dgm:animLvl val="lvl"/>
          <dgm:resizeHandles val="exact"/>
        </dgm:presLayoutVars>
      </dgm:prSet>
      <dgm:spPr/>
    </dgm:pt>
    <dgm:pt modelId="{CE1ADF41-F092-41C8-8B73-8BCAE51003D8}" type="pres">
      <dgm:prSet presAssocID="{BAFF46E4-11A6-4E26-BD9A-1CD4C2D17DCD}" presName="linNode" presStyleCnt="0"/>
      <dgm:spPr/>
    </dgm:pt>
    <dgm:pt modelId="{BA12B9C7-96BA-48E6-89AD-3F3358FC24E9}" type="pres">
      <dgm:prSet presAssocID="{BAFF46E4-11A6-4E26-BD9A-1CD4C2D17DCD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4D13417-61CC-424A-815B-005D65B62E1A}" type="pres">
      <dgm:prSet presAssocID="{BAFF46E4-11A6-4E26-BD9A-1CD4C2D17DCD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B88B2E17-361E-4F6E-9A56-094670FB7044}" type="presOf" srcId="{F30C1338-0BB0-4590-B09D-E454B5F21216}" destId="{F1C7310A-877B-4C76-A151-CA9B92CD0379}" srcOrd="0" destOrd="0" presId="urn:microsoft.com/office/officeart/2005/8/layout/vList5"/>
    <dgm:cxn modelId="{F04B2235-D314-4031-A44A-FC81E614F813}" type="presOf" srcId="{D520F946-F888-428C-96B5-12E3027F3F2B}" destId="{B4D13417-61CC-424A-815B-005D65B62E1A}" srcOrd="0" destOrd="1" presId="urn:microsoft.com/office/officeart/2005/8/layout/vList5"/>
    <dgm:cxn modelId="{4CEC1D5E-0C5E-4D96-A486-52A924C75F4D}" srcId="{BAFF46E4-11A6-4E26-BD9A-1CD4C2D17DCD}" destId="{F8F2CB1B-CE3F-412B-A95A-5B32601048D7}" srcOrd="2" destOrd="0" parTransId="{5C44D33B-0DCA-4C91-AA59-92F7B9900328}" sibTransId="{9C481FB3-48DF-41F0-BEBB-3C8F90DBD9A0}"/>
    <dgm:cxn modelId="{6295E760-037D-44C5-8761-27E6C744165E}" type="presOf" srcId="{F8F2CB1B-CE3F-412B-A95A-5B32601048D7}" destId="{B4D13417-61CC-424A-815B-005D65B62E1A}" srcOrd="0" destOrd="2" presId="urn:microsoft.com/office/officeart/2005/8/layout/vList5"/>
    <dgm:cxn modelId="{EFC7239E-26C0-48C0-9FB2-F6249FA40FBB}" type="presOf" srcId="{BAFF46E4-11A6-4E26-BD9A-1CD4C2D17DCD}" destId="{BA12B9C7-96BA-48E6-89AD-3F3358FC24E9}" srcOrd="0" destOrd="0" presId="urn:microsoft.com/office/officeart/2005/8/layout/vList5"/>
    <dgm:cxn modelId="{3350E2BD-2F0C-416F-A4A5-5934A1A38EB0}" srcId="{F30C1338-0BB0-4590-B09D-E454B5F21216}" destId="{BAFF46E4-11A6-4E26-BD9A-1CD4C2D17DCD}" srcOrd="0" destOrd="0" parTransId="{863E927D-62D5-49B0-BCA1-D711F92C2AAC}" sibTransId="{AD7152E8-7B6E-444A-A518-78EB62865CD7}"/>
    <dgm:cxn modelId="{1D4374BF-0149-4D8B-BB84-AF51CDCC3AF8}" type="presOf" srcId="{CCB1D193-BCD0-46E8-9C79-DF4EAD5CC31A}" destId="{B4D13417-61CC-424A-815B-005D65B62E1A}" srcOrd="0" destOrd="0" presId="urn:microsoft.com/office/officeart/2005/8/layout/vList5"/>
    <dgm:cxn modelId="{F63361C9-E2D0-4869-B892-88D4C363B27B}" srcId="{BAFF46E4-11A6-4E26-BD9A-1CD4C2D17DCD}" destId="{CCB1D193-BCD0-46E8-9C79-DF4EAD5CC31A}" srcOrd="0" destOrd="0" parTransId="{B0352622-EA5E-4687-9981-DFEBD5B9EFEF}" sibTransId="{94A431B3-2734-439E-A980-D021AEA467C1}"/>
    <dgm:cxn modelId="{BAD51CD0-C312-4912-A42B-5284484FBC3A}" srcId="{BAFF46E4-11A6-4E26-BD9A-1CD4C2D17DCD}" destId="{D520F946-F888-428C-96B5-12E3027F3F2B}" srcOrd="1" destOrd="0" parTransId="{4F190FC3-12E5-4538-AF02-E18115BB5C32}" sibTransId="{A367F921-E759-40C2-AE1A-1459B2F21FCF}"/>
    <dgm:cxn modelId="{4F2B316E-0670-4745-A908-D302CEB05A39}" type="presParOf" srcId="{F1C7310A-877B-4C76-A151-CA9B92CD0379}" destId="{CE1ADF41-F092-41C8-8B73-8BCAE51003D8}" srcOrd="0" destOrd="0" presId="urn:microsoft.com/office/officeart/2005/8/layout/vList5"/>
    <dgm:cxn modelId="{93619DE4-21D0-4C6B-87DA-B01F615D13A5}" type="presParOf" srcId="{CE1ADF41-F092-41C8-8B73-8BCAE51003D8}" destId="{BA12B9C7-96BA-48E6-89AD-3F3358FC24E9}" srcOrd="0" destOrd="0" presId="urn:microsoft.com/office/officeart/2005/8/layout/vList5"/>
    <dgm:cxn modelId="{47412C91-69EC-455E-BAF7-F13B6C9A37F3}" type="presParOf" srcId="{CE1ADF41-F092-41C8-8B73-8BCAE51003D8}" destId="{B4D13417-61CC-424A-815B-005D65B62E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4F05CD-B496-4AA5-95FF-E32E3515576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AF0E678-B1A2-4F75-93AA-72C9ABD82F2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gm:t>
    </dgm:pt>
    <dgm:pt modelId="{49AC7CB0-D93D-487C-B9EC-0A482B312FE2}" type="parTrans" cxnId="{CDA254CE-0AFF-4619-9BE4-F57FE12382D7}">
      <dgm:prSet/>
      <dgm:spPr/>
      <dgm:t>
        <a:bodyPr/>
        <a:lstStyle/>
        <a:p>
          <a:endParaRPr lang="pl-PL"/>
        </a:p>
      </dgm:t>
    </dgm:pt>
    <dgm:pt modelId="{5B615EDC-C1CC-442F-90DB-8A819CB10931}" type="sibTrans" cxnId="{CDA254CE-0AFF-4619-9BE4-F57FE12382D7}">
      <dgm:prSet/>
      <dgm:spPr/>
      <dgm:t>
        <a:bodyPr/>
        <a:lstStyle/>
        <a:p>
          <a:endParaRPr lang="pl-PL"/>
        </a:p>
      </dgm:t>
    </dgm:pt>
    <dgm:pt modelId="{618A42F0-E61B-4456-A362-9942E9D3950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</dgm:t>
    </dgm:pt>
    <dgm:pt modelId="{DAF150C8-A7F7-4A41-B2E4-C3E135B386ED}" type="parTrans" cxnId="{B49F8836-1578-45E3-9F92-020CCA972F78}">
      <dgm:prSet/>
      <dgm:spPr/>
      <dgm:t>
        <a:bodyPr/>
        <a:lstStyle/>
        <a:p>
          <a:endParaRPr lang="pl-PL"/>
        </a:p>
      </dgm:t>
    </dgm:pt>
    <dgm:pt modelId="{BD1D9DB2-7F47-4435-8146-1F46BCBF5DB7}" type="sibTrans" cxnId="{B49F8836-1578-45E3-9F92-020CCA972F78}">
      <dgm:prSet/>
      <dgm:spPr/>
      <dgm:t>
        <a:bodyPr/>
        <a:lstStyle/>
        <a:p>
          <a:endParaRPr lang="pl-PL"/>
        </a:p>
      </dgm:t>
    </dgm:pt>
    <dgm:pt modelId="{645B4644-1606-436C-9334-AE1E542DAB74}" type="pres">
      <dgm:prSet presAssocID="{484F05CD-B496-4AA5-95FF-E32E35155768}" presName="Name0" presStyleCnt="0">
        <dgm:presLayoutVars>
          <dgm:dir/>
          <dgm:animLvl val="lvl"/>
          <dgm:resizeHandles val="exact"/>
        </dgm:presLayoutVars>
      </dgm:prSet>
      <dgm:spPr/>
    </dgm:pt>
    <dgm:pt modelId="{8938CEEE-0F93-4F1F-AD67-76092575AE60}" type="pres">
      <dgm:prSet presAssocID="{7AF0E678-B1A2-4F75-93AA-72C9ABD82F20}" presName="linNode" presStyleCnt="0"/>
      <dgm:spPr/>
    </dgm:pt>
    <dgm:pt modelId="{60230CB9-2865-4AF7-AFE2-FE3A19C88016}" type="pres">
      <dgm:prSet presAssocID="{7AF0E678-B1A2-4F75-93AA-72C9ABD82F20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9B9A396C-AD2D-44E5-B77A-648D7AE2DE14}" type="pres">
      <dgm:prSet presAssocID="{7AF0E678-B1A2-4F75-93AA-72C9ABD82F20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E747309-E06D-4CC9-8740-00B69C44489C}" type="presOf" srcId="{7AF0E678-B1A2-4F75-93AA-72C9ABD82F20}" destId="{60230CB9-2865-4AF7-AFE2-FE3A19C88016}" srcOrd="0" destOrd="0" presId="urn:microsoft.com/office/officeart/2005/8/layout/vList5"/>
    <dgm:cxn modelId="{B49F8836-1578-45E3-9F92-020CCA972F78}" srcId="{7AF0E678-B1A2-4F75-93AA-72C9ABD82F20}" destId="{618A42F0-E61B-4456-A362-9942E9D39502}" srcOrd="0" destOrd="0" parTransId="{DAF150C8-A7F7-4A41-B2E4-C3E135B386ED}" sibTransId="{BD1D9DB2-7F47-4435-8146-1F46BCBF5DB7}"/>
    <dgm:cxn modelId="{93439A3A-6621-4707-A2DB-8983AF1A1302}" type="presOf" srcId="{484F05CD-B496-4AA5-95FF-E32E35155768}" destId="{645B4644-1606-436C-9334-AE1E542DAB74}" srcOrd="0" destOrd="0" presId="urn:microsoft.com/office/officeart/2005/8/layout/vList5"/>
    <dgm:cxn modelId="{50AA6E68-F3B7-4957-9F19-B56AEBB756F9}" type="presOf" srcId="{618A42F0-E61B-4456-A362-9942E9D39502}" destId="{9B9A396C-AD2D-44E5-B77A-648D7AE2DE14}" srcOrd="0" destOrd="0" presId="urn:microsoft.com/office/officeart/2005/8/layout/vList5"/>
    <dgm:cxn modelId="{CDA254CE-0AFF-4619-9BE4-F57FE12382D7}" srcId="{484F05CD-B496-4AA5-95FF-E32E35155768}" destId="{7AF0E678-B1A2-4F75-93AA-72C9ABD82F20}" srcOrd="0" destOrd="0" parTransId="{49AC7CB0-D93D-487C-B9EC-0A482B312FE2}" sibTransId="{5B615EDC-C1CC-442F-90DB-8A819CB10931}"/>
    <dgm:cxn modelId="{ED49CBD5-86D7-403F-9BA0-048DABD22E01}" type="presParOf" srcId="{645B4644-1606-436C-9334-AE1E542DAB74}" destId="{8938CEEE-0F93-4F1F-AD67-76092575AE60}" srcOrd="0" destOrd="0" presId="urn:microsoft.com/office/officeart/2005/8/layout/vList5"/>
    <dgm:cxn modelId="{C80A5E0C-4F89-4323-8CEA-A7DD248FFC25}" type="presParOf" srcId="{8938CEEE-0F93-4F1F-AD67-76092575AE60}" destId="{60230CB9-2865-4AF7-AFE2-FE3A19C88016}" srcOrd="0" destOrd="0" presId="urn:microsoft.com/office/officeart/2005/8/layout/vList5"/>
    <dgm:cxn modelId="{16025A93-668D-4A0A-88E6-C3122F4C7CFA}" type="presParOf" srcId="{8938CEEE-0F93-4F1F-AD67-76092575AE60}" destId="{9B9A396C-AD2D-44E5-B77A-648D7AE2DE1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A3DFE5-F31B-4A55-9901-FFCC74A19EFA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B9113B-725D-4E27-A292-85085C9EE0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89,5% osób badanych jest zatrudnionych lub prowadzi własną działalność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F31A8B2-F459-4351-A54D-C5C988A635FC}" type="parTrans" cxnId="{D45D5175-8AC2-421C-A2B3-70276E596532}">
      <dgm:prSet/>
      <dgm:spPr/>
      <dgm:t>
        <a:bodyPr/>
        <a:lstStyle/>
        <a:p>
          <a:endParaRPr lang="en-US"/>
        </a:p>
      </dgm:t>
    </dgm:pt>
    <dgm:pt modelId="{F7487E1B-0F11-469B-AB35-582679301D18}" type="sibTrans" cxnId="{D45D5175-8AC2-421C-A2B3-70276E596532}">
      <dgm:prSet/>
      <dgm:spPr/>
      <dgm:t>
        <a:bodyPr/>
        <a:lstStyle/>
        <a:p>
          <a:endParaRPr lang="en-US"/>
        </a:p>
      </dgm:t>
    </dgm:pt>
    <dgm:pt modelId="{C4A299D5-43C6-4002-993D-75E64F47861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65% osób pracujących znalazło pracę     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7DAE196-1AD0-4D90-BEEC-2940CA97A94F}" type="parTrans" cxnId="{5162FECA-7FA1-4948-BA1D-A237B2885FE4}">
      <dgm:prSet/>
      <dgm:spPr/>
      <dgm:t>
        <a:bodyPr/>
        <a:lstStyle/>
        <a:p>
          <a:endParaRPr lang="en-US"/>
        </a:p>
      </dgm:t>
    </dgm:pt>
    <dgm:pt modelId="{FB8A3350-BEDA-4D7A-878E-BB9ED22B4A58}" type="sibTrans" cxnId="{5162FECA-7FA1-4948-BA1D-A237B2885FE4}">
      <dgm:prSet/>
      <dgm:spPr/>
      <dgm:t>
        <a:bodyPr/>
        <a:lstStyle/>
        <a:p>
          <a:endParaRPr lang="en-US"/>
        </a:p>
      </dgm:t>
    </dgm:pt>
    <dgm:pt modelId="{047C2CE8-9291-4DD3-8573-4127EBBF98B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73% osób deklaruje, że praca jest zgodna             z wykształceniem,  a 78% wykorzystuje          w niej swoją wiedzę   i kompetencje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7E3930-B93F-46FE-8518-74EE57276565}" type="parTrans" cxnId="{5CA3D875-EB0D-4895-BE3E-DD9C879B38E2}">
      <dgm:prSet/>
      <dgm:spPr/>
      <dgm:t>
        <a:bodyPr/>
        <a:lstStyle/>
        <a:p>
          <a:endParaRPr lang="en-US"/>
        </a:p>
      </dgm:t>
    </dgm:pt>
    <dgm:pt modelId="{EA4EF221-190E-4AA5-938F-3987AB4A8EC4}" type="sibTrans" cxnId="{5CA3D875-EB0D-4895-BE3E-DD9C879B38E2}">
      <dgm:prSet/>
      <dgm:spPr/>
      <dgm:t>
        <a:bodyPr/>
        <a:lstStyle/>
        <a:p>
          <a:endParaRPr lang="en-US"/>
        </a:p>
      </dgm:t>
    </dgm:pt>
    <dgm:pt modelId="{D2715281-3AEA-465A-9D44-72AE8C35F22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umowę   o pracę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C5AA3FB-D845-4128-A2E6-4707040A2671}" type="parTrans" cxnId="{D753186B-6817-41D5-A189-D58540A85D3C}">
      <dgm:prSet/>
      <dgm:spPr/>
      <dgm:t>
        <a:bodyPr/>
        <a:lstStyle/>
        <a:p>
          <a:endParaRPr lang="en-US"/>
        </a:p>
      </dgm:t>
    </dgm:pt>
    <dgm:pt modelId="{84CE3486-EC72-48BD-9B0E-182332E1504D}" type="sibTrans" cxnId="{D753186B-6817-41D5-A189-D58540A85D3C}">
      <dgm:prSet/>
      <dgm:spPr/>
      <dgm:t>
        <a:bodyPr/>
        <a:lstStyle/>
        <a:p>
          <a:endParaRPr lang="en-US"/>
        </a:p>
      </dgm:t>
    </dgm:pt>
    <dgm:pt modelId="{21FC14D5-D600-4626-9018-007CF36A90CF}" type="pres">
      <dgm:prSet presAssocID="{EDA3DFE5-F31B-4A55-9901-FFCC74A19EFA}" presName="matrix" presStyleCnt="0">
        <dgm:presLayoutVars>
          <dgm:chMax val="1"/>
          <dgm:dir/>
          <dgm:resizeHandles val="exact"/>
        </dgm:presLayoutVars>
      </dgm:prSet>
      <dgm:spPr/>
    </dgm:pt>
    <dgm:pt modelId="{132844A6-4904-47FA-AA02-F9251BB12757}" type="pres">
      <dgm:prSet presAssocID="{EDA3DFE5-F31B-4A55-9901-FFCC74A19EFA}" presName="diamond" presStyleLbl="bgShp" presStyleIdx="0" presStyleCnt="1"/>
      <dgm:spPr/>
    </dgm:pt>
    <dgm:pt modelId="{3DC6F382-D967-47B5-90CF-E3F6FD60F38E}" type="pres">
      <dgm:prSet presAssocID="{EDA3DFE5-F31B-4A55-9901-FFCC74A19EF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E8DD56A-C085-4D10-B8C7-8FC3D00944B9}" type="pres">
      <dgm:prSet presAssocID="{EDA3DFE5-F31B-4A55-9901-FFCC74A19EF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251B170-7FC4-4AFD-95AA-B9CF2CE3D006}" type="pres">
      <dgm:prSet presAssocID="{EDA3DFE5-F31B-4A55-9901-FFCC74A19EF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601A459-54FA-4E3B-95B2-09E55E9CB2B2}" type="pres">
      <dgm:prSet presAssocID="{EDA3DFE5-F31B-4A55-9901-FFCC74A19EF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C454848-7D19-455B-87BE-3917F93F00DC}" type="presOf" srcId="{D2715281-3AEA-465A-9D44-72AE8C35F22F}" destId="{1601A459-54FA-4E3B-95B2-09E55E9CB2B2}" srcOrd="0" destOrd="0" presId="urn:microsoft.com/office/officeart/2005/8/layout/matrix3"/>
    <dgm:cxn modelId="{D753186B-6817-41D5-A189-D58540A85D3C}" srcId="{EDA3DFE5-F31B-4A55-9901-FFCC74A19EFA}" destId="{D2715281-3AEA-465A-9D44-72AE8C35F22F}" srcOrd="3" destOrd="0" parTransId="{0C5AA3FB-D845-4128-A2E6-4707040A2671}" sibTransId="{84CE3486-EC72-48BD-9B0E-182332E1504D}"/>
    <dgm:cxn modelId="{D45D5175-8AC2-421C-A2B3-70276E596532}" srcId="{EDA3DFE5-F31B-4A55-9901-FFCC74A19EFA}" destId="{6FB9113B-725D-4E27-A292-85085C9EE0DC}" srcOrd="0" destOrd="0" parTransId="{6F31A8B2-F459-4351-A54D-C5C988A635FC}" sibTransId="{F7487E1B-0F11-469B-AB35-582679301D18}"/>
    <dgm:cxn modelId="{5CA3D875-EB0D-4895-BE3E-DD9C879B38E2}" srcId="{EDA3DFE5-F31B-4A55-9901-FFCC74A19EFA}" destId="{047C2CE8-9291-4DD3-8573-4127EBBF98B3}" srcOrd="2" destOrd="0" parTransId="{737E3930-B93F-46FE-8518-74EE57276565}" sibTransId="{EA4EF221-190E-4AA5-938F-3987AB4A8EC4}"/>
    <dgm:cxn modelId="{910653AB-AF9E-4378-B42B-4ACC0E933052}" type="presOf" srcId="{C4A299D5-43C6-4002-993D-75E64F478619}" destId="{DE8DD56A-C085-4D10-B8C7-8FC3D00944B9}" srcOrd="0" destOrd="0" presId="urn:microsoft.com/office/officeart/2005/8/layout/matrix3"/>
    <dgm:cxn modelId="{B45C2CBF-0ADB-44EB-8B4C-624ECE6CCF6E}" type="presOf" srcId="{047C2CE8-9291-4DD3-8573-4127EBBF98B3}" destId="{8251B170-7FC4-4AFD-95AA-B9CF2CE3D006}" srcOrd="0" destOrd="0" presId="urn:microsoft.com/office/officeart/2005/8/layout/matrix3"/>
    <dgm:cxn modelId="{5162FECA-7FA1-4948-BA1D-A237B2885FE4}" srcId="{EDA3DFE5-F31B-4A55-9901-FFCC74A19EFA}" destId="{C4A299D5-43C6-4002-993D-75E64F478619}" srcOrd="1" destOrd="0" parTransId="{B7DAE196-1AD0-4D90-BEEC-2940CA97A94F}" sibTransId="{FB8A3350-BEDA-4D7A-878E-BB9ED22B4A58}"/>
    <dgm:cxn modelId="{95B922D2-8715-43E4-A7FE-5C8B824434C2}" type="presOf" srcId="{6FB9113B-725D-4E27-A292-85085C9EE0DC}" destId="{3DC6F382-D967-47B5-90CF-E3F6FD60F38E}" srcOrd="0" destOrd="0" presId="urn:microsoft.com/office/officeart/2005/8/layout/matrix3"/>
    <dgm:cxn modelId="{C7A217F3-BD94-4950-A17A-F37685B62EDF}" type="presOf" srcId="{EDA3DFE5-F31B-4A55-9901-FFCC74A19EFA}" destId="{21FC14D5-D600-4626-9018-007CF36A90CF}" srcOrd="0" destOrd="0" presId="urn:microsoft.com/office/officeart/2005/8/layout/matrix3"/>
    <dgm:cxn modelId="{D4DB9EFA-852B-4728-A366-332A6604DC66}" type="presParOf" srcId="{21FC14D5-D600-4626-9018-007CF36A90CF}" destId="{132844A6-4904-47FA-AA02-F9251BB12757}" srcOrd="0" destOrd="0" presId="urn:microsoft.com/office/officeart/2005/8/layout/matrix3"/>
    <dgm:cxn modelId="{D65CB0BF-B9AF-4A3A-B3BF-42898004A06D}" type="presParOf" srcId="{21FC14D5-D600-4626-9018-007CF36A90CF}" destId="{3DC6F382-D967-47B5-90CF-E3F6FD60F38E}" srcOrd="1" destOrd="0" presId="urn:microsoft.com/office/officeart/2005/8/layout/matrix3"/>
    <dgm:cxn modelId="{FF9C79A6-EF6B-4275-94EE-5B75CAA21CFD}" type="presParOf" srcId="{21FC14D5-D600-4626-9018-007CF36A90CF}" destId="{DE8DD56A-C085-4D10-B8C7-8FC3D00944B9}" srcOrd="2" destOrd="0" presId="urn:microsoft.com/office/officeart/2005/8/layout/matrix3"/>
    <dgm:cxn modelId="{13EAF803-0CAA-4150-93C2-7B0F1E75D277}" type="presParOf" srcId="{21FC14D5-D600-4626-9018-007CF36A90CF}" destId="{8251B170-7FC4-4AFD-95AA-B9CF2CE3D006}" srcOrd="3" destOrd="0" presId="urn:microsoft.com/office/officeart/2005/8/layout/matrix3"/>
    <dgm:cxn modelId="{AC7C8D1A-B9C2-4EF6-983C-CC8D30FA36ED}" type="presParOf" srcId="{21FC14D5-D600-4626-9018-007CF36A90CF}" destId="{1601A459-54FA-4E3B-95B2-09E55E9CB2B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AED46A-BFF1-48BA-91D7-58115C403A8D}" type="doc">
      <dgm:prSet loTypeId="urn:microsoft.com/office/officeart/2009/3/layout/SubSte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7CC130F-D22A-42DA-A379-F5B77521F028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gm:t>
    </dgm:pt>
    <dgm:pt modelId="{FCAB4743-80A5-48B5-B790-0382580798C9}" type="parTrans" cxnId="{996F8ABC-95DD-4A83-A218-B8F4825B565E}">
      <dgm:prSet/>
      <dgm:spPr/>
      <dgm:t>
        <a:bodyPr/>
        <a:lstStyle/>
        <a:p>
          <a:endParaRPr lang="pl-PL"/>
        </a:p>
      </dgm:t>
    </dgm:pt>
    <dgm:pt modelId="{1D266D2E-851D-4154-8CDF-75DD9A748A1C}" type="sibTrans" cxnId="{996F8ABC-95DD-4A83-A218-B8F4825B565E}">
      <dgm:prSet/>
      <dgm:spPr/>
      <dgm:t>
        <a:bodyPr/>
        <a:lstStyle/>
        <a:p>
          <a:endParaRPr lang="pl-PL"/>
        </a:p>
      </dgm:t>
    </dgm:pt>
    <dgm:pt modelId="{4F9082BD-636A-417D-95B1-DCB702099B9A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gm:t>
    </dgm:pt>
    <dgm:pt modelId="{2F4F1ACF-9D26-4550-A813-56FC19BEB2C8}" type="parTrans" cxnId="{17A31943-30F8-41EB-AF88-1DD45A9B5E35}">
      <dgm:prSet/>
      <dgm:spPr/>
      <dgm:t>
        <a:bodyPr/>
        <a:lstStyle/>
        <a:p>
          <a:endParaRPr lang="pl-PL"/>
        </a:p>
      </dgm:t>
    </dgm:pt>
    <dgm:pt modelId="{418EEA34-038D-4E7F-AB00-CE7B111919EF}" type="sibTrans" cxnId="{17A31943-30F8-41EB-AF88-1DD45A9B5E35}">
      <dgm:prSet/>
      <dgm:spPr/>
      <dgm:t>
        <a:bodyPr/>
        <a:lstStyle/>
        <a:p>
          <a:endParaRPr lang="pl-PL"/>
        </a:p>
      </dgm:t>
    </dgm:pt>
    <dgm:pt modelId="{58BAA353-BB18-4AAB-89C6-8D7909329897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Program studiów</a:t>
          </a:r>
        </a:p>
      </dgm:t>
    </dgm:pt>
    <dgm:pt modelId="{F6759AFD-2417-4F0A-914A-5D1376F03994}" type="parTrans" cxnId="{26650B33-4D2F-4261-86F8-0D3BD4EA2BF3}">
      <dgm:prSet/>
      <dgm:spPr/>
      <dgm:t>
        <a:bodyPr/>
        <a:lstStyle/>
        <a:p>
          <a:endParaRPr lang="pl-PL"/>
        </a:p>
      </dgm:t>
    </dgm:pt>
    <dgm:pt modelId="{8B97B9EE-7115-40B3-9429-926EC0B5903E}" type="sibTrans" cxnId="{26650B33-4D2F-4261-86F8-0D3BD4EA2BF3}">
      <dgm:prSet/>
      <dgm:spPr/>
      <dgm:t>
        <a:bodyPr/>
        <a:lstStyle/>
        <a:p>
          <a:endParaRPr lang="pl-PL"/>
        </a:p>
      </dgm:t>
    </dgm:pt>
    <dgm:pt modelId="{AB79FFA2-7D1B-4424-BC6D-BA81D62BADBC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</dgm:t>
    </dgm:pt>
    <dgm:pt modelId="{0F9135DF-2F65-451B-A664-9F9F6A31B692}" type="parTrans" cxnId="{AC1C50C9-3A0A-4DA5-BF91-E894DE4F3DA9}">
      <dgm:prSet/>
      <dgm:spPr/>
      <dgm:t>
        <a:bodyPr/>
        <a:lstStyle/>
        <a:p>
          <a:endParaRPr lang="pl-PL"/>
        </a:p>
      </dgm:t>
    </dgm:pt>
    <dgm:pt modelId="{A8CE1DE4-C403-4F85-BDD4-C5B5751A8A1F}" type="sibTrans" cxnId="{AC1C50C9-3A0A-4DA5-BF91-E894DE4F3DA9}">
      <dgm:prSet/>
      <dgm:spPr/>
      <dgm:t>
        <a:bodyPr/>
        <a:lstStyle/>
        <a:p>
          <a:endParaRPr lang="pl-PL"/>
        </a:p>
      </dgm:t>
    </dgm:pt>
    <dgm:pt modelId="{0F272B5C-E9F5-4DFB-BFF8-6A9AFDB12409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Wykorzystywanie wiedzy w praktycznym działaniu</a:t>
          </a:r>
        </a:p>
      </dgm:t>
    </dgm:pt>
    <dgm:pt modelId="{DF525E3E-E427-4A0F-9F91-757EC8550AB4}" type="parTrans" cxnId="{93735B2B-4C87-4993-A7F0-EB17760755C9}">
      <dgm:prSet/>
      <dgm:spPr/>
      <dgm:t>
        <a:bodyPr/>
        <a:lstStyle/>
        <a:p>
          <a:endParaRPr lang="pl-PL"/>
        </a:p>
      </dgm:t>
    </dgm:pt>
    <dgm:pt modelId="{1905FC7A-EF60-438D-BAB3-EA1A95FFACE1}" type="sibTrans" cxnId="{93735B2B-4C87-4993-A7F0-EB17760755C9}">
      <dgm:prSet/>
      <dgm:spPr/>
      <dgm:t>
        <a:bodyPr/>
        <a:lstStyle/>
        <a:p>
          <a:endParaRPr lang="pl-PL"/>
        </a:p>
      </dgm:t>
    </dgm:pt>
    <dgm:pt modelId="{BD9E5B42-8B3F-4B55-AA68-97DA6537CDDE}" type="pres">
      <dgm:prSet presAssocID="{7DAED46A-BFF1-48BA-91D7-58115C403A8D}" presName="Name0" presStyleCnt="0">
        <dgm:presLayoutVars>
          <dgm:chMax val="7"/>
          <dgm:dir/>
          <dgm:animOne val="branch"/>
        </dgm:presLayoutVars>
      </dgm:prSet>
      <dgm:spPr/>
    </dgm:pt>
    <dgm:pt modelId="{917B2500-E69C-4B17-89FA-076BBBF95DC5}" type="pres">
      <dgm:prSet presAssocID="{37CC130F-D22A-42DA-A379-F5B77521F028}" presName="parTx1" presStyleLbl="node1" presStyleIdx="0" presStyleCnt="1" custScaleX="54848" custScaleY="52929"/>
      <dgm:spPr/>
    </dgm:pt>
    <dgm:pt modelId="{2F0211F6-710D-4AA1-A993-8E2603CD4720}" type="pres">
      <dgm:prSet presAssocID="{37CC130F-D22A-42DA-A379-F5B77521F028}" presName="spPre1" presStyleCnt="0"/>
      <dgm:spPr/>
    </dgm:pt>
    <dgm:pt modelId="{40DB9D08-BE2A-44DB-BAFF-644D9FB6B27A}" type="pres">
      <dgm:prSet presAssocID="{37CC130F-D22A-42DA-A379-F5B77521F028}" presName="chLin1" presStyleCnt="0"/>
      <dgm:spPr/>
    </dgm:pt>
    <dgm:pt modelId="{09B44079-FCB2-4910-A011-A1884C175150}" type="pres">
      <dgm:prSet presAssocID="{2F4F1ACF-9D26-4550-A813-56FC19BEB2C8}" presName="Name11" presStyleLbl="parChTrans1D1" presStyleIdx="0" presStyleCnt="8"/>
      <dgm:spPr/>
    </dgm:pt>
    <dgm:pt modelId="{DB46799A-190B-48D4-90C4-A74B0B8BE9AA}" type="pres">
      <dgm:prSet presAssocID="{4F9082BD-636A-417D-95B1-DCB702099B9A}" presName="txAndLines1" presStyleCnt="0"/>
      <dgm:spPr/>
    </dgm:pt>
    <dgm:pt modelId="{9EC7A838-04F1-4BE3-93B3-AFF0DBD0B6A9}" type="pres">
      <dgm:prSet presAssocID="{4F9082BD-636A-417D-95B1-DCB702099B9A}" presName="anchor1" presStyleCnt="0"/>
      <dgm:spPr/>
    </dgm:pt>
    <dgm:pt modelId="{822560C5-A78C-4C4C-8A71-0B7E9169AB36}" type="pres">
      <dgm:prSet presAssocID="{4F9082BD-636A-417D-95B1-DCB702099B9A}" presName="backup1" presStyleCnt="0"/>
      <dgm:spPr/>
    </dgm:pt>
    <dgm:pt modelId="{9468E0A1-4FF2-4E9C-9BE0-8748D81FC190}" type="pres">
      <dgm:prSet presAssocID="{4F9082BD-636A-417D-95B1-DCB702099B9A}" presName="preLine1" presStyleLbl="parChTrans1D1" presStyleIdx="1" presStyleCnt="8"/>
      <dgm:spPr/>
    </dgm:pt>
    <dgm:pt modelId="{6A4AD049-0B7E-4CDC-ABA8-0D09999105FC}" type="pres">
      <dgm:prSet presAssocID="{4F9082BD-636A-417D-95B1-DCB702099B9A}" presName="desTx1" presStyleLbl="revTx" presStyleIdx="0" presStyleCnt="0">
        <dgm:presLayoutVars>
          <dgm:bulletEnabled val="1"/>
        </dgm:presLayoutVars>
      </dgm:prSet>
      <dgm:spPr/>
    </dgm:pt>
    <dgm:pt modelId="{4CCE253E-E013-432C-B0AA-216CBBD08694}" type="pres">
      <dgm:prSet presAssocID="{F6759AFD-2417-4F0A-914A-5D1376F03994}" presName="Name11" presStyleLbl="parChTrans1D1" presStyleIdx="2" presStyleCnt="8"/>
      <dgm:spPr/>
    </dgm:pt>
    <dgm:pt modelId="{220D60D1-135C-4F32-A951-A8A0CDABB96E}" type="pres">
      <dgm:prSet presAssocID="{58BAA353-BB18-4AAB-89C6-8D7909329897}" presName="txAndLines1" presStyleCnt="0"/>
      <dgm:spPr/>
    </dgm:pt>
    <dgm:pt modelId="{2E9E52E5-4C64-47A6-BE39-07E22EAC3A34}" type="pres">
      <dgm:prSet presAssocID="{58BAA353-BB18-4AAB-89C6-8D7909329897}" presName="anchor1" presStyleCnt="0"/>
      <dgm:spPr/>
    </dgm:pt>
    <dgm:pt modelId="{CD8AFD70-229D-46F6-B049-E93F4DF736D4}" type="pres">
      <dgm:prSet presAssocID="{58BAA353-BB18-4AAB-89C6-8D7909329897}" presName="backup1" presStyleCnt="0"/>
      <dgm:spPr/>
    </dgm:pt>
    <dgm:pt modelId="{87C04261-F748-43E1-BF7D-1C63B8F7F417}" type="pres">
      <dgm:prSet presAssocID="{58BAA353-BB18-4AAB-89C6-8D7909329897}" presName="preLine1" presStyleLbl="parChTrans1D1" presStyleIdx="3" presStyleCnt="8"/>
      <dgm:spPr/>
    </dgm:pt>
    <dgm:pt modelId="{6FF40FA3-DD31-43E0-88D1-0F58BBBE9093}" type="pres">
      <dgm:prSet presAssocID="{58BAA353-BB18-4AAB-89C6-8D7909329897}" presName="desTx1" presStyleLbl="revTx" presStyleIdx="0" presStyleCnt="0">
        <dgm:presLayoutVars>
          <dgm:bulletEnabled val="1"/>
        </dgm:presLayoutVars>
      </dgm:prSet>
      <dgm:spPr/>
    </dgm:pt>
    <dgm:pt modelId="{7E6FBDAC-3FED-4383-AC2E-B0798BAD7922}" type="pres">
      <dgm:prSet presAssocID="{0F9135DF-2F65-451B-A664-9F9F6A31B692}" presName="Name11" presStyleLbl="parChTrans1D1" presStyleIdx="4" presStyleCnt="8"/>
      <dgm:spPr/>
    </dgm:pt>
    <dgm:pt modelId="{C9BE7176-4895-446F-ADFF-F9A1D2324F21}" type="pres">
      <dgm:prSet presAssocID="{AB79FFA2-7D1B-4424-BC6D-BA81D62BADBC}" presName="txAndLines1" presStyleCnt="0"/>
      <dgm:spPr/>
    </dgm:pt>
    <dgm:pt modelId="{433DBBCE-F87A-45C5-95FB-FE5D7097C4C8}" type="pres">
      <dgm:prSet presAssocID="{AB79FFA2-7D1B-4424-BC6D-BA81D62BADBC}" presName="anchor1" presStyleCnt="0"/>
      <dgm:spPr/>
    </dgm:pt>
    <dgm:pt modelId="{FF50784B-DA89-4DBC-B846-1AC705D7C927}" type="pres">
      <dgm:prSet presAssocID="{AB79FFA2-7D1B-4424-BC6D-BA81D62BADBC}" presName="backup1" presStyleCnt="0"/>
      <dgm:spPr/>
    </dgm:pt>
    <dgm:pt modelId="{463CAE80-3D16-4F0D-AD23-DA61FAF1D9D9}" type="pres">
      <dgm:prSet presAssocID="{AB79FFA2-7D1B-4424-BC6D-BA81D62BADBC}" presName="preLine1" presStyleLbl="parChTrans1D1" presStyleIdx="5" presStyleCnt="8"/>
      <dgm:spPr/>
    </dgm:pt>
    <dgm:pt modelId="{F2527832-641E-4E74-81A7-5E24FD3D4BD1}" type="pres">
      <dgm:prSet presAssocID="{AB79FFA2-7D1B-4424-BC6D-BA81D62BADBC}" presName="desTx1" presStyleLbl="revTx" presStyleIdx="0" presStyleCnt="0">
        <dgm:presLayoutVars>
          <dgm:bulletEnabled val="1"/>
        </dgm:presLayoutVars>
      </dgm:prSet>
      <dgm:spPr/>
    </dgm:pt>
    <dgm:pt modelId="{CFDCEA9F-FEEA-4EE2-9A78-A9FC67BD4B9A}" type="pres">
      <dgm:prSet presAssocID="{DF525E3E-E427-4A0F-9F91-757EC8550AB4}" presName="Name11" presStyleLbl="parChTrans1D1" presStyleIdx="6" presStyleCnt="8"/>
      <dgm:spPr/>
    </dgm:pt>
    <dgm:pt modelId="{9E22AC33-5F43-4C0E-AFD9-581430D6152B}" type="pres">
      <dgm:prSet presAssocID="{0F272B5C-E9F5-4DFB-BFF8-6A9AFDB12409}" presName="txAndLines1" presStyleCnt="0"/>
      <dgm:spPr/>
    </dgm:pt>
    <dgm:pt modelId="{420F7F1E-F794-400A-9F39-067866334820}" type="pres">
      <dgm:prSet presAssocID="{0F272B5C-E9F5-4DFB-BFF8-6A9AFDB12409}" presName="anchor1" presStyleCnt="0"/>
      <dgm:spPr/>
    </dgm:pt>
    <dgm:pt modelId="{C5EE31D2-A7EA-4333-91ED-D475CA478794}" type="pres">
      <dgm:prSet presAssocID="{0F272B5C-E9F5-4DFB-BFF8-6A9AFDB12409}" presName="backup1" presStyleCnt="0"/>
      <dgm:spPr/>
    </dgm:pt>
    <dgm:pt modelId="{C254EAB5-FB06-4653-893A-F3E729E340CA}" type="pres">
      <dgm:prSet presAssocID="{0F272B5C-E9F5-4DFB-BFF8-6A9AFDB12409}" presName="preLine1" presStyleLbl="parChTrans1D1" presStyleIdx="7" presStyleCnt="8"/>
      <dgm:spPr/>
    </dgm:pt>
    <dgm:pt modelId="{7D84464C-6B66-43A8-B6AC-42655E0D6103}" type="pres">
      <dgm:prSet presAssocID="{0F272B5C-E9F5-4DFB-BFF8-6A9AFDB12409}" presName="desTx1" presStyleLbl="revTx" presStyleIdx="0" presStyleCnt="0">
        <dgm:presLayoutVars>
          <dgm:bulletEnabled val="1"/>
        </dgm:presLayoutVars>
      </dgm:prSet>
      <dgm:spPr/>
    </dgm:pt>
  </dgm:ptLst>
  <dgm:cxnLst>
    <dgm:cxn modelId="{93735B2B-4C87-4993-A7F0-EB17760755C9}" srcId="{37CC130F-D22A-42DA-A379-F5B77521F028}" destId="{0F272B5C-E9F5-4DFB-BFF8-6A9AFDB12409}" srcOrd="3" destOrd="0" parTransId="{DF525E3E-E427-4A0F-9F91-757EC8550AB4}" sibTransId="{1905FC7A-EF60-438D-BAB3-EA1A95FFACE1}"/>
    <dgm:cxn modelId="{26650B33-4D2F-4261-86F8-0D3BD4EA2BF3}" srcId="{37CC130F-D22A-42DA-A379-F5B77521F028}" destId="{58BAA353-BB18-4AAB-89C6-8D7909329897}" srcOrd="1" destOrd="0" parTransId="{F6759AFD-2417-4F0A-914A-5D1376F03994}" sibTransId="{8B97B9EE-7115-40B3-9429-926EC0B5903E}"/>
    <dgm:cxn modelId="{C2E50F3E-6525-4FFC-A234-8546940430E3}" type="presOf" srcId="{0F272B5C-E9F5-4DFB-BFF8-6A9AFDB12409}" destId="{7D84464C-6B66-43A8-B6AC-42655E0D6103}" srcOrd="0" destOrd="0" presId="urn:microsoft.com/office/officeart/2009/3/layout/SubStepProcess"/>
    <dgm:cxn modelId="{17A31943-30F8-41EB-AF88-1DD45A9B5E35}" srcId="{37CC130F-D22A-42DA-A379-F5B77521F028}" destId="{4F9082BD-636A-417D-95B1-DCB702099B9A}" srcOrd="0" destOrd="0" parTransId="{2F4F1ACF-9D26-4550-A813-56FC19BEB2C8}" sibTransId="{418EEA34-038D-4E7F-AB00-CE7B111919EF}"/>
    <dgm:cxn modelId="{3FC1E348-FD6D-4FFA-AB29-F3040A1AB23A}" type="presOf" srcId="{4F9082BD-636A-417D-95B1-DCB702099B9A}" destId="{6A4AD049-0B7E-4CDC-ABA8-0D09999105FC}" srcOrd="0" destOrd="0" presId="urn:microsoft.com/office/officeart/2009/3/layout/SubStepProcess"/>
    <dgm:cxn modelId="{D6955B6B-EA8B-4744-B039-6AF0DF2CD67B}" type="presOf" srcId="{AB79FFA2-7D1B-4424-BC6D-BA81D62BADBC}" destId="{F2527832-641E-4E74-81A7-5E24FD3D4BD1}" srcOrd="0" destOrd="0" presId="urn:microsoft.com/office/officeart/2009/3/layout/SubStepProcess"/>
    <dgm:cxn modelId="{95405B58-98A6-487B-A81A-AF89A0BD98A9}" type="presOf" srcId="{58BAA353-BB18-4AAB-89C6-8D7909329897}" destId="{6FF40FA3-DD31-43E0-88D1-0F58BBBE9093}" srcOrd="0" destOrd="0" presId="urn:microsoft.com/office/officeart/2009/3/layout/SubStepProcess"/>
    <dgm:cxn modelId="{996F8ABC-95DD-4A83-A218-B8F4825B565E}" srcId="{7DAED46A-BFF1-48BA-91D7-58115C403A8D}" destId="{37CC130F-D22A-42DA-A379-F5B77521F028}" srcOrd="0" destOrd="0" parTransId="{FCAB4743-80A5-48B5-B790-0382580798C9}" sibTransId="{1D266D2E-851D-4154-8CDF-75DD9A748A1C}"/>
    <dgm:cxn modelId="{7F8F6BC4-74E5-49D9-AD5A-3344E0E4E6A5}" type="presOf" srcId="{37CC130F-D22A-42DA-A379-F5B77521F028}" destId="{917B2500-E69C-4B17-89FA-076BBBF95DC5}" srcOrd="0" destOrd="0" presId="urn:microsoft.com/office/officeart/2009/3/layout/SubStepProcess"/>
    <dgm:cxn modelId="{AC1C50C9-3A0A-4DA5-BF91-E894DE4F3DA9}" srcId="{37CC130F-D22A-42DA-A379-F5B77521F028}" destId="{AB79FFA2-7D1B-4424-BC6D-BA81D62BADBC}" srcOrd="2" destOrd="0" parTransId="{0F9135DF-2F65-451B-A664-9F9F6A31B692}" sibTransId="{A8CE1DE4-C403-4F85-BDD4-C5B5751A8A1F}"/>
    <dgm:cxn modelId="{173B57D0-A7AB-44C6-B140-7AC00627E070}" type="presOf" srcId="{7DAED46A-BFF1-48BA-91D7-58115C403A8D}" destId="{BD9E5B42-8B3F-4B55-AA68-97DA6537CDDE}" srcOrd="0" destOrd="0" presId="urn:microsoft.com/office/officeart/2009/3/layout/SubStepProcess"/>
    <dgm:cxn modelId="{0A2901D7-5BD5-46AA-B848-4018E7A43581}" type="presParOf" srcId="{BD9E5B42-8B3F-4B55-AA68-97DA6537CDDE}" destId="{917B2500-E69C-4B17-89FA-076BBBF95DC5}" srcOrd="0" destOrd="0" presId="urn:microsoft.com/office/officeart/2009/3/layout/SubStepProcess"/>
    <dgm:cxn modelId="{4CB93C48-5719-4CC7-B58E-2D7B867FBC9E}" type="presParOf" srcId="{BD9E5B42-8B3F-4B55-AA68-97DA6537CDDE}" destId="{2F0211F6-710D-4AA1-A993-8E2603CD4720}" srcOrd="1" destOrd="0" presId="urn:microsoft.com/office/officeart/2009/3/layout/SubStepProcess"/>
    <dgm:cxn modelId="{68C29FCC-F86D-4249-BCEB-8A4959FE4AAB}" type="presParOf" srcId="{BD9E5B42-8B3F-4B55-AA68-97DA6537CDDE}" destId="{40DB9D08-BE2A-44DB-BAFF-644D9FB6B27A}" srcOrd="2" destOrd="0" presId="urn:microsoft.com/office/officeart/2009/3/layout/SubStepProcess"/>
    <dgm:cxn modelId="{6D5AABAC-ED1C-46C5-B421-9AA487A4B518}" type="presParOf" srcId="{40DB9D08-BE2A-44DB-BAFF-644D9FB6B27A}" destId="{09B44079-FCB2-4910-A011-A1884C175150}" srcOrd="0" destOrd="0" presId="urn:microsoft.com/office/officeart/2009/3/layout/SubStepProcess"/>
    <dgm:cxn modelId="{FBC18EA0-7E5C-47B1-B110-37C78B6B94A7}" type="presParOf" srcId="{40DB9D08-BE2A-44DB-BAFF-644D9FB6B27A}" destId="{DB46799A-190B-48D4-90C4-A74B0B8BE9AA}" srcOrd="1" destOrd="0" presId="urn:microsoft.com/office/officeart/2009/3/layout/SubStepProcess"/>
    <dgm:cxn modelId="{66BDE8C8-4BA5-4D37-BD20-8AF742B306EC}" type="presParOf" srcId="{DB46799A-190B-48D4-90C4-A74B0B8BE9AA}" destId="{9EC7A838-04F1-4BE3-93B3-AFF0DBD0B6A9}" srcOrd="0" destOrd="0" presId="urn:microsoft.com/office/officeart/2009/3/layout/SubStepProcess"/>
    <dgm:cxn modelId="{168C3AA4-F0ED-477F-B991-7DF2C26B2245}" type="presParOf" srcId="{DB46799A-190B-48D4-90C4-A74B0B8BE9AA}" destId="{822560C5-A78C-4C4C-8A71-0B7E9169AB36}" srcOrd="1" destOrd="0" presId="urn:microsoft.com/office/officeart/2009/3/layout/SubStepProcess"/>
    <dgm:cxn modelId="{4E0AB481-036A-4195-B29C-4AA0FB413031}" type="presParOf" srcId="{DB46799A-190B-48D4-90C4-A74B0B8BE9AA}" destId="{9468E0A1-4FF2-4E9C-9BE0-8748D81FC190}" srcOrd="2" destOrd="0" presId="urn:microsoft.com/office/officeart/2009/3/layout/SubStepProcess"/>
    <dgm:cxn modelId="{0CD2287B-DB3C-4FBE-BD38-6DACDCB55005}" type="presParOf" srcId="{DB46799A-190B-48D4-90C4-A74B0B8BE9AA}" destId="{6A4AD049-0B7E-4CDC-ABA8-0D09999105FC}" srcOrd="3" destOrd="0" presId="urn:microsoft.com/office/officeart/2009/3/layout/SubStepProcess"/>
    <dgm:cxn modelId="{2B378938-08F7-4DFD-8CBF-FEE1C36CBF7F}" type="presParOf" srcId="{40DB9D08-BE2A-44DB-BAFF-644D9FB6B27A}" destId="{4CCE253E-E013-432C-B0AA-216CBBD08694}" srcOrd="2" destOrd="0" presId="urn:microsoft.com/office/officeart/2009/3/layout/SubStepProcess"/>
    <dgm:cxn modelId="{EB812738-30FC-413B-A43B-3D185D1C02AD}" type="presParOf" srcId="{40DB9D08-BE2A-44DB-BAFF-644D9FB6B27A}" destId="{220D60D1-135C-4F32-A951-A8A0CDABB96E}" srcOrd="3" destOrd="0" presId="urn:microsoft.com/office/officeart/2009/3/layout/SubStepProcess"/>
    <dgm:cxn modelId="{46130887-880C-4D1A-84FE-63FEB419A3E0}" type="presParOf" srcId="{220D60D1-135C-4F32-A951-A8A0CDABB96E}" destId="{2E9E52E5-4C64-47A6-BE39-07E22EAC3A34}" srcOrd="0" destOrd="0" presId="urn:microsoft.com/office/officeart/2009/3/layout/SubStepProcess"/>
    <dgm:cxn modelId="{BAB0BC83-40C8-45D4-B5B1-8AA799B9FF4A}" type="presParOf" srcId="{220D60D1-135C-4F32-A951-A8A0CDABB96E}" destId="{CD8AFD70-229D-46F6-B049-E93F4DF736D4}" srcOrd="1" destOrd="0" presId="urn:microsoft.com/office/officeart/2009/3/layout/SubStepProcess"/>
    <dgm:cxn modelId="{FCE7765A-79E7-43C7-8345-CD4C86A19821}" type="presParOf" srcId="{220D60D1-135C-4F32-A951-A8A0CDABB96E}" destId="{87C04261-F748-43E1-BF7D-1C63B8F7F417}" srcOrd="2" destOrd="0" presId="urn:microsoft.com/office/officeart/2009/3/layout/SubStepProcess"/>
    <dgm:cxn modelId="{8EF4996B-2AD4-4EFF-B842-9790C0E47B82}" type="presParOf" srcId="{220D60D1-135C-4F32-A951-A8A0CDABB96E}" destId="{6FF40FA3-DD31-43E0-88D1-0F58BBBE9093}" srcOrd="3" destOrd="0" presId="urn:microsoft.com/office/officeart/2009/3/layout/SubStepProcess"/>
    <dgm:cxn modelId="{E73F749C-2568-4E95-AFE4-0EDD5BF7EA2C}" type="presParOf" srcId="{40DB9D08-BE2A-44DB-BAFF-644D9FB6B27A}" destId="{7E6FBDAC-3FED-4383-AC2E-B0798BAD7922}" srcOrd="4" destOrd="0" presId="urn:microsoft.com/office/officeart/2009/3/layout/SubStepProcess"/>
    <dgm:cxn modelId="{9D0E244E-507D-4F7B-B8B1-B72E5162112F}" type="presParOf" srcId="{40DB9D08-BE2A-44DB-BAFF-644D9FB6B27A}" destId="{C9BE7176-4895-446F-ADFF-F9A1D2324F21}" srcOrd="5" destOrd="0" presId="urn:microsoft.com/office/officeart/2009/3/layout/SubStepProcess"/>
    <dgm:cxn modelId="{466492F7-9F35-4BC6-89F1-948DC0A4334A}" type="presParOf" srcId="{C9BE7176-4895-446F-ADFF-F9A1D2324F21}" destId="{433DBBCE-F87A-45C5-95FB-FE5D7097C4C8}" srcOrd="0" destOrd="0" presId="urn:microsoft.com/office/officeart/2009/3/layout/SubStepProcess"/>
    <dgm:cxn modelId="{5F84120A-F0D1-498B-BEDF-03335DCDFCB4}" type="presParOf" srcId="{C9BE7176-4895-446F-ADFF-F9A1D2324F21}" destId="{FF50784B-DA89-4DBC-B846-1AC705D7C927}" srcOrd="1" destOrd="0" presId="urn:microsoft.com/office/officeart/2009/3/layout/SubStepProcess"/>
    <dgm:cxn modelId="{0D7B0DCE-56AD-438F-A03C-B17BB94B8286}" type="presParOf" srcId="{C9BE7176-4895-446F-ADFF-F9A1D2324F21}" destId="{463CAE80-3D16-4F0D-AD23-DA61FAF1D9D9}" srcOrd="2" destOrd="0" presId="urn:microsoft.com/office/officeart/2009/3/layout/SubStepProcess"/>
    <dgm:cxn modelId="{D785B0B9-6203-429A-9944-7BE1427533CC}" type="presParOf" srcId="{C9BE7176-4895-446F-ADFF-F9A1D2324F21}" destId="{F2527832-641E-4E74-81A7-5E24FD3D4BD1}" srcOrd="3" destOrd="0" presId="urn:microsoft.com/office/officeart/2009/3/layout/SubStepProcess"/>
    <dgm:cxn modelId="{6B29695E-75F7-4CF4-BBE9-C283E67B24B0}" type="presParOf" srcId="{40DB9D08-BE2A-44DB-BAFF-644D9FB6B27A}" destId="{CFDCEA9F-FEEA-4EE2-9A78-A9FC67BD4B9A}" srcOrd="6" destOrd="0" presId="urn:microsoft.com/office/officeart/2009/3/layout/SubStepProcess"/>
    <dgm:cxn modelId="{882AD2C6-9DFA-40C7-9C5C-43C1C5CC6FAB}" type="presParOf" srcId="{40DB9D08-BE2A-44DB-BAFF-644D9FB6B27A}" destId="{9E22AC33-5F43-4C0E-AFD9-581430D6152B}" srcOrd="7" destOrd="0" presId="urn:microsoft.com/office/officeart/2009/3/layout/SubStepProcess"/>
    <dgm:cxn modelId="{5F7DAFB8-3CE2-4D27-8B30-87CF1C8F4C6D}" type="presParOf" srcId="{9E22AC33-5F43-4C0E-AFD9-581430D6152B}" destId="{420F7F1E-F794-400A-9F39-067866334820}" srcOrd="0" destOrd="0" presId="urn:microsoft.com/office/officeart/2009/3/layout/SubStepProcess"/>
    <dgm:cxn modelId="{F7728A0D-B6D3-4540-A8DF-A19F5B656E97}" type="presParOf" srcId="{9E22AC33-5F43-4C0E-AFD9-581430D6152B}" destId="{C5EE31D2-A7EA-4333-91ED-D475CA478794}" srcOrd="1" destOrd="0" presId="urn:microsoft.com/office/officeart/2009/3/layout/SubStepProcess"/>
    <dgm:cxn modelId="{A598C877-0627-4820-8159-31DFE3610AD6}" type="presParOf" srcId="{9E22AC33-5F43-4C0E-AFD9-581430D6152B}" destId="{C254EAB5-FB06-4653-893A-F3E729E340CA}" srcOrd="2" destOrd="0" presId="urn:microsoft.com/office/officeart/2009/3/layout/SubStepProcess"/>
    <dgm:cxn modelId="{3EF31D7A-58F2-4BB0-B864-4CE2AE257008}" type="presParOf" srcId="{9E22AC33-5F43-4C0E-AFD9-581430D6152B}" destId="{7D84464C-6B66-43A8-B6AC-42655E0D6103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B7E91-BED7-40EB-B1CE-3F7C7BF42D0C}">
      <dsp:nvSpPr>
        <dsp:cNvPr id="0" name=""/>
        <dsp:cNvSpPr/>
      </dsp:nvSpPr>
      <dsp:spPr>
        <a:xfrm>
          <a:off x="47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15B31-1246-424A-B0E3-62957C7DA15B}">
      <dsp:nvSpPr>
        <dsp:cNvPr id="0" name=""/>
        <dsp:cNvSpPr/>
      </dsp:nvSpPr>
      <dsp:spPr>
        <a:xfrm>
          <a:off x="71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FD6D-0F41-4FEC-B539-CA343EFDA19E}">
      <dsp:nvSpPr>
        <dsp:cNvPr id="0" name=""/>
        <dsp:cNvSpPr/>
      </dsp:nvSpPr>
      <dsp:spPr>
        <a:xfrm>
          <a:off x="12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696 osób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27800" y="1833598"/>
        <a:ext cx="1800000" cy="2124140"/>
      </dsp:txXfrm>
    </dsp:sp>
    <dsp:sp modelId="{8CC067E2-040B-4357-AC84-B71E8B32CF84}">
      <dsp:nvSpPr>
        <dsp:cNvPr id="0" name=""/>
        <dsp:cNvSpPr/>
      </dsp:nvSpPr>
      <dsp:spPr>
        <a:xfrm>
          <a:off x="259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01870-298D-466F-8220-3C6508F2C076}">
      <dsp:nvSpPr>
        <dsp:cNvPr id="0" name=""/>
        <dsp:cNvSpPr/>
      </dsp:nvSpPr>
      <dsp:spPr>
        <a:xfrm>
          <a:off x="282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DCBB3-97BA-45A4-B38C-4E122C577DFC}">
      <dsp:nvSpPr>
        <dsp:cNvPr id="0" name=""/>
        <dsp:cNvSpPr/>
      </dsp:nvSpPr>
      <dsp:spPr>
        <a:xfrm>
          <a:off x="224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Ok. 75% próby stanowią kobiety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42800" y="1833598"/>
        <a:ext cx="1800000" cy="2124140"/>
      </dsp:txXfrm>
    </dsp:sp>
    <dsp:sp modelId="{ABF3E076-58BE-4A0C-91CE-70A4EB39622B}">
      <dsp:nvSpPr>
        <dsp:cNvPr id="0" name=""/>
        <dsp:cNvSpPr/>
      </dsp:nvSpPr>
      <dsp:spPr>
        <a:xfrm>
          <a:off x="470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6B1620-EB12-4117-A25D-39BFF2E535AE}">
      <dsp:nvSpPr>
        <dsp:cNvPr id="0" name=""/>
        <dsp:cNvSpPr/>
      </dsp:nvSpPr>
      <dsp:spPr>
        <a:xfrm>
          <a:off x="494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3C8D1-A3E4-474C-844F-BC8ADA1FB686}">
      <dsp:nvSpPr>
        <dsp:cNvPr id="0" name=""/>
        <dsp:cNvSpPr/>
      </dsp:nvSpPr>
      <dsp:spPr>
        <a:xfrm>
          <a:off x="435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55% osób zamieszkuje woj. lubelskie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357800" y="1833598"/>
        <a:ext cx="1800000" cy="2124140"/>
      </dsp:txXfrm>
    </dsp:sp>
    <dsp:sp modelId="{12FAD66B-B5C4-4801-A595-982AF50159D2}">
      <dsp:nvSpPr>
        <dsp:cNvPr id="0" name=""/>
        <dsp:cNvSpPr/>
      </dsp:nvSpPr>
      <dsp:spPr>
        <a:xfrm>
          <a:off x="682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3EA661-DF8F-4782-BBB1-503B42F1C2C0}">
      <dsp:nvSpPr>
        <dsp:cNvPr id="0" name=""/>
        <dsp:cNvSpPr/>
      </dsp:nvSpPr>
      <dsp:spPr>
        <a:xfrm>
          <a:off x="705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93862-5D67-4294-BD8B-F7BF3DEB824D}">
      <dsp:nvSpPr>
        <dsp:cNvPr id="0" name=""/>
        <dsp:cNvSpPr/>
      </dsp:nvSpPr>
      <dsp:spPr>
        <a:xfrm>
          <a:off x="647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90% respondentów studiowało     w trybie dziennym stacjonarnym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472800" y="1833598"/>
        <a:ext cx="1800000" cy="2124140"/>
      </dsp:txXfrm>
    </dsp:sp>
    <dsp:sp modelId="{4E82AAC7-35BC-44D0-847E-2536F3FD8717}">
      <dsp:nvSpPr>
        <dsp:cNvPr id="0" name=""/>
        <dsp:cNvSpPr/>
      </dsp:nvSpPr>
      <dsp:spPr>
        <a:xfrm>
          <a:off x="893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806F2-9A8C-4AAA-90FF-3054057C2B8A}">
      <dsp:nvSpPr>
        <dsp:cNvPr id="0" name=""/>
        <dsp:cNvSpPr/>
      </dsp:nvSpPr>
      <dsp:spPr>
        <a:xfrm>
          <a:off x="917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B5E41-5F79-43B7-80A2-EAA814A7AAB3}">
      <dsp:nvSpPr>
        <dsp:cNvPr id="0" name=""/>
        <dsp:cNvSpPr/>
      </dsp:nvSpPr>
      <dsp:spPr>
        <a:xfrm>
          <a:off x="858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Ponad 60% absolwentów to byli studenci Wydziału Nauk Społecznych    i Wydziału Prawa, Prawa Kanonicznego  i Administracji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587800" y="1833598"/>
        <a:ext cx="1800000" cy="21241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EA88A-E066-4909-899C-FDBC56361B5B}">
      <dsp:nvSpPr>
        <dsp:cNvPr id="0" name=""/>
        <dsp:cNvSpPr/>
      </dsp:nvSpPr>
      <dsp:spPr>
        <a:xfrm>
          <a:off x="3250" y="224283"/>
          <a:ext cx="2254503" cy="20570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sp:txBody>
      <dsp:txXfrm>
        <a:off x="333414" y="525535"/>
        <a:ext cx="1594175" cy="1454575"/>
      </dsp:txXfrm>
    </dsp:sp>
    <dsp:sp modelId="{5ADF476D-DD5E-433A-A7C0-CDB8E524FEA7}">
      <dsp:nvSpPr>
        <dsp:cNvPr id="0" name=""/>
        <dsp:cNvSpPr/>
      </dsp:nvSpPr>
      <dsp:spPr>
        <a:xfrm rot="19046758">
          <a:off x="2207524" y="731514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048BD-D19A-4635-B668-062A00AD3E35}">
      <dsp:nvSpPr>
        <dsp:cNvPr id="0" name=""/>
        <dsp:cNvSpPr/>
      </dsp:nvSpPr>
      <dsp:spPr>
        <a:xfrm>
          <a:off x="3280874" y="313528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A5A11-A155-4301-963F-BA8B1C03B8B5}">
      <dsp:nvSpPr>
        <dsp:cNvPr id="0" name=""/>
        <dsp:cNvSpPr/>
      </dsp:nvSpPr>
      <dsp:spPr>
        <a:xfrm>
          <a:off x="3723795" y="430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sp:txBody>
      <dsp:txXfrm>
        <a:off x="3723795" y="430"/>
        <a:ext cx="3140708" cy="626196"/>
      </dsp:txXfrm>
    </dsp:sp>
    <dsp:sp modelId="{BB31012A-7181-4ED0-AE67-62F2680636E4}">
      <dsp:nvSpPr>
        <dsp:cNvPr id="0" name=""/>
        <dsp:cNvSpPr/>
      </dsp:nvSpPr>
      <dsp:spPr>
        <a:xfrm rot="20579083">
          <a:off x="2349455" y="1079053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38610-3CF2-4EB0-82CA-5FDF378DD6DD}">
      <dsp:nvSpPr>
        <dsp:cNvPr id="0" name=""/>
        <dsp:cNvSpPr/>
      </dsp:nvSpPr>
      <dsp:spPr>
        <a:xfrm>
          <a:off x="3280874" y="939724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757E5-7017-44B9-9C73-4FCDDE0BED89}">
      <dsp:nvSpPr>
        <dsp:cNvPr id="0" name=""/>
        <dsp:cNvSpPr/>
      </dsp:nvSpPr>
      <dsp:spPr>
        <a:xfrm>
          <a:off x="3723795" y="626626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Elastyczność i zdolność adaptacji</a:t>
          </a:r>
        </a:p>
      </dsp:txBody>
      <dsp:txXfrm>
        <a:off x="3723795" y="626626"/>
        <a:ext cx="3140708" cy="626196"/>
      </dsp:txXfrm>
    </dsp:sp>
    <dsp:sp modelId="{B6547699-4F60-4B68-865A-03D98BBC203E}">
      <dsp:nvSpPr>
        <dsp:cNvPr id="0" name=""/>
        <dsp:cNvSpPr/>
      </dsp:nvSpPr>
      <dsp:spPr>
        <a:xfrm rot="1020917">
          <a:off x="2349455" y="1426592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93AA4-EE2D-4273-BD34-21A9EF6BF2A6}">
      <dsp:nvSpPr>
        <dsp:cNvPr id="0" name=""/>
        <dsp:cNvSpPr/>
      </dsp:nvSpPr>
      <dsp:spPr>
        <a:xfrm>
          <a:off x="3280874" y="1565921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AAE95-AE5E-4781-82D5-FDE344A14A96}">
      <dsp:nvSpPr>
        <dsp:cNvPr id="0" name=""/>
        <dsp:cNvSpPr/>
      </dsp:nvSpPr>
      <dsp:spPr>
        <a:xfrm>
          <a:off x="3723795" y="1252823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Fakt ukończenia studiów na KUL</a:t>
          </a:r>
        </a:p>
      </dsp:txBody>
      <dsp:txXfrm>
        <a:off x="3723795" y="1252823"/>
        <a:ext cx="3140708" cy="626196"/>
      </dsp:txXfrm>
    </dsp:sp>
    <dsp:sp modelId="{6C62182F-154C-4CD0-A644-DC48B822FC70}">
      <dsp:nvSpPr>
        <dsp:cNvPr id="0" name=""/>
        <dsp:cNvSpPr/>
      </dsp:nvSpPr>
      <dsp:spPr>
        <a:xfrm rot="2553242">
          <a:off x="2207524" y="1774131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2D088-CE2A-425B-A8CE-5601137BE56C}">
      <dsp:nvSpPr>
        <dsp:cNvPr id="0" name=""/>
        <dsp:cNvSpPr/>
      </dsp:nvSpPr>
      <dsp:spPr>
        <a:xfrm>
          <a:off x="3280874" y="2192117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D1DF0-0F16-4A7C-A33D-6D9DAD2F44D8}">
      <dsp:nvSpPr>
        <dsp:cNvPr id="0" name=""/>
        <dsp:cNvSpPr/>
      </dsp:nvSpPr>
      <dsp:spPr>
        <a:xfrm>
          <a:off x="3723795" y="1879019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sp:txBody>
      <dsp:txXfrm>
        <a:off x="3723795" y="1879019"/>
        <a:ext cx="3140708" cy="6261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F9FF0-6B0C-49D9-99B2-5E78AF76E293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FE339A-7BEE-4728-BEC3-58AC6FAB1BF0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FD557-668C-40C6-822A-23B7B1D68304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313 respondentów</a:t>
          </a:r>
          <a:endParaRPr lang="en-US" sz="2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2442"/>
        <a:ext cx="5083704" cy="1238008"/>
      </dsp:txXfrm>
    </dsp:sp>
    <dsp:sp modelId="{D4588E9E-716F-4D17-9F3C-0D04948F18E4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BFD7F-B3AF-461E-9874-AA5266B99F86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CBA4A-0061-471D-A2C4-DF3374325AC6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Ok. 71% stanowią kobiety</a:t>
          </a:r>
          <a:endParaRPr lang="en-US" sz="2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1549953"/>
        <a:ext cx="5083704" cy="1238008"/>
      </dsp:txXfrm>
    </dsp:sp>
    <dsp:sp modelId="{08CB1AB0-3357-4192-820E-738B0FDD2B25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A38A2-3E90-47A6-A22D-19F78460A182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41DF5C-EA9E-45C5-B607-051CD8800A95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64% badanych zamieszkuje woj. lubelskie</a:t>
          </a:r>
          <a:endParaRPr lang="en-US" sz="2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3097464"/>
        <a:ext cx="5083704" cy="1238008"/>
      </dsp:txXfrm>
    </dsp:sp>
    <dsp:sp modelId="{07B406C7-B757-4E53-BCFC-B318A10E2FD5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3711F-4FF2-4139-824D-FD2665F96E21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F582F-042C-40CB-A870-CDB6B9A7A8D5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Większość stanowią absolwenci studiów na Wydziale Nauk Społecznych (28%)           i Wydziale Nauk Humanistycznych (28%)</a:t>
          </a:r>
          <a:endParaRPr lang="en-US" sz="20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4644974"/>
        <a:ext cx="5083704" cy="12380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E17EA-448D-41B9-900E-5D05857D7DD6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 (ok. 72,5%)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Dodatkowe programy edukacyjne oferowane przez pracodawców</a:t>
          </a:r>
        </a:p>
      </dsp:txBody>
      <dsp:txXfrm rot="-5400000">
        <a:off x="1661160" y="411565"/>
        <a:ext cx="2837585" cy="2136646"/>
      </dsp:txXfrm>
    </dsp:sp>
    <dsp:sp modelId="{E910A389-15D3-47EE-B0CD-FB682877B5A5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(&gt;25%)</a:t>
          </a:r>
        </a:p>
      </dsp:txBody>
      <dsp:txXfrm>
        <a:off x="81091" y="81091"/>
        <a:ext cx="1498977" cy="27975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284A9-D42E-4319-A15C-A1BF1835463B}">
      <dsp:nvSpPr>
        <dsp:cNvPr id="0" name=""/>
        <dsp:cNvSpPr/>
      </dsp:nvSpPr>
      <dsp:spPr>
        <a:xfrm rot="5400000">
          <a:off x="1953833" y="3303"/>
          <a:ext cx="2367822" cy="29531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Praca lub praktyki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za granicą związane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(ok. 4%)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lub niezwiązane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z kierunkiem studiów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(ok. 5%)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Własna działalność gospodarcza</a:t>
          </a:r>
        </a:p>
      </dsp:txBody>
      <dsp:txXfrm rot="-5400000">
        <a:off x="1661159" y="411565"/>
        <a:ext cx="2837583" cy="2136646"/>
      </dsp:txXfrm>
    </dsp:sp>
    <dsp:sp modelId="{DCD73CB5-3D3F-45B8-B893-787796B28982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(&lt;10%)</a:t>
          </a:r>
        </a:p>
      </dsp:txBody>
      <dsp:txXfrm>
        <a:off x="81091" y="81091"/>
        <a:ext cx="1498977" cy="279759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25D3F-1B4A-4CA7-9A17-58A082D7CD9C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</dsp:txBody>
      <dsp:txXfrm rot="-5400000">
        <a:off x="1661160" y="411565"/>
        <a:ext cx="2837585" cy="2136646"/>
      </dsp:txXfrm>
    </dsp:sp>
    <dsp:sp modelId="{709173C7-FC1C-4D91-A725-95C60729169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A7730-04AF-49A1-940E-315258FECB51}">
      <dsp:nvSpPr>
        <dsp:cNvPr id="0" name=""/>
        <dsp:cNvSpPr/>
      </dsp:nvSpPr>
      <dsp:spPr>
        <a:xfrm rot="5400000">
          <a:off x="1953832" y="3303"/>
          <a:ext cx="2367822" cy="29531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Wykorzystanie wiedzy w praktycznym działaniu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Uzyskane kompetencje podczas praktyk obowiązkowych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</dsp:txBody>
      <dsp:txXfrm rot="-5400000">
        <a:off x="1661158" y="411565"/>
        <a:ext cx="2837582" cy="2136646"/>
      </dsp:txXfrm>
    </dsp:sp>
    <dsp:sp modelId="{0D009F33-B402-4D34-A14F-414D53541445}">
      <dsp:nvSpPr>
        <dsp:cNvPr id="0" name=""/>
        <dsp:cNvSpPr/>
      </dsp:nvSpPr>
      <dsp:spPr>
        <a:xfrm>
          <a:off x="0" y="0"/>
          <a:ext cx="1661158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6" cy="27975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C7DD3-4695-4A70-BA6F-51A08E181C90}">
      <dsp:nvSpPr>
        <dsp:cNvPr id="0" name=""/>
        <dsp:cNvSpPr/>
      </dsp:nvSpPr>
      <dsp:spPr>
        <a:xfrm>
          <a:off x="679050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5D5DD-B60D-4045-B8E1-764167F0E2D8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42E81-A457-4CA4-A777-286E116A6C7E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POŁOWA osób badanych decyduje się kontynuować naukę na KUL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5768" y="3053169"/>
        <a:ext cx="3093750" cy="720000"/>
      </dsp:txXfrm>
    </dsp:sp>
    <dsp:sp modelId="{03FE3A81-79E4-4E22-A663-8F2554474F84}">
      <dsp:nvSpPr>
        <dsp:cNvPr id="0" name=""/>
        <dsp:cNvSpPr/>
      </dsp:nvSpPr>
      <dsp:spPr>
        <a:xfrm>
          <a:off x="4314206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947DD-AA44-4B3F-90E6-CF29D0908E2F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1CD9F-D981-41E9-ADDB-0327545E82AB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PONAD 50% podjęło pracę po ukończeniu studiów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710925" y="3053169"/>
        <a:ext cx="3093750" cy="720000"/>
      </dsp:txXfrm>
    </dsp:sp>
    <dsp:sp modelId="{0AE53631-42AC-453E-8C38-03C179A6D3E9}">
      <dsp:nvSpPr>
        <dsp:cNvPr id="0" name=""/>
        <dsp:cNvSpPr/>
      </dsp:nvSpPr>
      <dsp:spPr>
        <a:xfrm>
          <a:off x="7949362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F5D8E-75D1-4E48-8D28-87249561E1B8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5F6CE-D3DA-423C-AEC1-B44D81FCB029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Ok. 6% </a:t>
          </a:r>
          <a:r>
            <a:rPr lang="pl-PL" sz="1500" kern="1200" dirty="0" err="1">
              <a:latin typeface="Helvetica" panose="020B0604020202020204" pitchFamily="34" charset="0"/>
              <a:cs typeface="Helvetica" panose="020B0604020202020204" pitchFamily="34" charset="0"/>
            </a:rPr>
            <a:t>osÓB</a:t>
          </a: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 nie pracuje ani nie odbywa praktyk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346081" y="3053169"/>
        <a:ext cx="3093750" cy="7200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D85C5-773A-4B73-B7E0-CE098199B7D4}">
      <dsp:nvSpPr>
        <dsp:cNvPr id="0" name=""/>
        <dsp:cNvSpPr/>
      </dsp:nvSpPr>
      <dsp:spPr>
        <a:xfrm>
          <a:off x="0" y="516132"/>
          <a:ext cx="6513603" cy="535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708152" rIns="505528" bIns="241808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400" kern="1200" dirty="0">
              <a:latin typeface="Helvetica" panose="020B0604020202020204" pitchFamily="34" charset="0"/>
              <a:cs typeface="Helvetica" panose="020B0604020202020204" pitchFamily="34" charset="0"/>
            </a:rPr>
            <a:t>Program studiów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4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4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400" kern="1200" dirty="0">
              <a:latin typeface="Helvetica" panose="020B0604020202020204" pitchFamily="34" charset="0"/>
              <a:cs typeface="Helvetica" panose="020B0604020202020204" pitchFamily="34" charset="0"/>
            </a:rPr>
            <a:t>Stopień rozwijanych umiejętności w trakcie studiów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400" kern="1200" dirty="0">
              <a:latin typeface="Helvetica" panose="020B0604020202020204" pitchFamily="34" charset="0"/>
              <a:cs typeface="Helvetica" panose="020B0604020202020204" pitchFamily="34" charset="0"/>
            </a:rPr>
            <a:t>Kształtowanie postaw obywatelskich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0" y="516132"/>
        <a:ext cx="6513603" cy="5355000"/>
      </dsp:txXfrm>
    </dsp:sp>
    <dsp:sp modelId="{B487DE48-5C40-442E-A78D-74B1D93E6105}">
      <dsp:nvSpPr>
        <dsp:cNvPr id="0" name=""/>
        <dsp:cNvSpPr/>
      </dsp:nvSpPr>
      <dsp:spPr>
        <a:xfrm>
          <a:off x="325680" y="14292"/>
          <a:ext cx="4559522" cy="100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400" b="1" kern="1200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sz="34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74676" y="63288"/>
        <a:ext cx="4461530" cy="905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B51AB-052E-4055-9D8E-4617F491269D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</dsp:txBody>
      <dsp:txXfrm rot="-5400000">
        <a:off x="1661160" y="411565"/>
        <a:ext cx="2837585" cy="2136646"/>
      </dsp:txXfrm>
    </dsp:sp>
    <dsp:sp modelId="{43B76EED-D815-450B-BAD6-CF5D8280F50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(&gt;35%)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7" cy="2797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1EA27-CA4B-4B8B-BC4C-E35360A410A2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Obsługa projektów, grantów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Księgowość, finanse, rachunkowość</a:t>
          </a:r>
        </a:p>
      </dsp:txBody>
      <dsp:txXfrm rot="-5400000">
        <a:off x="1661158" y="411565"/>
        <a:ext cx="2837581" cy="2136646"/>
      </dsp:txXfrm>
    </dsp:sp>
    <dsp:sp modelId="{5DC403D3-CE11-4DFC-94D1-0B7EC7F1607F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(&lt;10%)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5" cy="27975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630F0-CA21-4FE4-A1B7-6B3462738931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sp:txBody>
      <dsp:txXfrm rot="-5400000">
        <a:off x="1661160" y="411565"/>
        <a:ext cx="2837585" cy="2136646"/>
      </dsp:txXfrm>
    </dsp:sp>
    <dsp:sp modelId="{F62C719F-8787-4DF3-9DC4-A0041A28992C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FE6FB-162C-43C8-AE49-D4C7DA3FCDC0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</dsp:txBody>
      <dsp:txXfrm rot="-5400000">
        <a:off x="1661158" y="411565"/>
        <a:ext cx="2837581" cy="2136646"/>
      </dsp:txXfrm>
    </dsp:sp>
    <dsp:sp modelId="{3C8B15C0-D200-41AA-8DB8-CA560C82B68B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5" cy="27975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13417-61CC-424A-815B-005D65B62E1A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400" kern="1200" dirty="0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</dsp:txBody>
      <dsp:txXfrm rot="-5400000">
        <a:off x="1661160" y="411565"/>
        <a:ext cx="2837585" cy="2136646"/>
      </dsp:txXfrm>
    </dsp:sp>
    <dsp:sp modelId="{BA12B9C7-96BA-48E6-89AD-3F3358FC24E9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sp:txBody>
      <dsp:txXfrm>
        <a:off x="81091" y="81091"/>
        <a:ext cx="1498977" cy="27975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A396C-AD2D-44E5-B77A-648D7AE2DE14}">
      <dsp:nvSpPr>
        <dsp:cNvPr id="0" name=""/>
        <dsp:cNvSpPr/>
      </dsp:nvSpPr>
      <dsp:spPr>
        <a:xfrm rot="5400000">
          <a:off x="1947965" y="10633"/>
          <a:ext cx="2379545" cy="29531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3500" kern="1200" dirty="0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</dsp:txBody>
      <dsp:txXfrm rot="-5400000">
        <a:off x="1661155" y="413603"/>
        <a:ext cx="2837005" cy="2147225"/>
      </dsp:txXfrm>
    </dsp:sp>
    <dsp:sp modelId="{60230CB9-2865-4AF7-AFE2-FE3A19C88016}">
      <dsp:nvSpPr>
        <dsp:cNvPr id="0" name=""/>
        <dsp:cNvSpPr/>
      </dsp:nvSpPr>
      <dsp:spPr>
        <a:xfrm>
          <a:off x="0" y="0"/>
          <a:ext cx="1661155" cy="2974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sp:txBody>
      <dsp:txXfrm>
        <a:off x="81091" y="81091"/>
        <a:ext cx="1498973" cy="28122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844A6-4904-47FA-AA02-F9251BB12757}">
      <dsp:nvSpPr>
        <dsp:cNvPr id="0" name=""/>
        <dsp:cNvSpPr/>
      </dsp:nvSpPr>
      <dsp:spPr>
        <a:xfrm>
          <a:off x="314088" y="0"/>
          <a:ext cx="5885426" cy="5885426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6F382-D967-47B5-90CF-E3F6FD60F38E}">
      <dsp:nvSpPr>
        <dsp:cNvPr id="0" name=""/>
        <dsp:cNvSpPr/>
      </dsp:nvSpPr>
      <dsp:spPr>
        <a:xfrm>
          <a:off x="873204" y="559115"/>
          <a:ext cx="2295316" cy="22953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89,5% osób badanych jest zatrudnionych lub prowadzi własną działalność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85252" y="671163"/>
        <a:ext cx="2071220" cy="2071220"/>
      </dsp:txXfrm>
    </dsp:sp>
    <dsp:sp modelId="{DE8DD56A-C085-4D10-B8C7-8FC3D00944B9}">
      <dsp:nvSpPr>
        <dsp:cNvPr id="0" name=""/>
        <dsp:cNvSpPr/>
      </dsp:nvSpPr>
      <dsp:spPr>
        <a:xfrm>
          <a:off x="3345083" y="559115"/>
          <a:ext cx="2295316" cy="2295316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65% osób pracujących znalazło pracę     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457131" y="671163"/>
        <a:ext cx="2071220" cy="2071220"/>
      </dsp:txXfrm>
    </dsp:sp>
    <dsp:sp modelId="{8251B170-7FC4-4AFD-95AA-B9CF2CE3D006}">
      <dsp:nvSpPr>
        <dsp:cNvPr id="0" name=""/>
        <dsp:cNvSpPr/>
      </dsp:nvSpPr>
      <dsp:spPr>
        <a:xfrm>
          <a:off x="873204" y="3030994"/>
          <a:ext cx="2295316" cy="2295316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73% osób deklaruje, że praca jest zgodna             z wykształceniem,  a 78% wykorzystuje          w niej swoją wiedzę   i kompetencje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85252" y="3143042"/>
        <a:ext cx="2071220" cy="2071220"/>
      </dsp:txXfrm>
    </dsp:sp>
    <dsp:sp modelId="{1601A459-54FA-4E3B-95B2-09E55E9CB2B2}">
      <dsp:nvSpPr>
        <dsp:cNvPr id="0" name=""/>
        <dsp:cNvSpPr/>
      </dsp:nvSpPr>
      <dsp:spPr>
        <a:xfrm>
          <a:off x="3345083" y="3030994"/>
          <a:ext cx="2295316" cy="229531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umowę   o pracę</a:t>
          </a: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457131" y="3143042"/>
        <a:ext cx="2071220" cy="20712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B2500-E69C-4B17-89FA-076BBBF95DC5}">
      <dsp:nvSpPr>
        <dsp:cNvPr id="0" name=""/>
        <dsp:cNvSpPr/>
      </dsp:nvSpPr>
      <dsp:spPr>
        <a:xfrm>
          <a:off x="2573" y="243848"/>
          <a:ext cx="2133553" cy="20589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sp:txBody>
      <dsp:txXfrm>
        <a:off x="315025" y="545368"/>
        <a:ext cx="1508649" cy="1455866"/>
      </dsp:txXfrm>
    </dsp:sp>
    <dsp:sp modelId="{09B44079-FCB2-4910-A011-A1884C175150}">
      <dsp:nvSpPr>
        <dsp:cNvPr id="0" name=""/>
        <dsp:cNvSpPr/>
      </dsp:nvSpPr>
      <dsp:spPr>
        <a:xfrm rot="19064475">
          <a:off x="2087544" y="743663"/>
          <a:ext cx="126298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298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8E0A1-4FF2-4E9C-9BE0-8748D81FC190}">
      <dsp:nvSpPr>
        <dsp:cNvPr id="0" name=""/>
        <dsp:cNvSpPr/>
      </dsp:nvSpPr>
      <dsp:spPr>
        <a:xfrm>
          <a:off x="3186411" y="318998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AD049-0B7E-4CDC-ABA8-0D09999105FC}">
      <dsp:nvSpPr>
        <dsp:cNvPr id="0" name=""/>
        <dsp:cNvSpPr/>
      </dsp:nvSpPr>
      <dsp:spPr>
        <a:xfrm>
          <a:off x="3641090" y="897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sp:txBody>
      <dsp:txXfrm>
        <a:off x="3641090" y="897"/>
        <a:ext cx="3224090" cy="636202"/>
      </dsp:txXfrm>
    </dsp:sp>
    <dsp:sp modelId="{4CCE253E-E013-432C-B0AA-216CBBD08694}">
      <dsp:nvSpPr>
        <dsp:cNvPr id="0" name=""/>
        <dsp:cNvSpPr/>
      </dsp:nvSpPr>
      <dsp:spPr>
        <a:xfrm rot="20588996">
          <a:off x="2230692" y="1096755"/>
          <a:ext cx="976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6684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04261-F748-43E1-BF7D-1C63B8F7F417}">
      <dsp:nvSpPr>
        <dsp:cNvPr id="0" name=""/>
        <dsp:cNvSpPr/>
      </dsp:nvSpPr>
      <dsp:spPr>
        <a:xfrm>
          <a:off x="3186411" y="955200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40FA3-DD31-43E0-88D1-0F58BBBE9093}">
      <dsp:nvSpPr>
        <dsp:cNvPr id="0" name=""/>
        <dsp:cNvSpPr/>
      </dsp:nvSpPr>
      <dsp:spPr>
        <a:xfrm>
          <a:off x="3641090" y="637099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Program studiów</a:t>
          </a:r>
        </a:p>
      </dsp:txBody>
      <dsp:txXfrm>
        <a:off x="3641090" y="637099"/>
        <a:ext cx="3224090" cy="636202"/>
      </dsp:txXfrm>
    </dsp:sp>
    <dsp:sp modelId="{7E6FBDAC-3FED-4383-AC2E-B0798BAD7922}">
      <dsp:nvSpPr>
        <dsp:cNvPr id="0" name=""/>
        <dsp:cNvSpPr/>
      </dsp:nvSpPr>
      <dsp:spPr>
        <a:xfrm rot="1011004">
          <a:off x="2230692" y="1449847"/>
          <a:ext cx="976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6684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CAE80-3D16-4F0D-AD23-DA61FAF1D9D9}">
      <dsp:nvSpPr>
        <dsp:cNvPr id="0" name=""/>
        <dsp:cNvSpPr/>
      </dsp:nvSpPr>
      <dsp:spPr>
        <a:xfrm>
          <a:off x="3186411" y="1591402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527832-641E-4E74-81A7-5E24FD3D4BD1}">
      <dsp:nvSpPr>
        <dsp:cNvPr id="0" name=""/>
        <dsp:cNvSpPr/>
      </dsp:nvSpPr>
      <dsp:spPr>
        <a:xfrm>
          <a:off x="3641090" y="1273301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</dsp:txBody>
      <dsp:txXfrm>
        <a:off x="3641090" y="1273301"/>
        <a:ext cx="3224090" cy="636202"/>
      </dsp:txXfrm>
    </dsp:sp>
    <dsp:sp modelId="{CFDCEA9F-FEEA-4EE2-9A78-A9FC67BD4B9A}">
      <dsp:nvSpPr>
        <dsp:cNvPr id="0" name=""/>
        <dsp:cNvSpPr/>
      </dsp:nvSpPr>
      <dsp:spPr>
        <a:xfrm rot="2535525">
          <a:off x="2087544" y="1802939"/>
          <a:ext cx="126298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2981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4EAB5-FB06-4653-893A-F3E729E340CA}">
      <dsp:nvSpPr>
        <dsp:cNvPr id="0" name=""/>
        <dsp:cNvSpPr/>
      </dsp:nvSpPr>
      <dsp:spPr>
        <a:xfrm>
          <a:off x="3186411" y="2227604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4464C-6B66-43A8-B6AC-42655E0D6103}">
      <dsp:nvSpPr>
        <dsp:cNvPr id="0" name=""/>
        <dsp:cNvSpPr/>
      </dsp:nvSpPr>
      <dsp:spPr>
        <a:xfrm>
          <a:off x="3641090" y="1909503"/>
          <a:ext cx="3224090" cy="63620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Wykorzystywanie wiedzy w praktycznym działaniu</a:t>
          </a:r>
        </a:p>
      </dsp:txBody>
      <dsp:txXfrm>
        <a:off x="3641090" y="1909503"/>
        <a:ext cx="3224090" cy="636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927F24-CDA1-FC85-55D5-6939F2E05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404DD53-28F4-22F2-48A6-7637E4691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8649FF-8DFB-0740-97C2-6CA154D3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D10AB0-2420-9F06-2535-1CEE46CC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028E7C9-6043-5E38-33CC-145530B13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75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7F3F2C-120B-53C9-C3EC-EBE135AE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D3A99E2-4118-8E07-767C-781F684C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71C2E0E-5AD5-07AD-4CB6-015B8203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B166F7-E20B-2ED9-9F02-9FA08F04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77DAEA-7263-344A-F966-BB074CC39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221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97613E0-E886-4E98-7529-780C1231D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051FD14-0C53-D8BB-5E51-E0815E808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D5549A-0653-9E47-6A9B-AC59B3B8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ED47F3-085B-A4BE-6DFD-CA1F7BAF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39084A-9E83-41D8-BF66-14F87D45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92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CC243E-2FDA-201B-E209-2DDE40B1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57C94B-6FCC-5207-CB59-424959402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82C31B-868B-1783-CF0A-3B023D6A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D8A89E-9DBD-95A8-D2CA-E272C03C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310AB86-154B-FDC3-6F78-97608F58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63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D1061-0F4E-F12C-2524-1C7959269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31A661-7AEA-7BA9-E69D-8268B0608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A34C5D-C832-EDB3-CA82-4B9926EC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21AB69F-277B-07F3-F77F-408517370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D4ED39-9E62-F77F-9567-82FDA5F2C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0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B113ED-31C1-0B66-A77B-F4DFDD0B4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291E7F-F5E0-BE38-4035-68868D76A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CF43816-E638-7BAC-6683-667C4D1AC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80F710-47D8-7E5A-952F-791D6C258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2596E6F-74CA-4D82-0C3F-9782A8BE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815779C-702E-0370-FD70-4B3B5CA6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91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E3C07C-7E02-F3C2-66BF-59641419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E6A783-1A56-8939-58CB-5194C458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0B97F92-D577-8363-A1FF-C02358AA9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1D8C58C-C1E1-8D69-BA8E-377CF486E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329588-9F78-057A-EEDB-8BFEE3E4B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AB7E214-9EE3-5005-52D4-22C0649B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8819B6A-5B89-FB37-453A-94C72A0AD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C0870AF-E343-82C6-130B-C4DF141F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47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087464-397F-FC2D-DBA3-C7B821147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0B9E4DC-1C5B-B0C8-0BE5-CA9567E7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E3987CF-5D21-2F78-C8DF-DCA2AEF6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7161BEA-ACC0-EE58-D2F1-6D65D4FB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813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8EEEA9A-B753-E5FC-055C-AADF2FD7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39F37BF-ED7B-FBE4-F1F9-74ECD12CC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6C420DF-802F-6CBB-74D1-6FB96502B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693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7A52EA-4D23-CCF2-C8D6-3173DC3EC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E65B9F-9273-43C2-D048-0E459D973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FB2E9BE-73AA-0959-6406-1A8214421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26104C-9CBE-E7C4-FE7B-EEC4638F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7B05153-02EB-F5A9-8BBD-5FBDBEB3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F96975F-BF89-ED05-DB75-01BE77C50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47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6F304E-C4AE-BFCC-695E-F7699F05A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0D403DC-5C2B-2104-DC97-39ABBF5E4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22BD345-42BE-9D7C-3540-E84DD315B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40C28C6-95FE-8331-0840-3F4C9DBE5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8F99831-BE38-BE91-462B-468C0358E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6C34234-6151-0C20-D0A7-9B30585C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099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09896F2-0480-23D8-D3DF-991B846DF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3F5698D-358C-ECAD-D515-FC6C8E7F4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C3AB2C1-1242-661F-009E-038773C4F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F4FC9-DCCF-480B-BD7E-95AC6F0C93D2}" type="datetimeFigureOut">
              <a:rPr lang="pl-PL" smtClean="0"/>
              <a:t>21.08.2023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4430435-E2D5-FCF7-806C-8D2AD7031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E54BF0-3BE6-F95D-637E-A76FA0CDB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742B9-410A-46B0-A714-72586D7196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62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pl-PL" sz="2400" dirty="0">
                <a:latin typeface="Helvetica" panose="020B0604020202020204" pitchFamily="34" charset="0"/>
                <a:cs typeface="Helvetica" panose="020B0604020202020204" pitchFamily="34" charset="0"/>
              </a:rPr>
              <a:t>Część I: studia jednolite magisterskie i studia II stopnia</a:t>
            </a:r>
          </a:p>
        </p:txBody>
      </p:sp>
    </p:spTree>
    <p:extLst>
      <p:ext uri="{BB962C8B-B14F-4D97-AF65-F5344CB8AC3E}">
        <p14:creationId xmlns:p14="http://schemas.microsoft.com/office/powerpoint/2010/main" val="3933804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228BD-BDAF-4110-811A-492A2A65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8" y="1012004"/>
            <a:ext cx="3624566" cy="4795408"/>
          </a:xfrm>
        </p:spPr>
        <p:txBody>
          <a:bodyPr>
            <a:normAutofit/>
          </a:bodyPr>
          <a:lstStyle/>
          <a:p>
            <a:r>
              <a:rPr lang="pl-PL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Charakterystyka próby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FA7DD4C-2BA8-4C71-8975-97FA774A9D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70146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87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29BE65-6AD2-4115-BEFD-557200C9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D6A99D8C-A878-4DB8-93CB-D031534CD59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48467972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B04F4234-70B8-423B-8A07-4EA6B999906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6675355"/>
              </p:ext>
            </p:extLst>
          </p:nvPr>
        </p:nvGraphicFramePr>
        <p:xfrm>
          <a:off x="6417730" y="2888250"/>
          <a:ext cx="4614331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910244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5AB7A4-AF07-4796-9F00-E30F8DD88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10E7BC0D-EC8C-4ECC-9AEA-36D664BBBA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10917255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90B3FDC-9FD7-41C7-BFAC-0490D050466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2676500"/>
              </p:ext>
            </p:extLst>
          </p:nvPr>
        </p:nvGraphicFramePr>
        <p:xfrm>
          <a:off x="6417730" y="2888250"/>
          <a:ext cx="4614329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54357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A4ECEA-822D-4D5E-953B-1C2772D6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0061C861-652C-41DD-8917-8B46D66514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4861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5569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923A90-5C88-43E4-9A83-94D220DE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pl-PL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Uczelniane predyktory stopnia spełnionych oczekiwań</a:t>
            </a:r>
          </a:p>
        </p:txBody>
      </p:sp>
      <p:sp>
        <p:nvSpPr>
          <p:cNvPr id="8" name="Symbol zastępczy tekstu 5">
            <a:extLst>
              <a:ext uri="{FF2B5EF4-FFF2-40B4-BE49-F238E27FC236}">
                <a16:creationId xmlns:a16="http://schemas.microsoft.com/office/drawing/2014/main" id="{4CCDF214-1E11-4A53-8B35-3B33836224A9}"/>
              </a:ext>
            </a:extLst>
          </p:cNvPr>
          <p:cNvSpPr txBox="1">
            <a:spLocks/>
          </p:cNvSpPr>
          <p:nvPr/>
        </p:nvSpPr>
        <p:spPr>
          <a:xfrm>
            <a:off x="7793502" y="2249915"/>
            <a:ext cx="319336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200" dirty="0"/>
          </a:p>
        </p:txBody>
      </p:sp>
      <p:sp>
        <p:nvSpPr>
          <p:cNvPr id="9" name="Symbol zastępczy zawartości 6">
            <a:extLst>
              <a:ext uri="{FF2B5EF4-FFF2-40B4-BE49-F238E27FC236}">
                <a16:creationId xmlns:a16="http://schemas.microsoft.com/office/drawing/2014/main" id="{C8D95A3C-8C8D-4FDE-900B-AD7C3C6D112E}"/>
              </a:ext>
            </a:extLst>
          </p:cNvPr>
          <p:cNvSpPr txBox="1">
            <a:spLocks/>
          </p:cNvSpPr>
          <p:nvPr/>
        </p:nvSpPr>
        <p:spPr>
          <a:xfrm>
            <a:off x="7995725" y="3633054"/>
            <a:ext cx="2991144" cy="1865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/>
          </a:p>
        </p:txBody>
      </p:sp>
      <p:graphicFrame>
        <p:nvGraphicFramePr>
          <p:cNvPr id="13" name="Symbol zastępczy zawartości 4">
            <a:extLst>
              <a:ext uri="{FF2B5EF4-FFF2-40B4-BE49-F238E27FC236}">
                <a16:creationId xmlns:a16="http://schemas.microsoft.com/office/drawing/2014/main" id="{BC0B1914-9E4B-4553-A21D-070724FF4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92466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789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F6968A-94CF-45E0-8C62-A2514E4A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W jakim stopniu studia ukończone na KUL-u </a:t>
            </a:r>
            <a:b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spełniły Twoje oczekiwania?</a:t>
            </a:r>
          </a:p>
        </p:txBody>
      </p:sp>
      <p:graphicFrame>
        <p:nvGraphicFramePr>
          <p:cNvPr id="19" name="Symbol zastępczy zawartości 18">
            <a:extLst>
              <a:ext uri="{FF2B5EF4-FFF2-40B4-BE49-F238E27FC236}">
                <a16:creationId xmlns:a16="http://schemas.microsoft.com/office/drawing/2014/main" id="{88CCD89E-CAA2-469E-AF7C-1B45E60C6B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25687767-9747-20CD-E992-25B9698EC1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21448"/>
              </p:ext>
            </p:extLst>
          </p:nvPr>
        </p:nvGraphicFramePr>
        <p:xfrm>
          <a:off x="838199" y="1825625"/>
          <a:ext cx="1051559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5983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4E3804-5CBA-496A-9A85-A3FAF901A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</p:spTree>
    <p:extLst>
      <p:ext uri="{BB962C8B-B14F-4D97-AF65-F5344CB8AC3E}">
        <p14:creationId xmlns:p14="http://schemas.microsoft.com/office/powerpoint/2010/main" val="11907016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1ADBB2-838C-45C9-BFC5-F88F5AF5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Charakterystyka próby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933AAF8C-5021-4FDF-ADFA-1D8D1A08F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5755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0899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1D1F53-6A0C-41B9-B0B7-7597E4D3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6616A31D-8111-4F08-85CF-787C9B72DE6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7422540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2C5AD924-C307-449C-8CAB-58E3C1E5FC3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68428276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7735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327CFF-A1B5-4252-A691-3177645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ABEE357A-379C-405A-8D2E-B4135B1FB06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EDED2E4-AC8D-4B58-A2FE-32D3A6E8227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18501578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76004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843718-E819-42E9-8469-5B015C47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Aspekty ważne z perspektywy pracodawcy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C821C70D-27E1-42E8-A289-B12C55D09C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753614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17256F5-EB7F-429A-B29A-39162B98A8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3048448"/>
              </p:ext>
            </p:extLst>
          </p:nvPr>
        </p:nvGraphicFramePr>
        <p:xfrm>
          <a:off x="6417730" y="2888250"/>
          <a:ext cx="4614321" cy="2974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917541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106CE-697D-4530-B02D-C04B0DC22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pl-PL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aphicFrame>
        <p:nvGraphicFramePr>
          <p:cNvPr id="10" name="Symbol zastępczy zawartości 7">
            <a:extLst>
              <a:ext uri="{FF2B5EF4-FFF2-40B4-BE49-F238E27FC236}">
                <a16:creationId xmlns:a16="http://schemas.microsoft.com/office/drawing/2014/main" id="{82D70E79-1BAB-4A26-9192-CAEF872118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87859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424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664365-10B4-488B-9777-4491FC576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9" y="1983894"/>
            <a:ext cx="3688549" cy="2405575"/>
          </a:xfrm>
          <a:solidFill>
            <a:schemeClr val="tx1">
              <a:alpha val="50000"/>
            </a:schemeClr>
          </a:solidFill>
          <a:ln w="25400" cap="sq" cmpd="sng">
            <a:solidFill>
              <a:schemeClr val="bg1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Uczelniane predyktory zadowolenia ze studiów </a:t>
            </a:r>
            <a:b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 sukcesu zawodowego studentów (przyszłych absolwentów)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8C49FF75-8AFC-4C6D-9F74-64E65A3F1A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3589231"/>
              </p:ext>
            </p:extLst>
          </p:nvPr>
        </p:nvGraphicFramePr>
        <p:xfrm>
          <a:off x="4839286" y="640079"/>
          <a:ext cx="6867755" cy="2546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4171A4F0-6EC4-4CEC-B6CA-4D6C02BF460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1431271"/>
              </p:ext>
            </p:extLst>
          </p:nvPr>
        </p:nvGraphicFramePr>
        <p:xfrm>
          <a:off x="4848757" y="3671317"/>
          <a:ext cx="6867754" cy="2505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4208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20753A-992B-4641-AB1C-E951A7CF6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337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studiów (spełnionych oczekiwań)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A981C1-008B-4CAB-B0B3-71F957054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8" y="668337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ścieżki zawodowej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D491F0EF-22E8-4AA2-AE12-EA323FCA92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3428550"/>
              </p:ext>
            </p:extLst>
          </p:nvPr>
        </p:nvGraphicFramePr>
        <p:xfrm>
          <a:off x="836613" y="2505075"/>
          <a:ext cx="51577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010F3833-A872-4E0A-B96A-33997CF8D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4062746"/>
              </p:ext>
            </p:extLst>
          </p:nvPr>
        </p:nvGraphicFramePr>
        <p:xfrm>
          <a:off x="6172200" y="2505074"/>
          <a:ext cx="5180012" cy="368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97387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pl-PL" sz="2400" dirty="0">
                <a:latin typeface="Helvetica" panose="020B0604020202020204" pitchFamily="34" charset="0"/>
                <a:cs typeface="Helvetica" panose="020B0604020202020204" pitchFamily="34" charset="0"/>
              </a:rPr>
              <a:t>Część II: studia licencjackie</a:t>
            </a:r>
          </a:p>
        </p:txBody>
      </p:sp>
    </p:spTree>
    <p:extLst>
      <p:ext uri="{BB962C8B-B14F-4D97-AF65-F5344CB8AC3E}">
        <p14:creationId xmlns:p14="http://schemas.microsoft.com/office/powerpoint/2010/main" val="1620730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502</Words>
  <Application>Microsoft Office PowerPoint</Application>
  <PresentationFormat>Panoramiczny</PresentationFormat>
  <Paragraphs>86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Motyw pakietu Office</vt:lpstr>
      <vt:lpstr>Badanie losów zawodowych absolwentów KUL</vt:lpstr>
      <vt:lpstr>Charakterystyka próby</vt:lpstr>
      <vt:lpstr>Aktywność studentów podczas studiów</vt:lpstr>
      <vt:lpstr>Ocena efektów kształcenia</vt:lpstr>
      <vt:lpstr>Aspekty ważne z perspektywy pracodawcy</vt:lpstr>
      <vt:lpstr>Losy zawodowe absolwentów</vt:lpstr>
      <vt:lpstr>Uczelniane predyktory zadowolenia ze studiów  i sukcesu zawodowego studentów (przyszłych absolwentów)</vt:lpstr>
      <vt:lpstr>Prezentacja programu PowerPoint</vt:lpstr>
      <vt:lpstr>Badanie losów zawodowych absolwentów KUL</vt:lpstr>
      <vt:lpstr>Charakterystyka próby</vt:lpstr>
      <vt:lpstr>Aktywność studentów podczas studiów</vt:lpstr>
      <vt:lpstr>Ocena efektów kształcenia</vt:lpstr>
      <vt:lpstr>Losy zawodowe absolwentów</vt:lpstr>
      <vt:lpstr>Uczelniane predyktory stopnia spełnionych oczekiwań</vt:lpstr>
      <vt:lpstr>W jakim stopniu studia ukończone na KUL-u  spełniły Twoje oczekiwania?</vt:lpstr>
      <vt:lpstr>Badanie losów zawodowych absolwentów KUL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losów zawodowych absolwentów KUL</dc:title>
  <dc:creator>user</dc:creator>
  <cp:lastModifiedBy>user</cp:lastModifiedBy>
  <cp:revision>26</cp:revision>
  <dcterms:created xsi:type="dcterms:W3CDTF">2023-08-21T06:33:55Z</dcterms:created>
  <dcterms:modified xsi:type="dcterms:W3CDTF">2023-08-21T07:43:03Z</dcterms:modified>
</cp:coreProperties>
</file>