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>
        <p:scale>
          <a:sx n="50" d="100"/>
          <a:sy n="50" d="100"/>
        </p:scale>
        <p:origin x="2910" y="15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2C51-1261-403D-AC76-0E215C62E21B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F527-F7ED-423A-82C7-841022BF93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6438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2C51-1261-403D-AC76-0E215C62E21B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F527-F7ED-423A-82C7-841022BF93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492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2C51-1261-403D-AC76-0E215C62E21B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F527-F7ED-423A-82C7-841022BF93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768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2C51-1261-403D-AC76-0E215C62E21B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F527-F7ED-423A-82C7-841022BF93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09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2C51-1261-403D-AC76-0E215C62E21B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F527-F7ED-423A-82C7-841022BF93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816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2C51-1261-403D-AC76-0E215C62E21B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F527-F7ED-423A-82C7-841022BF93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406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2C51-1261-403D-AC76-0E215C62E21B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F527-F7ED-423A-82C7-841022BF93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97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2C51-1261-403D-AC76-0E215C62E21B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F527-F7ED-423A-82C7-841022BF93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657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2C51-1261-403D-AC76-0E215C62E21B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F527-F7ED-423A-82C7-841022BF93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087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2C51-1261-403D-AC76-0E215C62E21B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F527-F7ED-423A-82C7-841022BF93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579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2C51-1261-403D-AC76-0E215C62E21B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F527-F7ED-423A-82C7-841022BF93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763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32C51-1261-403D-AC76-0E215C62E21B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6F527-F7ED-423A-82C7-841022BF93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232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46" y="169813"/>
            <a:ext cx="7389339" cy="2933567"/>
          </a:xfrm>
          <a:prstGeom prst="rect">
            <a:avLst/>
          </a:prstGeom>
        </p:spPr>
      </p:pic>
      <p:sp>
        <p:nvSpPr>
          <p:cNvPr id="6" name="Pagon 5"/>
          <p:cNvSpPr/>
          <p:nvPr/>
        </p:nvSpPr>
        <p:spPr>
          <a:xfrm>
            <a:off x="300166" y="3451654"/>
            <a:ext cx="11772900" cy="2823043"/>
          </a:xfrm>
          <a:prstGeom prst="chevron">
            <a:avLst/>
          </a:prstGeom>
          <a:solidFill>
            <a:srgbClr val="002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002060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360616" y="4027319"/>
            <a:ext cx="965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TYTUŁ,</a:t>
            </a:r>
          </a:p>
          <a:p>
            <a:pPr algn="ctr"/>
            <a:r>
              <a:rPr lang="pl-PL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(POSTER 2 SLAJDY 2 MINUTY)</a:t>
            </a:r>
            <a:endParaRPr lang="pl-PL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11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a 5"/>
          <p:cNvSpPr/>
          <p:nvPr/>
        </p:nvSpPr>
        <p:spPr>
          <a:xfrm>
            <a:off x="205088" y="311150"/>
            <a:ext cx="1943100" cy="1917700"/>
          </a:xfrm>
          <a:prstGeom prst="ellipse">
            <a:avLst/>
          </a:prstGeom>
          <a:solidFill>
            <a:srgbClr val="002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4" name="postery (1)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71838" y="965200"/>
            <a:ext cx="609600" cy="609600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649" y="144464"/>
            <a:ext cx="4248743" cy="1514686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202" y="1784351"/>
            <a:ext cx="3362794" cy="1943371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3089951" y="1659150"/>
            <a:ext cx="49403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Aby umieścić w prezentacji nagranie dźwiękowe wybieramy zakładkę wstawianie i szukamy pozycji „Dźwięk”, gdzie możemy wstawić nagrany wcześniej komentarz do posteru lub nagrać go teraz bezpośrednio w aplikacji (komputer musi mieć działający, wykrywany w systemie mikrofon)</a:t>
            </a:r>
          </a:p>
          <a:p>
            <a:pPr algn="ctr"/>
            <a:endParaRPr lang="pl-PL" dirty="0"/>
          </a:p>
          <a:p>
            <a:pPr algn="ctr"/>
            <a:r>
              <a:rPr lang="pl-PL" dirty="0" smtClean="0"/>
              <a:t>W zależności od posiadanej wersji programu Power Point, opcja wstawienia materiału dźwiękowego może się nieznacznie różnić</a:t>
            </a:r>
            <a:endParaRPr lang="pl-PL" dirty="0"/>
          </a:p>
        </p:txBody>
      </p:sp>
      <p:sp>
        <p:nvSpPr>
          <p:cNvPr id="8" name="Strzałka wygięta w górę 7"/>
          <p:cNvSpPr/>
          <p:nvPr/>
        </p:nvSpPr>
        <p:spPr>
          <a:xfrm rot="10800000" flipH="1">
            <a:off x="7480299" y="755650"/>
            <a:ext cx="3124202" cy="1028700"/>
          </a:xfrm>
          <a:prstGeom prst="bentUpArrow">
            <a:avLst/>
          </a:prstGeom>
          <a:solidFill>
            <a:srgbClr val="002B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342900" y="5054600"/>
            <a:ext cx="1062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Dla posterów przewidziano przestrzeń na dwa slajdy – slajd tytułowy, oraz slajd z nagraniem i zawartością (obecny slajd)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948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6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89</Words>
  <Application>Microsoft Office PowerPoint</Application>
  <PresentationFormat>Panoramiczny</PresentationFormat>
  <Paragraphs>6</Paragraphs>
  <Slides>2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Alan Szarek</dc:creator>
  <cp:lastModifiedBy>Alan Szarek</cp:lastModifiedBy>
  <cp:revision>9</cp:revision>
  <dcterms:created xsi:type="dcterms:W3CDTF">2025-03-14T11:35:21Z</dcterms:created>
  <dcterms:modified xsi:type="dcterms:W3CDTF">2025-03-17T09:39:38Z</dcterms:modified>
</cp:coreProperties>
</file>