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4" autoAdjust="0"/>
    <p:restoredTop sz="94660"/>
  </p:normalViewPr>
  <p:slideViewPr>
    <p:cSldViewPr snapToGrid="0">
      <p:cViewPr>
        <p:scale>
          <a:sx n="66" d="100"/>
          <a:sy n="66" d="100"/>
        </p:scale>
        <p:origin x="2394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497E-C31D-463B-AC3F-9FAE8111C5BD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3C96-C261-4909-82C8-7A9625006D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200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497E-C31D-463B-AC3F-9FAE8111C5BD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3C96-C261-4909-82C8-7A9625006D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497E-C31D-463B-AC3F-9FAE8111C5BD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3C96-C261-4909-82C8-7A9625006D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3306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497E-C31D-463B-AC3F-9FAE8111C5BD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3C96-C261-4909-82C8-7A9625006D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821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497E-C31D-463B-AC3F-9FAE8111C5BD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3C96-C261-4909-82C8-7A9625006D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111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497E-C31D-463B-AC3F-9FAE8111C5BD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3C96-C261-4909-82C8-7A9625006D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802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497E-C31D-463B-AC3F-9FAE8111C5BD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3C96-C261-4909-82C8-7A9625006D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581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497E-C31D-463B-AC3F-9FAE8111C5BD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3C96-C261-4909-82C8-7A9625006D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9360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497E-C31D-463B-AC3F-9FAE8111C5BD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3C96-C261-4909-82C8-7A9625006D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6250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497E-C31D-463B-AC3F-9FAE8111C5BD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3C96-C261-4909-82C8-7A9625006D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772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497E-C31D-463B-AC3F-9FAE8111C5BD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3C96-C261-4909-82C8-7A9625006D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569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7497E-C31D-463B-AC3F-9FAE8111C5BD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23C96-C261-4909-82C8-7A9625006D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3227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46" y="243298"/>
            <a:ext cx="7389339" cy="2933567"/>
          </a:xfrm>
          <a:prstGeom prst="rect">
            <a:avLst/>
          </a:prstGeom>
        </p:spPr>
      </p:pic>
      <p:sp>
        <p:nvSpPr>
          <p:cNvPr id="8" name="Pagon 7"/>
          <p:cNvSpPr/>
          <p:nvPr/>
        </p:nvSpPr>
        <p:spPr>
          <a:xfrm>
            <a:off x="300166" y="3451654"/>
            <a:ext cx="11772900" cy="2823043"/>
          </a:xfrm>
          <a:prstGeom prst="chevron">
            <a:avLst/>
          </a:prstGeom>
          <a:solidFill>
            <a:srgbClr val="002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00206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360616" y="4001232"/>
            <a:ext cx="965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TYTUŁ TEMAT </a:t>
            </a:r>
            <a:endParaRPr lang="pl-PL" sz="4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(REFERAT 10 MINUT)</a:t>
            </a:r>
            <a:endParaRPr lang="pl-PL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441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775220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Panoramiczny</PresentationFormat>
  <Paragraphs>2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Alan Szarek</dc:creator>
  <cp:lastModifiedBy>Alan Szarek</cp:lastModifiedBy>
  <cp:revision>3</cp:revision>
  <dcterms:created xsi:type="dcterms:W3CDTF">2025-03-14T12:21:38Z</dcterms:created>
  <dcterms:modified xsi:type="dcterms:W3CDTF">2025-03-17T09:39:41Z</dcterms:modified>
</cp:coreProperties>
</file>