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8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88D3-0514-42A1-BB72-3D4D15007405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43843-5B67-4B2C-9CED-18CBFEB4AE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20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43843-5B67-4B2C-9CED-18CBFEB4AE8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99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43843-5B67-4B2C-9CED-18CBFEB4AE8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24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43843-5B67-4B2C-9CED-18CBFEB4AE82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74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5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9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36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379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63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48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14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33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287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9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40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0A7C0-8C06-47E1-ACD2-14563FA1C59E}" type="datetimeFigureOut">
              <a:rPr lang="pl-PL" smtClean="0"/>
              <a:t>11.03.2018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7E278-5C18-4551-B860-77D6F46E51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10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404664"/>
            <a:ext cx="4320480" cy="5688632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b="1" dirty="0" smtClean="0">
                <a:solidFill>
                  <a:srgbClr val="FF0000"/>
                </a:solidFill>
              </a:rPr>
              <a:t>UROCZYSTA PROMOCJA KSIĄŻKI</a:t>
            </a:r>
          </a:p>
          <a:p>
            <a:endParaRPr lang="pl-PL" dirty="0" smtClean="0"/>
          </a:p>
          <a:p>
            <a:r>
              <a:rPr lang="pl-PL" sz="1800" dirty="0" smtClean="0">
                <a:solidFill>
                  <a:schemeClr val="bg1"/>
                </a:solidFill>
              </a:rPr>
              <a:t>pod redakcją </a:t>
            </a:r>
          </a:p>
          <a:p>
            <a:endParaRPr lang="pl-PL" sz="2000" dirty="0" smtClean="0"/>
          </a:p>
          <a:p>
            <a:r>
              <a:rPr lang="pl-PL" sz="2000" dirty="0" smtClean="0">
                <a:solidFill>
                  <a:schemeClr val="bg1"/>
                </a:solidFill>
              </a:rPr>
              <a:t>Aliny Rynio i Magdaleny </a:t>
            </a:r>
            <a:r>
              <a:rPr lang="pl-PL" sz="2000" dirty="0" err="1" smtClean="0">
                <a:solidFill>
                  <a:schemeClr val="bg1"/>
                </a:solidFill>
              </a:rPr>
              <a:t>Parzyszek</a:t>
            </a:r>
            <a:endParaRPr lang="pl-PL" sz="2000" dirty="0" smtClean="0">
              <a:solidFill>
                <a:schemeClr val="bg1"/>
              </a:solidFill>
            </a:endParaRPr>
          </a:p>
          <a:p>
            <a:endParaRPr lang="pl-PL" dirty="0"/>
          </a:p>
          <a:p>
            <a:r>
              <a:rPr lang="pl-PL" dirty="0" smtClean="0"/>
              <a:t>13 marca 2018 r.</a:t>
            </a:r>
          </a:p>
          <a:p>
            <a:r>
              <a:rPr lang="pl-PL" dirty="0" smtClean="0"/>
              <a:t>Lublin Pałac Łokietka (Ratusz)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260648"/>
            <a:ext cx="4498375" cy="64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SŁOWO WIELKIEGO KANCELRZA </a:t>
            </a:r>
            <a:r>
              <a:rPr lang="pl-PL" dirty="0" smtClean="0">
                <a:solidFill>
                  <a:srgbClr val="FF0000"/>
                </a:solidFill>
              </a:rPr>
              <a:t>STEFANA KARDYNAŁA WYSZYŃSKIEGO </a:t>
            </a:r>
            <a:r>
              <a:rPr lang="pl-PL" dirty="0" smtClean="0">
                <a:solidFill>
                  <a:schemeClr val="bg1"/>
                </a:solidFill>
              </a:rPr>
              <a:t>INAUGURUJĄCE KOLEJNE 100-LECIE KATOLICKIEGO UNIWERSYTETU LUBELSKIEGO JANA PAWŁA I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4437112"/>
            <a:ext cx="741682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solidFill>
                  <a:schemeClr val="bg1"/>
                </a:solidFill>
                <a:latin typeface="Californian FB" pitchFamily="18" charset="0"/>
              </a:rPr>
              <a:t>Musicie patrzeć daleko w przyszłość swego narodu, który będzie żyć nie tylko dziś, ale i w drugim tysiącleciu. </a:t>
            </a:r>
          </a:p>
          <a:p>
            <a:pPr algn="ctr"/>
            <a:r>
              <a:rPr lang="pl-PL" sz="2400" i="1" dirty="0" smtClean="0">
                <a:solidFill>
                  <a:schemeClr val="bg1"/>
                </a:solidFill>
                <a:latin typeface="Californian FB" pitchFamily="18" charset="0"/>
              </a:rPr>
              <a:t>Bo drugie tysiąclecie, najmilsi, powstaje w pierwszym, </a:t>
            </a:r>
          </a:p>
          <a:p>
            <a:pPr algn="ctr"/>
            <a:r>
              <a:rPr lang="pl-PL" sz="2400" i="1" dirty="0" smtClean="0">
                <a:solidFill>
                  <a:schemeClr val="bg1"/>
                </a:solidFill>
                <a:latin typeface="Californian FB" pitchFamily="18" charset="0"/>
              </a:rPr>
              <a:t>które się kończy. </a:t>
            </a:r>
          </a:p>
          <a:p>
            <a:pPr algn="ctr"/>
            <a:endParaRPr lang="pl-PL" sz="2000" i="1" dirty="0">
              <a:solidFill>
                <a:schemeClr val="bg1"/>
              </a:solidFill>
              <a:latin typeface="Californian FB" pitchFamily="18" charset="0"/>
            </a:endParaRPr>
          </a:p>
          <a:p>
            <a:pPr algn="ctr"/>
            <a:endParaRPr lang="pl-PL" sz="2000" i="1" dirty="0" smtClean="0">
              <a:solidFill>
                <a:schemeClr val="bg1"/>
              </a:solidFill>
              <a:latin typeface="Californian FB" pitchFamily="18" charset="0"/>
            </a:endParaRPr>
          </a:p>
          <a:p>
            <a:pPr algn="ctr"/>
            <a:r>
              <a:rPr lang="pl-PL" sz="1100" dirty="0" smtClean="0">
                <a:solidFill>
                  <a:schemeClr val="bg1"/>
                </a:solidFill>
                <a:latin typeface="Bodoni MT" pitchFamily="18" charset="0"/>
              </a:rPr>
              <a:t>Stefan Kardynał Wyszyński – do studentów 7 maja 1958 roku</a:t>
            </a:r>
            <a:endParaRPr lang="pl-PL" sz="1100" dirty="0">
              <a:solidFill>
                <a:schemeClr val="bg1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5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Inspiracja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AutoNum type="romanUcPeriod"/>
            </a:pPr>
            <a:r>
              <a:rPr lang="pl-PL" dirty="0" smtClean="0">
                <a:solidFill>
                  <a:srgbClr val="FF0000"/>
                </a:solidFill>
              </a:rPr>
              <a:t>1050-lecie Chrztu Polski </a:t>
            </a:r>
          </a:p>
          <a:p>
            <a:pPr marL="571500" indent="-571500">
              <a:buAutoNum type="romanUcPeriod"/>
            </a:pPr>
            <a:r>
              <a:rPr lang="pl-PL" dirty="0" smtClean="0">
                <a:solidFill>
                  <a:srgbClr val="FF0000"/>
                </a:solidFill>
              </a:rPr>
              <a:t>100-lecie odzyskania niepodległości przez Polskę</a:t>
            </a:r>
          </a:p>
          <a:p>
            <a:pPr marL="571500" indent="-571500">
              <a:buAutoNum type="romanUcPeriod"/>
            </a:pPr>
            <a:r>
              <a:rPr lang="pl-PL" dirty="0" smtClean="0">
                <a:solidFill>
                  <a:srgbClr val="FF0000"/>
                </a:solidFill>
              </a:rPr>
              <a:t>100-lecie Katolickiego Uniwersytetu Lubelskiego Jana Pawła II</a:t>
            </a:r>
          </a:p>
          <a:p>
            <a:pPr marL="571500" indent="-571500">
              <a:buAutoNum type="romanUcPeriod"/>
            </a:pPr>
            <a:r>
              <a:rPr lang="pl-PL" dirty="0" smtClean="0">
                <a:solidFill>
                  <a:srgbClr val="FF0000"/>
                </a:solidFill>
              </a:rPr>
              <a:t>Dr hab. Alina Rynio 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8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99093"/>
            <a:ext cx="4680520" cy="662067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90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51" y="188640"/>
            <a:ext cx="4504899" cy="64087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30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608512" cy="651881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28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1"/>
            <a:ext cx="4608512" cy="658231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48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16632"/>
            <a:ext cx="4680520" cy="662587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78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0841"/>
            <a:ext cx="4608512" cy="65161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542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6784"/>
            <a:ext cx="4608512" cy="651881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693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16632"/>
            <a:ext cx="4680520" cy="661800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0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374473" cy="653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632960" cy="435254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3712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87" y="116631"/>
            <a:ext cx="4513226" cy="666908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032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3464"/>
            <a:ext cx="4464496" cy="632006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572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99218"/>
            <a:ext cx="4680520" cy="661800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96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6010"/>
            <a:ext cx="4608512" cy="65161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352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171102"/>
            <a:ext cx="4536504" cy="64169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964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17" y="116632"/>
            <a:ext cx="4411767" cy="65191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068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8791"/>
            <a:ext cx="4608512" cy="651881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858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8" b="8073"/>
          <a:stretch/>
        </p:blipFill>
        <p:spPr>
          <a:xfrm>
            <a:off x="864559" y="404664"/>
            <a:ext cx="7414882" cy="559890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812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8660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481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6" r="17480" b="23283"/>
          <a:stretch/>
        </p:blipFill>
        <p:spPr>
          <a:xfrm>
            <a:off x="1907704" y="626656"/>
            <a:ext cx="5616624" cy="550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37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2304256" cy="634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395536" y="620688"/>
            <a:ext cx="54726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PROWADZENIE SPOTKANIA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sz="4000" dirty="0" smtClean="0">
                <a:solidFill>
                  <a:srgbClr val="FF0000"/>
                </a:solidFill>
              </a:rPr>
              <a:t>Prof. dr hab. Karol Klauza</a:t>
            </a: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51520" y="3140968"/>
            <a:ext cx="74168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CZĘŚĆ MERYTORYCZNA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REFLEKSJE WOKÓŁ WYBRANYCH FORM UPAMIĘTNIANIA OSOBY I DZIEŁA PRYMASA TYSIĄCLECIA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11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4776"/>
            <a:ext cx="475252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794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8679"/>
            <a:ext cx="4392488" cy="585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781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02808"/>
            <a:ext cx="4608512" cy="614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552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6797"/>
            <a:ext cx="4536504" cy="604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4197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76672"/>
            <a:ext cx="4505548" cy="6007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684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6646"/>
            <a:ext cx="4680520" cy="624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026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536504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8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4" t="15915" r="11117"/>
          <a:stretch/>
        </p:blipFill>
        <p:spPr>
          <a:xfrm>
            <a:off x="1691680" y="407162"/>
            <a:ext cx="4536504" cy="617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407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1"/>
          <a:stretch/>
        </p:blipFill>
        <p:spPr>
          <a:xfrm>
            <a:off x="647564" y="476671"/>
            <a:ext cx="7848872" cy="4226504"/>
          </a:xfrm>
        </p:spPr>
      </p:pic>
    </p:spTree>
    <p:extLst>
      <p:ext uri="{BB962C8B-B14F-4D97-AF65-F5344CB8AC3E}">
        <p14:creationId xmlns:p14="http://schemas.microsoft.com/office/powerpoint/2010/main" val="797187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pl-PL" sz="4900" dirty="0">
                <a:solidFill>
                  <a:srgbClr val="FF0000"/>
                </a:solidFill>
                <a:ea typeface="+mn-ea"/>
                <a:cs typeface="+mn-cs"/>
              </a:rPr>
              <a:t>REFLEKSJE WOKÓŁ WYBRANYCH FORM UPAMIĘTNIANIA OSOBY </a:t>
            </a:r>
            <a:r>
              <a:rPr lang="pl-PL" sz="4900" dirty="0" smtClean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pl-PL" sz="4900" dirty="0" smtClean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pl-PL" sz="4900" dirty="0" smtClean="0">
                <a:solidFill>
                  <a:srgbClr val="FF0000"/>
                </a:solidFill>
                <a:ea typeface="+mn-ea"/>
                <a:cs typeface="+mn-cs"/>
              </a:rPr>
              <a:t>I </a:t>
            </a:r>
            <a:r>
              <a:rPr lang="pl-PL" sz="4900" dirty="0">
                <a:solidFill>
                  <a:srgbClr val="FF0000"/>
                </a:solidFill>
                <a:ea typeface="+mn-ea"/>
                <a:cs typeface="+mn-cs"/>
              </a:rPr>
              <a:t>DZIEŁA PRYMASA TYSIĄCLECIA</a:t>
            </a:r>
            <a:r>
              <a:rPr lang="pl-PL" sz="2400" dirty="0"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pl-PL" sz="2400" dirty="0">
                <a:solidFill>
                  <a:prstClr val="white"/>
                </a:solidFill>
                <a:ea typeface="+mn-ea"/>
                <a:cs typeface="+mn-cs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815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5554960" cy="3802434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Ks. prof. dr hab.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</a:rPr>
              <a:t>Augustyn </a:t>
            </a:r>
            <a:r>
              <a:rPr lang="pl-PL" sz="4000" dirty="0" err="1" smtClean="0">
                <a:solidFill>
                  <a:srgbClr val="FF0000"/>
                </a:solidFill>
              </a:rPr>
              <a:t>Eckmann</a:t>
            </a: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/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Prezes TN KUL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/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Słowo od wydawcy</a:t>
            </a:r>
            <a:endParaRPr lang="pl-PL" sz="40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2656"/>
            <a:ext cx="2304256" cy="634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903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1196752"/>
            <a:ext cx="6984776" cy="468052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FF0000"/>
                </a:solidFill>
              </a:rPr>
              <a:t>Iwona </a:t>
            </a:r>
            <a:r>
              <a:rPr lang="pl-PL" sz="4000" dirty="0" err="1" smtClean="0">
                <a:solidFill>
                  <a:srgbClr val="FF0000"/>
                </a:solidFill>
              </a:rPr>
              <a:t>Czarcińska</a:t>
            </a:r>
            <a:r>
              <a:rPr lang="pl-PL" sz="4000" dirty="0" smtClean="0">
                <a:solidFill>
                  <a:schemeClr val="bg1"/>
                </a:solidFill>
              </a:rPr>
              <a:t>,</a:t>
            </a:r>
            <a:r>
              <a:rPr lang="pl-PL" sz="4000" dirty="0" smtClean="0">
                <a:solidFill>
                  <a:srgbClr val="FF0000"/>
                </a:solidFill>
              </a:rPr>
              <a:t> </a:t>
            </a:r>
            <a:br>
              <a:rPr lang="pl-PL" sz="4000" dirty="0" smtClean="0">
                <a:solidFill>
                  <a:srgbClr val="FF0000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Instytut Prymasowski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3600" i="1" dirty="0" smtClean="0">
                <a:solidFill>
                  <a:schemeClr val="bg1"/>
                </a:solidFill>
              </a:rPr>
              <a:t>Heroiczna codzienność życia Prymasa Tysiąclecia widziana oczyma świadka</a:t>
            </a:r>
            <a:r>
              <a:rPr lang="pl-PL" sz="4000" dirty="0" smtClean="0">
                <a:solidFill>
                  <a:schemeClr val="bg1"/>
                </a:solidFill>
              </a:rPr>
              <a:t/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44624"/>
            <a:ext cx="2407125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66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5674642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Elżbieta </a:t>
            </a:r>
            <a:r>
              <a:rPr lang="pl-PL" sz="3600" dirty="0" err="1" smtClean="0">
                <a:solidFill>
                  <a:srgbClr val="FF0000"/>
                </a:solidFill>
              </a:rPr>
              <a:t>Dmitrowska</a:t>
            </a:r>
            <a:r>
              <a:rPr lang="pl-PL" sz="3600" dirty="0" smtClean="0">
                <a:solidFill>
                  <a:srgbClr val="FF0000"/>
                </a:solidFill>
              </a:rPr>
              <a:t>-Kaduk, </a:t>
            </a:r>
            <a:br>
              <a:rPr lang="pl-PL" sz="3600" dirty="0" smtClean="0">
                <a:solidFill>
                  <a:srgbClr val="FF0000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>Prezes Stowarzyszenia Przyjaciół Szkół im. Kardynała Stefana Wyszyńskiego </a:t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/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i="1" dirty="0" smtClean="0">
                <a:solidFill>
                  <a:schemeClr val="bg1"/>
                </a:solidFill>
              </a:rPr>
              <a:t>Aktualna działalność edukacyjna Stowarzyszenia </a:t>
            </a:r>
            <a:endParaRPr lang="pl-PL" sz="36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19" y="188640"/>
            <a:ext cx="2376264" cy="653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6958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5458618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Ks. Prałat </a:t>
            </a:r>
            <a:r>
              <a:rPr lang="pl-PL" sz="3600" dirty="0" smtClean="0">
                <a:solidFill>
                  <a:srgbClr val="FF0000"/>
                </a:solidFill>
              </a:rPr>
              <a:t>Zdzisław </a:t>
            </a:r>
            <a:r>
              <a:rPr lang="pl-PL" sz="3600" dirty="0" err="1" smtClean="0">
                <a:solidFill>
                  <a:srgbClr val="FF0000"/>
                </a:solidFill>
              </a:rPr>
              <a:t>Ciżmiński</a:t>
            </a:r>
            <a:r>
              <a:rPr lang="pl-PL" sz="3600" dirty="0" smtClean="0">
                <a:solidFill>
                  <a:srgbClr val="FF0000"/>
                </a:solidFill>
              </a:rPr>
              <a:t/>
            </a:r>
            <a:br>
              <a:rPr lang="pl-PL" sz="3600" dirty="0" smtClean="0">
                <a:solidFill>
                  <a:srgbClr val="FF0000"/>
                </a:solidFill>
              </a:rPr>
            </a:br>
            <a:r>
              <a:rPr lang="pl-PL" sz="3600" dirty="0" smtClean="0">
                <a:solidFill>
                  <a:schemeClr val="bg1"/>
                </a:solidFill>
              </a:rPr>
              <a:t/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3600" i="1" dirty="0" smtClean="0">
                <a:solidFill>
                  <a:schemeClr val="bg1"/>
                </a:solidFill>
              </a:rPr>
              <a:t>Specyfika działalności Fundacji „Dom Trzeciego Tysiąclecia” </a:t>
            </a:r>
            <a:br>
              <a:rPr lang="pl-PL" sz="3600" i="1" dirty="0" smtClean="0">
                <a:solidFill>
                  <a:schemeClr val="bg1"/>
                </a:solidFill>
              </a:rPr>
            </a:br>
            <a:r>
              <a:rPr lang="pl-PL" sz="3600" i="1" dirty="0" smtClean="0">
                <a:solidFill>
                  <a:schemeClr val="bg1"/>
                </a:solidFill>
              </a:rPr>
              <a:t>im. Stefana Kardynała Wyszyńskiego w Zamościu</a:t>
            </a:r>
            <a:endParaRPr lang="pl-PL" sz="36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44624"/>
            <a:ext cx="2376264" cy="6539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2817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789040"/>
            <a:ext cx="4355976" cy="2160240"/>
          </a:xfrm>
        </p:spPr>
        <p:txBody>
          <a:bodyPr>
            <a:noAutofit/>
          </a:bodyPr>
          <a:lstStyle/>
          <a:p>
            <a:pPr algn="l"/>
            <a:r>
              <a:rPr lang="pl-PL" sz="2800" dirty="0" smtClean="0">
                <a:solidFill>
                  <a:schemeClr val="bg1"/>
                </a:solidFill>
              </a:rPr>
              <a:t>Opracowanie: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mgr Renata Wawerska </a:t>
            </a:r>
            <a:br>
              <a:rPr lang="pl-PL" sz="2800" dirty="0" smtClean="0">
                <a:solidFill>
                  <a:schemeClr val="bg1"/>
                </a:solidFill>
              </a:rPr>
            </a:br>
            <a:r>
              <a:rPr lang="pl-PL" sz="2800" dirty="0" smtClean="0">
                <a:solidFill>
                  <a:schemeClr val="bg1"/>
                </a:solidFill>
              </a:rPr>
              <a:t>ks. mgr lic. Andrzej </a:t>
            </a:r>
            <a:r>
              <a:rPr lang="pl-PL" sz="2800" dirty="0" err="1" smtClean="0">
                <a:solidFill>
                  <a:schemeClr val="bg1"/>
                </a:solidFill>
              </a:rPr>
              <a:t>Jasnos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3923928" y="116632"/>
            <a:ext cx="5112568" cy="6467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01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908720"/>
            <a:ext cx="7164288" cy="5256584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Ks. dr hab.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</a:rPr>
              <a:t>Andrzej Kiciński</a:t>
            </a:r>
            <a:r>
              <a:rPr lang="pl-PL" sz="4000" dirty="0" smtClean="0">
                <a:solidFill>
                  <a:schemeClr val="bg1"/>
                </a:solidFill>
              </a:rPr>
              <a:t>, prof. KUL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Prorektor KUL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Kardynał Stefan Wyszyński a Katolicki Uniwersytet Lubelski</a:t>
            </a:r>
            <a:endParaRPr lang="pl-PL" sz="40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8640"/>
            <a:ext cx="2364606" cy="650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319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6768752" cy="5616624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Dr hab.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</a:rPr>
              <a:t>Przemysław </a:t>
            </a:r>
            <a:r>
              <a:rPr lang="pl-PL" sz="4000" dirty="0" err="1" smtClean="0">
                <a:solidFill>
                  <a:srgbClr val="FF0000"/>
                </a:solidFill>
              </a:rPr>
              <a:t>Czarnek</a:t>
            </a:r>
            <a:r>
              <a:rPr lang="pl-PL" sz="4000" dirty="0" smtClean="0">
                <a:solidFill>
                  <a:schemeClr val="bg1"/>
                </a:solidFill>
              </a:rPr>
              <a:t>, prof. KUL</a:t>
            </a:r>
            <a:r>
              <a:rPr lang="pl-PL" sz="3600" dirty="0" smtClean="0">
                <a:solidFill>
                  <a:schemeClr val="bg1"/>
                </a:solidFill>
              </a:rPr>
              <a:t/>
            </a:r>
            <a:br>
              <a:rPr lang="pl-PL" sz="3600" dirty="0" smtClean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Współczesny wymiar potrzeby pamięci osoby i nauczania Prymasa Tysiąclecia</a:t>
            </a:r>
            <a:endParaRPr lang="pl-PL" sz="40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2656"/>
            <a:ext cx="2220590" cy="611137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60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6192688" cy="4896544"/>
          </a:xfrm>
        </p:spPr>
        <p:txBody>
          <a:bodyPr/>
          <a:lstStyle/>
          <a:p>
            <a:r>
              <a:rPr lang="pl-PL" sz="4000" dirty="0" smtClean="0">
                <a:solidFill>
                  <a:schemeClr val="bg1"/>
                </a:solidFill>
              </a:rPr>
              <a:t>Prof. dr hab.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</a:rPr>
              <a:t>Karol Klauza</a:t>
            </a:r>
            <a:r>
              <a:rPr lang="pl-PL" sz="4000" dirty="0" smtClean="0">
                <a:solidFill>
                  <a:schemeClr val="bg1"/>
                </a:solidFill>
              </a:rPr>
              <a:t>, KUL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Lubelskie ślady obecności Księdza Stefana Wyszyńskiego</a:t>
            </a:r>
            <a:endParaRPr lang="pl-PL" sz="40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2232248" cy="614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87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6336704" cy="5602634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Ks. dr hab.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</a:rPr>
              <a:t>Rafał Bednarczyk</a:t>
            </a:r>
            <a:r>
              <a:rPr lang="pl-PL" sz="4000" dirty="0" smtClean="0">
                <a:solidFill>
                  <a:schemeClr val="bg1"/>
                </a:solidFill>
              </a:rPr>
              <a:t>, UKSW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/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Nauczanie Kardynała Stefana Wyszyńskiego przedmiotem badań naukowych</a:t>
            </a:r>
            <a:endParaRPr lang="pl-PL" sz="40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2656"/>
            <a:ext cx="2262423" cy="622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0504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52736"/>
            <a:ext cx="6804248" cy="5170586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Dr hab. 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rgbClr val="FF0000"/>
                </a:solidFill>
              </a:rPr>
              <a:t>Alina Rynio</a:t>
            </a:r>
            <a:r>
              <a:rPr lang="pl-PL" sz="4000" dirty="0" smtClean="0">
                <a:solidFill>
                  <a:schemeClr val="bg1"/>
                </a:solidFill>
              </a:rPr>
              <a:t>, KUL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/>
            </a:r>
            <a:br>
              <a:rPr lang="pl-PL" sz="4000" dirty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Doktorancki przykład wykorzystania metody projektu popularyzującego osobę </a:t>
            </a:r>
            <a:br>
              <a:rPr lang="pl-PL" sz="4000" i="1" dirty="0" smtClean="0">
                <a:solidFill>
                  <a:schemeClr val="bg1"/>
                </a:solidFill>
              </a:rPr>
            </a:br>
            <a:r>
              <a:rPr lang="pl-PL" sz="4000" i="1" dirty="0" smtClean="0">
                <a:solidFill>
                  <a:schemeClr val="bg1"/>
                </a:solidFill>
              </a:rPr>
              <a:t>i nauczanie Prymasa Tysiąclecia</a:t>
            </a:r>
            <a:endParaRPr lang="pl-PL" sz="4000" i="1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2334431" cy="642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20234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173</Words>
  <Application>Microsoft Office PowerPoint</Application>
  <PresentationFormat>Pokaz na ekranie (4:3)</PresentationFormat>
  <Paragraphs>44</Paragraphs>
  <Slides>43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Motyw pakietu Office</vt:lpstr>
      <vt:lpstr>Prezentacja programu PowerPoint</vt:lpstr>
      <vt:lpstr>Prezentacja programu PowerPoint</vt:lpstr>
      <vt:lpstr>Prezentacja programu PowerPoint</vt:lpstr>
      <vt:lpstr>Ks. prof. dr hab.  Augustyn Eckmann  Prezes TN KUL   Słowo od wydawcy</vt:lpstr>
      <vt:lpstr>Ks. dr hab.  Andrzej Kiciński, prof. KUL  Prorektor KUL  Kardynał Stefan Wyszyński a Katolicki Uniwersytet Lubelski</vt:lpstr>
      <vt:lpstr>Dr hab.  Przemysław Czarnek, prof. KUL  Współczesny wymiar potrzeby pamięci osoby i nauczania Prymasa Tysiąclecia</vt:lpstr>
      <vt:lpstr>Prof. dr hab.  Karol Klauza, KUL  Lubelskie ślady obecności Księdza Stefana Wyszyńskiego</vt:lpstr>
      <vt:lpstr>Ks. dr hab.  Rafał Bednarczyk, UKSW  Nauczanie Kardynała Stefana Wyszyńskiego przedmiotem badań naukowych</vt:lpstr>
      <vt:lpstr>Dr hab.  Alina Rynio, KUL  Doktorancki przykład wykorzystania metody projektu popularyzującego osobę  i nauczanie Prymasa Tysiąclecia</vt:lpstr>
      <vt:lpstr>SŁOWO WIELKIEGO KANCELRZA STEFANA KARDYNAŁA WYSZYŃSKIEGO INAUGURUJĄCE KOLEJNE 100-LECIE KATOLICKIEGO UNIWERSYTETU LUBELSKIEGO JANA PAWŁA I</vt:lpstr>
      <vt:lpstr>Inspiracja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REFLEKSJE WOKÓŁ WYBRANYCH FORM UPAMIĘTNIANIA OSOBY  I DZIEŁA PRYMASA TYSIĄCLECIA </vt:lpstr>
      <vt:lpstr>Iwona Czarcińska,  Instytut Prymasowski   Heroiczna codzienność życia Prymasa Tysiąclecia widziana oczyma świadka  </vt:lpstr>
      <vt:lpstr>Elżbieta Dmitrowska-Kaduk,  Prezes Stowarzyszenia Przyjaciół Szkół im. Kardynała Stefana Wyszyńskiego   Aktualna działalność edukacyjna Stowarzyszenia </vt:lpstr>
      <vt:lpstr>Ks. Prałat Zdzisław Ciżmiński  Specyfika działalności Fundacji „Dom Trzeciego Tysiąclecia”  im. Stefana Kardynała Wyszyńskiego w Zamościu</vt:lpstr>
      <vt:lpstr>Opracowanie:  mgr Renata Wawerska  ks. mgr lic. Andrzej Jasnos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Użytkownik systemu Windows</dc:creator>
  <cp:lastModifiedBy>Użytkownik systemu Windows</cp:lastModifiedBy>
  <cp:revision>10</cp:revision>
  <dcterms:created xsi:type="dcterms:W3CDTF">2018-03-11T18:55:08Z</dcterms:created>
  <dcterms:modified xsi:type="dcterms:W3CDTF">2018-03-11T20:42:01Z</dcterms:modified>
</cp:coreProperties>
</file>