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63" r:id="rId3"/>
    <p:sldId id="341" r:id="rId4"/>
    <p:sldId id="338" r:id="rId5"/>
    <p:sldId id="268" r:id="rId6"/>
    <p:sldId id="258" r:id="rId7"/>
    <p:sldId id="279" r:id="rId8"/>
    <p:sldId id="342" r:id="rId9"/>
    <p:sldId id="381" r:id="rId10"/>
    <p:sldId id="380" r:id="rId11"/>
    <p:sldId id="343" r:id="rId12"/>
    <p:sldId id="371" r:id="rId13"/>
    <p:sldId id="370" r:id="rId14"/>
    <p:sldId id="344" r:id="rId15"/>
    <p:sldId id="345" r:id="rId16"/>
    <p:sldId id="346" r:id="rId17"/>
    <p:sldId id="347" r:id="rId18"/>
    <p:sldId id="382" r:id="rId19"/>
    <p:sldId id="348" r:id="rId20"/>
    <p:sldId id="349" r:id="rId21"/>
    <p:sldId id="373" r:id="rId22"/>
    <p:sldId id="374" r:id="rId23"/>
    <p:sldId id="375" r:id="rId24"/>
    <p:sldId id="376" r:id="rId25"/>
    <p:sldId id="377" r:id="rId26"/>
    <p:sldId id="383" r:id="rId27"/>
    <p:sldId id="385" r:id="rId28"/>
    <p:sldId id="357" r:id="rId29"/>
    <p:sldId id="358" r:id="rId30"/>
    <p:sldId id="359" r:id="rId31"/>
    <p:sldId id="361" r:id="rId32"/>
    <p:sldId id="362" r:id="rId33"/>
    <p:sldId id="363" r:id="rId34"/>
    <p:sldId id="360" r:id="rId35"/>
    <p:sldId id="378" r:id="rId36"/>
    <p:sldId id="386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77" autoAdjust="0"/>
  </p:normalViewPr>
  <p:slideViewPr>
    <p:cSldViewPr>
      <p:cViewPr varScale="1">
        <p:scale>
          <a:sx n="71" d="100"/>
          <a:sy n="71" d="100"/>
        </p:scale>
        <p:origin x="-13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4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9B40A-B5B4-4D5B-807B-954F5BBB6324}" type="datetimeFigureOut">
              <a:rPr lang="pl-PL" smtClean="0"/>
              <a:pPr/>
              <a:t>2014-04-09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5181D-72EF-41CA-9BCB-14614328F00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851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0C70D4-9518-4359-9AD6-6924E88EBC94}" type="slidenum">
              <a:rPr lang="pl-PL" smtClean="0"/>
              <a:pPr>
                <a:defRPr/>
              </a:pPr>
              <a:t>3</a:t>
            </a:fld>
            <a:endParaRPr lang="pl-P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F2CE68-7EB2-489F-BBC8-C8659A879FCC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5E1E5D-1905-4F00-80E0-256F47B87AF1}" type="slidenum">
              <a:rPr lang="pl-PL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3584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F32D94-C742-48E6-9294-8394FBD38A5F}" type="slidenum">
              <a:rPr lang="pl-PL" smtClean="0"/>
              <a:pPr/>
              <a:t>30</a:t>
            </a:fld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7373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6447EE-1DB1-4D87-8027-CE98EC850FF1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5181D-72EF-41CA-9BCB-14614328F003}" type="slidenum">
              <a:rPr lang="pl-PL" smtClean="0"/>
              <a:pPr/>
              <a:t>34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6042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212239-C535-4CFE-BEA4-CE22DFDF6787}" type="slidenum">
              <a:rPr lang="pl-PL" smtClean="0"/>
              <a:pPr/>
              <a:t>36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  <p:sp>
        <p:nvSpPr>
          <p:cNvPr id="18843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18843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21A2-A300-4A49-A1E2-FF61128AFB08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52CCF-DDB4-409C-AEE4-71F756A9F1DE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306A5-4A1B-4045-BBAC-441FC1246AC2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105F2-1FFC-4181-86FA-0942CEE34150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ytuł, tekst i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03926-4FA3-44CD-9DA5-B5E107B83F26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741C7-8641-4B1A-8AD6-D4F5798DA15F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ytuł i diagram lub schemat organizacyj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SmartArt 2"/>
          <p:cNvSpPr>
            <a:spLocks noGrp="1"/>
          </p:cNvSpPr>
          <p:nvPr>
            <p:ph type="dgm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CD642-385B-4228-9FAF-76A8039B2578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3F1E3-CC63-4457-9F4F-2F6633C95455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E3ABB-EA5A-42DE-9723-527E5D723B1A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C6793-2A44-4F8F-8F52-260DB5FAC349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C4C6E-2627-4462-8151-0D5D1B7E129A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BB83-B8C5-4F97-A6FE-17AC44A2D105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5250-A396-436B-BF5D-E4C026A8652D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37A3F-6010-43CE-BE80-A5E05EF6CFD8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2285B-784C-4F41-A2D2-4E14A61B828C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F9F13-80EC-4C64-B346-DD9BC591BC94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8739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739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8739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8739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8740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8740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8740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8740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8740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8740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8740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  <p:sp>
        <p:nvSpPr>
          <p:cNvPr id="18740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8740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8740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18741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18741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7E80B1-EB5B-447A-ADF7-D63C60D10D4E}" type="slidenum">
              <a:rPr lang="pl-PL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nbornwordoftheday.files.wordpress.com/2008/06/babyinthewomb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22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7.jpeg"/><Relationship Id="rId5" Type="http://schemas.openxmlformats.org/officeDocument/2006/relationships/image" Target="../media/image3.jpeg"/><Relationship Id="rId10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md.pl/abstracted.php?level=4&amp;id_issue=846636&amp;dz=s6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unbornwordoftheday.files.wordpress.com/2008/06/babyinthewomb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hyperlink" Target="http://trisomie.21.free.fr/jerome_lejeune_ang.htm" TargetMode="Externa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0.jpe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unbornwordoftheday.files.wordpress.com/2008/07/pape_tombejl.jpg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2.jpeg"/><Relationship Id="rId2" Type="http://schemas.openxmlformats.org/officeDocument/2006/relationships/hyperlink" Target="http://unbornwordoftheday.files.wordpress.com/2008/06/babyinthewomb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nbornwordoftheday.files.wordpress.com/2008/07/pope-john-paul-ii-shot.jpg" TargetMode="External"/><Relationship Id="rId5" Type="http://schemas.openxmlformats.org/officeDocument/2006/relationships/image" Target="../media/image41.jpeg"/><Relationship Id="rId4" Type="http://schemas.openxmlformats.org/officeDocument/2006/relationships/hyperlink" Target="http://unbornwordoftheday.files.wordpress.com/2008/07/dr-lejuene-and-wife-birthe-with-pope.jpg" TargetMode="External"/><Relationship Id="rId9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Microsoft_PowerPoint_97-2003_Presentation2.ppt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oleObject" Target="../embeddings/Microsoft_PowerPoint_97-2003_Presentation3.ppt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emf"/><Relationship Id="rId4" Type="http://schemas.openxmlformats.org/officeDocument/2006/relationships/oleObject" Target="../embeddings/Microsoft_PowerPoint_97-2003_Presentation1.ppt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.jpe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sz="quarter"/>
          </p:nvPr>
        </p:nvSpPr>
        <p:spPr>
          <a:xfrm>
            <a:off x="1066800" y="2420888"/>
            <a:ext cx="7086600" cy="1008112"/>
          </a:xfrm>
        </p:spPr>
        <p:txBody>
          <a:bodyPr/>
          <a:lstStyle/>
          <a:p>
            <a:r>
              <a:rPr lang="pl-PL" b="1" dirty="0" smtClean="0"/>
              <a:t>Istota życia człowieka </a:t>
            </a:r>
            <a:br>
              <a:rPr lang="pl-PL" b="1" dirty="0" smtClean="0"/>
            </a:br>
            <a:r>
              <a:rPr lang="pl-PL" b="1" dirty="0" smtClean="0"/>
              <a:t>z perspektywy lekarza genetyka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sz="quarter" idx="1"/>
          </p:nvPr>
        </p:nvSpPr>
        <p:spPr>
          <a:xfrm>
            <a:off x="1066800" y="4509120"/>
            <a:ext cx="4441304" cy="1129680"/>
          </a:xfrm>
        </p:spPr>
        <p:txBody>
          <a:bodyPr/>
          <a:lstStyle/>
          <a:p>
            <a:r>
              <a:rPr lang="pl-PL" sz="3600" b="1" dirty="0" smtClean="0">
                <a:latin typeface="Arabic Typesetting" pitchFamily="66" charset="-78"/>
                <a:cs typeface="Arabic Typesetting" pitchFamily="66" charset="-78"/>
              </a:rPr>
              <a:t>Alina T. Midro</a:t>
            </a:r>
            <a:endParaRPr lang="pl-PL" sz="3600" dirty="0" smtClean="0">
              <a:latin typeface="Arabic Typesetting" pitchFamily="66" charset="-78"/>
              <a:cs typeface="Arabic Typesetting" pitchFamily="66" charset="-78"/>
            </a:endParaRPr>
          </a:p>
          <a:p>
            <a:r>
              <a:rPr lang="pl-PL" sz="3600" b="1" dirty="0" smtClean="0">
                <a:latin typeface="Arabic Typesetting" pitchFamily="66" charset="-78"/>
                <a:cs typeface="Arabic Typesetting" pitchFamily="66" charset="-78"/>
              </a:rPr>
              <a:t>Zakład Genetyki Klinicznej</a:t>
            </a:r>
            <a:endParaRPr lang="pl-PL" sz="3600" dirty="0" smtClean="0">
              <a:latin typeface="Arabic Typesetting" pitchFamily="66" charset="-78"/>
              <a:cs typeface="Arabic Typesetting" pitchFamily="66" charset="-78"/>
            </a:endParaRPr>
          </a:p>
          <a:p>
            <a:r>
              <a:rPr lang="pl-PL" sz="2400" b="1" dirty="0" smtClean="0">
                <a:latin typeface="Arabic Typesetting" pitchFamily="66" charset="-78"/>
                <a:cs typeface="Arabic Typesetting" pitchFamily="66" charset="-78"/>
              </a:rPr>
              <a:t>Uniwersytet Medyczny </a:t>
            </a:r>
          </a:p>
          <a:p>
            <a:r>
              <a:rPr lang="pl-PL" sz="2400" b="1" dirty="0" smtClean="0">
                <a:latin typeface="Arabic Typesetting" pitchFamily="66" charset="-78"/>
                <a:cs typeface="Arabic Typesetting" pitchFamily="66" charset="-78"/>
              </a:rPr>
              <a:t>w Białymstoku </a:t>
            </a:r>
            <a:endParaRPr lang="pl-PL" sz="2400" dirty="0" smtClean="0">
              <a:latin typeface="Arabic Typesetting" pitchFamily="66" charset="-78"/>
              <a:cs typeface="Arabic Typesetting" pitchFamily="66" charset="-78"/>
            </a:endParaRP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byinthewomb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500415" y="3580706"/>
            <a:ext cx="2614613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Uniwersytet Medyczny\Pictures\gen mutacje\DNA.jpg"/>
          <p:cNvPicPr>
            <a:picLocks noChangeAspect="1" noChangeArrowheads="1"/>
          </p:cNvPicPr>
          <p:nvPr/>
        </p:nvPicPr>
        <p:blipFill>
          <a:blip r:embed="rId5" cstate="print"/>
          <a:srcRect l="7692" t="5128" r="50000"/>
          <a:stretch>
            <a:fillRect/>
          </a:stretch>
        </p:blipFill>
        <p:spPr bwMode="auto">
          <a:xfrm>
            <a:off x="8028384" y="1412776"/>
            <a:ext cx="936104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1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DNA oznakowane – metylacja </a:t>
            </a:r>
            <a:endParaRPr lang="pl-PL" dirty="0"/>
          </a:p>
        </p:txBody>
      </p:sp>
      <p:pic>
        <p:nvPicPr>
          <p:cNvPr id="4" name="Picture 3" descr="C:\Users\Uniwersytet Medyczny\Pictures\metylacja przezrocza\metylacjas skany 11.01.2013\ch2_histone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132855"/>
            <a:ext cx="2685678" cy="4197331"/>
          </a:xfrm>
          <a:prstGeom prst="rect">
            <a:avLst/>
          </a:prstGeom>
          <a:noFill/>
        </p:spPr>
      </p:pic>
      <p:pic>
        <p:nvPicPr>
          <p:cNvPr id="5" name="Picture 2" descr="C:\Users\Uniwersytet Medyczny\Pictures\gen mutacje\structure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60032" y="2060848"/>
            <a:ext cx="41148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7" name="Picture 11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8314" y="4941168"/>
            <a:ext cx="1875686" cy="172819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6781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smtClean="0">
                <a:solidFill>
                  <a:srgbClr val="FF0066"/>
                </a:solidFill>
                <a:latin typeface="Arial Unicode MS" pitchFamily="34" charset="-128"/>
              </a:rPr>
              <a:t> 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31576" y="203200"/>
            <a:ext cx="5244680" cy="646616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</a:rPr>
              <a:t>Z informacji zawartej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</a:rPr>
              <a:t>w GENACH tworzących genom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czyli</a:t>
            </a:r>
            <a:r>
              <a:rPr lang="pl-PL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smtClean="0">
                <a:latin typeface="Times New Roman" charset="0"/>
                <a:cs typeface="Times New Roman" charset="0"/>
              </a:rPr>
              <a:t>na planie zapisanym w DNA</a:t>
            </a:r>
            <a:r>
              <a:rPr lang="pl-PL" sz="2000" b="1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000" b="1" dirty="0" smtClean="0">
                <a:latin typeface="Times New Roman" charset="0"/>
                <a:cs typeface="Times New Roman" charset="0"/>
              </a:rPr>
              <a:t>są budowane </a:t>
            </a:r>
            <a:endParaRPr lang="pl-PL" sz="2000" b="1" dirty="0" smtClean="0">
              <a:latin typeface="Times New Roman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000" b="1" dirty="0" smtClean="0">
                <a:latin typeface="Times New Roman" charset="0"/>
                <a:cs typeface="Times New Roman" charset="0"/>
              </a:rPr>
              <a:t>wszelkie struktury</a:t>
            </a:r>
            <a:r>
              <a:rPr lang="pl-PL" sz="2000" b="1" dirty="0" smtClean="0">
                <a:latin typeface="Times New Roman" charset="0"/>
              </a:rPr>
              <a:t> białkowe</a:t>
            </a:r>
            <a:r>
              <a:rPr lang="pl-PL" sz="2000" b="1" dirty="0" smtClean="0">
                <a:latin typeface="Times New Roman" charset="0"/>
                <a:cs typeface="Times New Roman" charset="0"/>
              </a:rPr>
              <a:t>, </a:t>
            </a:r>
            <a:endParaRPr lang="pl-PL" sz="2000" b="1" dirty="0" smtClean="0">
              <a:latin typeface="Times New Roman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000" b="1" dirty="0" smtClean="0">
                <a:latin typeface="Times New Roman" charset="0"/>
                <a:cs typeface="Times New Roman" charset="0"/>
              </a:rPr>
              <a:t>narządy, ciało człowieka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000" b="1" dirty="0" smtClean="0">
                <a:latin typeface="Times New Roman" charset="0"/>
                <a:cs typeface="Times New Roman" charset="0"/>
              </a:rPr>
              <a:t> i determinanty jego  funkcjonowania  </a:t>
            </a:r>
            <a:endParaRPr lang="pl-PL" sz="2000" b="1" dirty="0" smtClean="0">
              <a:latin typeface="Times New Roman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pl-PL" sz="2400" b="1" dirty="0" smtClean="0">
              <a:solidFill>
                <a:srgbClr val="FF0066"/>
              </a:solidFill>
            </a:endParaRPr>
          </a:p>
          <a:p>
            <a:pPr eaLnBrk="1" hangingPunct="1"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cs typeface="Times New Roman" charset="0"/>
              </a:rPr>
              <a:t>Odczyt</a:t>
            </a:r>
            <a:r>
              <a:rPr lang="pl-PL" sz="2400" b="1" dirty="0" smtClean="0">
                <a:cs typeface="Times New Roman" charset="0"/>
              </a:rPr>
              <a:t> </a:t>
            </a:r>
            <a:r>
              <a:rPr lang="pl-PL" sz="2400" b="1" dirty="0" smtClean="0">
                <a:latin typeface="Times New Roman" charset="0"/>
              </a:rPr>
              <a:t>poszczególnych  elementów genomu </a:t>
            </a:r>
            <a:r>
              <a:rPr lang="pl-PL" sz="2400" b="1" dirty="0" smtClean="0">
                <a:cs typeface="Times New Roman" charset="0"/>
              </a:rPr>
              <a:t> </a:t>
            </a:r>
            <a:r>
              <a:rPr lang="pl-PL" sz="2400" b="1" dirty="0" smtClean="0">
                <a:latin typeface="Times New Roman" charset="0"/>
              </a:rPr>
              <a:t>jest </a:t>
            </a:r>
            <a:r>
              <a:rPr lang="pl-PL" sz="2400" b="1" dirty="0" smtClean="0">
                <a:latin typeface="Times New Roman" charset="0"/>
                <a:cs typeface="Times New Roman" charset="0"/>
              </a:rPr>
              <a:t>realizowan</a:t>
            </a:r>
            <a:r>
              <a:rPr lang="pl-PL" sz="2400" b="1" dirty="0" smtClean="0">
                <a:latin typeface="Times New Roman" charset="0"/>
              </a:rPr>
              <a:t>y  na   różnych etapach rozwoju  organizmu  od poczęcia do śmierci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400" b="1" dirty="0" smtClean="0">
                <a:latin typeface="Times New Roman" charset="0"/>
                <a:cs typeface="Times New Roman" charset="0"/>
              </a:rPr>
              <a:t> poprzez skomplikowane mechanizmy </a:t>
            </a:r>
            <a:endParaRPr lang="pl-PL" sz="2400" b="1" dirty="0" smtClean="0">
              <a:latin typeface="Times New Roman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 warunkujące </a:t>
            </a:r>
            <a:r>
              <a:rPr lang="pl-PL" sz="2400" b="1" dirty="0" smtClean="0">
                <a:solidFill>
                  <a:srgbClr val="FF0000"/>
                </a:solidFill>
                <a:latin typeface="Times New Roman" charset="0"/>
              </a:rPr>
              <a:t>dostęp</a:t>
            </a:r>
            <a:r>
              <a:rPr lang="pl-PL" sz="2400" b="1" dirty="0" smtClean="0">
                <a:latin typeface="Times New Roman" charset="0"/>
              </a:rPr>
              <a:t>  do   odczytu </a:t>
            </a:r>
            <a:r>
              <a:rPr lang="pl-PL" sz="2400" b="1" dirty="0" smtClean="0">
                <a:latin typeface="Times New Roman" charset="0"/>
              </a:rPr>
              <a:t> </a:t>
            </a:r>
            <a:r>
              <a:rPr lang="pl-PL" sz="2000" b="1" dirty="0" smtClean="0">
                <a:latin typeface="Times New Roman" charset="0"/>
              </a:rPr>
              <a:t>(</a:t>
            </a:r>
            <a:r>
              <a:rPr lang="pl-PL" sz="2000" b="1" dirty="0" smtClean="0">
                <a:latin typeface="Times New Roman" charset="0"/>
              </a:rPr>
              <a:t>np. modelowanie chromatyny, czynniki transkrypcyjne )</a:t>
            </a:r>
            <a:endParaRPr lang="pl-PL" sz="2000" b="1" dirty="0" smtClean="0">
              <a:latin typeface="Times New Roman" charset="0"/>
              <a:cs typeface="Times New Roman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endParaRPr lang="pl-PL" sz="2000" b="1" dirty="0" smtClean="0">
              <a:latin typeface="Times New Roman" charset="0"/>
            </a:endParaRPr>
          </a:p>
        </p:txBody>
      </p:sp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8001000" y="434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/>
          </a:p>
        </p:txBody>
      </p:sp>
      <p:pic>
        <p:nvPicPr>
          <p:cNvPr id="1434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6350" y="174625"/>
            <a:ext cx="151765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4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260648"/>
            <a:ext cx="1981200" cy="198120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</p:spPr>
      </p:pic>
      <p:graphicFrame>
        <p:nvGraphicFramePr>
          <p:cNvPr id="14339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1379538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2" name="Fotografia Photo Editor" r:id="rId6" imgW="5304762" imgH="6811326" progId="">
                  <p:embed/>
                </p:oleObj>
              </mc:Choice>
              <mc:Fallback>
                <p:oleObj name="Fotografia Photo Editor" r:id="rId6" imgW="5304762" imgH="6811326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9538" cy="1720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11"/>
          <p:cNvGraphicFramePr>
            <a:graphicFrameLocks noChangeAspect="1"/>
          </p:cNvGraphicFramePr>
          <p:nvPr/>
        </p:nvGraphicFramePr>
        <p:xfrm>
          <a:off x="0" y="1988840"/>
          <a:ext cx="1376204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3" name="Fotografia Photo Editor" r:id="rId8" imgW="3514286" imgH="5334745" progId="">
                  <p:embed/>
                </p:oleObj>
              </mc:Choice>
              <mc:Fallback>
                <p:oleObj name="Fotografia Photo Editor" r:id="rId8" imgW="3514286" imgH="5334745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8840"/>
                        <a:ext cx="1376204" cy="208823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8" descr="Stubbs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90051" y="2636912"/>
            <a:ext cx="1853949" cy="194421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4" name="Picture 2" descr="C:\Users\Uniwersytet Medyczny\zdjecia 2013\urodziny 13 10 2013 tokaj\DSC00026.JPG"/>
          <p:cNvPicPr>
            <a:picLocks noChangeAspect="1" noChangeArrowheads="1"/>
          </p:cNvPicPr>
          <p:nvPr/>
        </p:nvPicPr>
        <p:blipFill>
          <a:blip r:embed="rId11" cstate="print"/>
          <a:srcRect t="8936" r="56309" b="36815"/>
          <a:stretch>
            <a:fillRect/>
          </a:stretch>
        </p:blipFill>
        <p:spPr bwMode="auto">
          <a:xfrm>
            <a:off x="0" y="4293096"/>
            <a:ext cx="1475656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722313" y="2564904"/>
            <a:ext cx="7772400" cy="3204071"/>
          </a:xfrm>
        </p:spPr>
        <p:txBody>
          <a:bodyPr/>
          <a:lstStyle/>
          <a:p>
            <a:r>
              <a:rPr lang="pl-PL" dirty="0" smtClean="0"/>
              <a:t>  OD Poczęcia ---- </a:t>
            </a:r>
            <a:r>
              <a:rPr lang="pl-PL" dirty="0" err="1" smtClean="0"/>
              <a:t>CZłOWIEK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722313" y="2060849"/>
            <a:ext cx="7772400" cy="2016223"/>
          </a:xfrm>
        </p:spPr>
        <p:txBody>
          <a:bodyPr/>
          <a:lstStyle/>
          <a:p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7" name="Picture 7" descr="01"/>
          <p:cNvPicPr>
            <a:picLocks noChangeAspect="1" noChangeArrowheads="1"/>
          </p:cNvPicPr>
          <p:nvPr/>
        </p:nvPicPr>
        <p:blipFill>
          <a:blip r:embed="rId2" cstate="print"/>
          <a:srcRect l="6557" r="6557"/>
          <a:stretch>
            <a:fillRect/>
          </a:stretch>
        </p:blipFill>
        <p:spPr bwMode="auto">
          <a:xfrm>
            <a:off x="5364088" y="3645024"/>
            <a:ext cx="3168352" cy="274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19672" y="1484784"/>
            <a:ext cx="67687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/>
              <a:t>Fascynacja nowoczesnymi procedurami medycznymi powstającymi wraz z rozwojem    wiedzy i technologii  nigdy nie powinna przesłaniać naszej lekarskiej troski o dobro każdego człowieka, nawet tego </a:t>
            </a:r>
          </a:p>
          <a:p>
            <a:r>
              <a:rPr lang="pl-PL" sz="2800" b="1" dirty="0" smtClean="0"/>
              <a:t>w najwcześniejszej fazie swojego rozwoju zgodnie z przyjmowaną  łacińską zasadą </a:t>
            </a:r>
            <a:r>
              <a:rPr lang="pl-PL" sz="2800" b="1" i="1" dirty="0" err="1" smtClean="0"/>
              <a:t>Primum</a:t>
            </a:r>
            <a:r>
              <a:rPr lang="pl-PL" sz="2800" b="1" i="1" dirty="0" smtClean="0"/>
              <a:t> non </a:t>
            </a:r>
            <a:r>
              <a:rPr lang="pl-PL" sz="2800" b="1" i="1" dirty="0" err="1" smtClean="0"/>
              <a:t>nocere</a:t>
            </a:r>
            <a:endParaRPr lang="pl-PL" sz="2800" b="1" dirty="0"/>
          </a:p>
        </p:txBody>
      </p:sp>
      <p:graphicFrame>
        <p:nvGraphicFramePr>
          <p:cNvPr id="158721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897116"/>
              </p:ext>
            </p:extLst>
          </p:nvPr>
        </p:nvGraphicFramePr>
        <p:xfrm>
          <a:off x="107504" y="692696"/>
          <a:ext cx="755650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28" name="Fotografia Photo Editor" r:id="rId3" imgW="1914286" imgH="11476190" progId="">
                  <p:embed/>
                </p:oleObj>
              </mc:Choice>
              <mc:Fallback>
                <p:oleObj name="Fotografia Photo Editor" r:id="rId3" imgW="1914286" imgH="11476190" progId="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692696"/>
                        <a:ext cx="755650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54" name="Rectangle 3"/>
            <p:cNvSpPr>
              <a:spLocks noChangeArrowheads="1"/>
            </p:cNvSpPr>
            <p:nvPr/>
          </p:nvSpPr>
          <p:spPr bwMode="auto">
            <a:xfrm>
              <a:off x="670" y="630"/>
              <a:ext cx="5090" cy="3690"/>
            </a:xfrm>
            <a:prstGeom prst="rect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FFCCFF"/>
                </a:gs>
              </a:gsLst>
              <a:path path="rect">
                <a:fillToRect r="100000" b="100000"/>
              </a:path>
            </a:gradFill>
            <a:ln w="571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15044" name="Line 4"/>
            <p:cNvSpPr>
              <a:spLocks noChangeShapeType="1"/>
            </p:cNvSpPr>
            <p:nvPr/>
          </p:nvSpPr>
          <p:spPr bwMode="auto">
            <a:xfrm flipV="1">
              <a:off x="637" y="0"/>
              <a:ext cx="0" cy="43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</p:spPr>
          <p:txBody>
            <a:bodyPr/>
            <a:lstStyle/>
            <a:p>
              <a:pPr>
                <a:defRPr/>
              </a:pPr>
              <a:endParaRPr lang="pl-PL">
                <a:latin typeface="Tahoma" charset="0"/>
                <a:cs typeface="+mn-cs"/>
              </a:endParaRPr>
            </a:p>
          </p:txBody>
        </p:sp>
        <p:sp>
          <p:nvSpPr>
            <p:cNvPr id="215045" name="Line 5"/>
            <p:cNvSpPr>
              <a:spLocks noChangeShapeType="1"/>
            </p:cNvSpPr>
            <p:nvPr/>
          </p:nvSpPr>
          <p:spPr bwMode="auto">
            <a:xfrm rot="-5400000">
              <a:off x="2878" y="-2274"/>
              <a:ext cx="4" cy="576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</p:spPr>
          <p:txBody>
            <a:bodyPr/>
            <a:lstStyle/>
            <a:p>
              <a:pPr>
                <a:defRPr/>
              </a:pPr>
              <a:endParaRPr lang="pl-PL">
                <a:latin typeface="Tahoma" charset="0"/>
                <a:cs typeface="+mn-cs"/>
              </a:endParaRPr>
            </a:p>
          </p:txBody>
        </p:sp>
        <p:pic>
          <p:nvPicPr>
            <p:cNvPr id="615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634" cy="590"/>
            </a:xfrm>
            <a:prstGeom prst="rect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FFCCFF"/>
                </a:gs>
              </a:gsLst>
              <a:path path="rect">
                <a:fillToRect r="100000" b="100000"/>
              </a:path>
            </a:gra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47" name="Rectangle 7"/>
          <p:cNvSpPr>
            <a:spLocks noGrp="1" noChangeArrowheads="1"/>
          </p:cNvSpPr>
          <p:nvPr>
            <p:ph type="title"/>
          </p:nvPr>
        </p:nvSpPr>
        <p:spPr>
          <a:xfrm>
            <a:off x="1106488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dirty="0" smtClean="0">
                <a:solidFill>
                  <a:schemeClr val="tx1"/>
                </a:solidFill>
                <a:latin typeface="Arial Unicode MS" pitchFamily="34" charset="-128"/>
              </a:rPr>
              <a:t> </a:t>
            </a:r>
            <a:endParaRPr lang="en-GB" sz="3200" dirty="0" smtClean="0">
              <a:solidFill>
                <a:schemeClr val="tx1"/>
              </a:solidFill>
            </a:endParaRPr>
          </a:p>
        </p:txBody>
      </p:sp>
      <p:sp>
        <p:nvSpPr>
          <p:cNvPr id="21504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011239" y="1006475"/>
            <a:ext cx="8132762" cy="536575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160000"/>
              </a:lnSpc>
              <a:buNone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Dojrzewanie </a:t>
            </a:r>
            <a:r>
              <a:rPr lang="pl-PL" sz="2400" dirty="0" smtClean="0">
                <a:solidFill>
                  <a:schemeClr val="bg1"/>
                </a:solidFill>
              </a:rPr>
              <a:t>komórek jajowych pod wpływem</a:t>
            </a:r>
          </a:p>
          <a:p>
            <a:pPr eaLnBrk="1" hangingPunct="1">
              <a:lnSpc>
                <a:spcPct val="160000"/>
              </a:lnSpc>
              <a:buFont typeface="Wingdings" pitchFamily="2" charset="2"/>
              <a:buNone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  stymulacji  hormonalnej (</a:t>
            </a:r>
            <a:r>
              <a:rPr lang="pl-PL" sz="2400" dirty="0" smtClean="0">
                <a:solidFill>
                  <a:srgbClr val="D60093"/>
                </a:solidFill>
              </a:rPr>
              <a:t>lekami ??</a:t>
            </a:r>
            <a:r>
              <a:rPr lang="pl-PL" sz="2400" dirty="0" smtClean="0">
                <a:solidFill>
                  <a:schemeClr val="bg1"/>
                </a:solidFill>
              </a:rPr>
              <a:t>)  , </a:t>
            </a:r>
          </a:p>
          <a:p>
            <a:pPr marL="0" indent="0" eaLnBrk="1" hangingPunct="1">
              <a:lnSpc>
                <a:spcPct val="160000"/>
              </a:lnSpc>
              <a:buNone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  koncepcja  </a:t>
            </a:r>
            <a:r>
              <a:rPr lang="pl-PL" sz="2400" dirty="0" smtClean="0">
                <a:solidFill>
                  <a:schemeClr val="bg1"/>
                </a:solidFill>
              </a:rPr>
              <a:t>i rozwój wczesnego zarodka </a:t>
            </a:r>
          </a:p>
          <a:p>
            <a:pPr eaLnBrk="1" hangingPunct="1">
              <a:lnSpc>
                <a:spcPct val="160000"/>
              </a:lnSpc>
              <a:buNone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  w </a:t>
            </a:r>
            <a:r>
              <a:rPr lang="pl-PL" sz="2400" dirty="0" smtClean="0">
                <a:solidFill>
                  <a:schemeClr val="bg1"/>
                </a:solidFill>
              </a:rPr>
              <a:t>nienaturalnych  warunkach ( np. </a:t>
            </a:r>
            <a:r>
              <a:rPr lang="pl-PL" sz="2400" dirty="0">
                <a:solidFill>
                  <a:schemeClr val="bg1"/>
                </a:solidFill>
              </a:rPr>
              <a:t>Ś</a:t>
            </a:r>
            <a:r>
              <a:rPr lang="pl-PL" sz="2400" dirty="0" smtClean="0">
                <a:solidFill>
                  <a:schemeClr val="bg1"/>
                </a:solidFill>
              </a:rPr>
              <a:t>WIATŁO</a:t>
            </a:r>
            <a:r>
              <a:rPr lang="pl-PL" sz="2400" dirty="0" smtClean="0">
                <a:solidFill>
                  <a:schemeClr val="bg1"/>
                </a:solidFill>
              </a:rPr>
              <a:t>!!!)  </a:t>
            </a:r>
            <a:r>
              <a:rPr lang="pl-PL" sz="2400" dirty="0" smtClean="0">
                <a:solidFill>
                  <a:schemeClr val="bg1"/>
                </a:solidFill>
              </a:rPr>
              <a:t>     </a:t>
            </a:r>
            <a:r>
              <a:rPr lang="pl-PL" sz="2400" u="sng" dirty="0" smtClean="0">
                <a:solidFill>
                  <a:srgbClr val="FF0000"/>
                </a:solidFill>
              </a:rPr>
              <a:t>poza </a:t>
            </a:r>
            <a:r>
              <a:rPr lang="pl-PL" sz="2400" u="sng" dirty="0" smtClean="0">
                <a:solidFill>
                  <a:srgbClr val="FF0000"/>
                </a:solidFill>
              </a:rPr>
              <a:t>organizmem matki </a:t>
            </a:r>
            <a:endParaRPr lang="pl-PL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  </a:t>
            </a:r>
            <a:r>
              <a:rPr lang="pl-PL" sz="2400" dirty="0" smtClean="0">
                <a:solidFill>
                  <a:srgbClr val="FF0000"/>
                </a:solidFill>
              </a:rPr>
              <a:t>zmiany</a:t>
            </a:r>
            <a:r>
              <a:rPr lang="pl-PL" sz="2400" dirty="0" smtClean="0">
                <a:solidFill>
                  <a:schemeClr val="bg1"/>
                </a:solidFill>
              </a:rPr>
              <a:t> w strukturach </a:t>
            </a:r>
            <a:r>
              <a:rPr lang="pl-PL" sz="2400" dirty="0" smtClean="0">
                <a:solidFill>
                  <a:schemeClr val="bg1"/>
                </a:solidFill>
              </a:rPr>
              <a:t>komórkowych </a:t>
            </a:r>
            <a:r>
              <a:rPr lang="pl-PL" sz="2400" dirty="0" smtClean="0">
                <a:solidFill>
                  <a:schemeClr val="bg1"/>
                </a:solidFill>
              </a:rPr>
              <a:t>i </a:t>
            </a:r>
            <a:r>
              <a:rPr lang="pl-PL" sz="2400" dirty="0" smtClean="0">
                <a:solidFill>
                  <a:srgbClr val="FF0000"/>
                </a:solidFill>
              </a:rPr>
              <a:t>procesach molekularnych </a:t>
            </a:r>
            <a:r>
              <a:rPr lang="pl-PL" sz="2400" dirty="0" smtClean="0">
                <a:solidFill>
                  <a:srgbClr val="FF0000"/>
                </a:solidFill>
              </a:rPr>
              <a:t>prowadzące </a:t>
            </a:r>
            <a:r>
              <a:rPr lang="pl-PL" sz="2400" dirty="0" smtClean="0">
                <a:solidFill>
                  <a:srgbClr val="FF0000"/>
                </a:solidFill>
              </a:rPr>
              <a:t>do zaburzeń genetycznych</a:t>
            </a:r>
            <a:r>
              <a:rPr lang="pl-PL" sz="2400" dirty="0" smtClean="0">
                <a:solidFill>
                  <a:schemeClr val="bg1"/>
                </a:solidFill>
              </a:rPr>
              <a:t>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dirty="0" smtClean="0">
                <a:solidFill>
                  <a:schemeClr val="bg1"/>
                </a:solidFill>
              </a:rPr>
              <a:t>  </a:t>
            </a:r>
            <a:endParaRPr lang="pl-PL" dirty="0" smtClean="0"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pic>
        <p:nvPicPr>
          <p:cNvPr id="6150" name="Picture 11" descr="PE02622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86350"/>
            <a:ext cx="15621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pole tekstowe 11"/>
          <p:cNvSpPr txBox="1">
            <a:spLocks noChangeArrowheads="1"/>
          </p:cNvSpPr>
          <p:nvPr/>
        </p:nvSpPr>
        <p:spPr bwMode="auto">
          <a:xfrm>
            <a:off x="1727200" y="3221503"/>
            <a:ext cx="5925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dirty="0">
              <a:solidFill>
                <a:schemeClr val="bg1"/>
              </a:solidFill>
            </a:endParaRPr>
          </a:p>
          <a:p>
            <a:r>
              <a:rPr lang="pl-PL" u="sng" dirty="0" smtClean="0">
                <a:solidFill>
                  <a:srgbClr val="FF0000"/>
                </a:solidFill>
              </a:rPr>
              <a:t>, </a:t>
            </a:r>
            <a:endParaRPr lang="pl-PL" dirty="0">
              <a:solidFill>
                <a:schemeClr val="bg1"/>
              </a:solidFill>
            </a:endParaRPr>
          </a:p>
        </p:txBody>
      </p:sp>
      <p:graphicFrame>
        <p:nvGraphicFramePr>
          <p:cNvPr id="6146" name="Object 9"/>
          <p:cNvGraphicFramePr>
            <a:graphicFrameLocks noChangeAspect="1"/>
          </p:cNvGraphicFramePr>
          <p:nvPr/>
        </p:nvGraphicFramePr>
        <p:xfrm>
          <a:off x="7394575" y="0"/>
          <a:ext cx="1749425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24" name="Fotografia Photo Editor" r:id="rId5" imgW="6276190" imgH="6439799" progId="">
                  <p:embed/>
                </p:oleObj>
              </mc:Choice>
              <mc:Fallback>
                <p:oleObj name="Fotografia Photo Editor" r:id="rId5" imgW="6276190" imgH="64397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4575" y="0"/>
                        <a:ext cx="1749425" cy="14763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2" name="Picture 4" descr="cell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9050" y="5372100"/>
            <a:ext cx="2116137" cy="1485900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</p:spPr>
      </p:pic>
      <p:sp>
        <p:nvSpPr>
          <p:cNvPr id="6153" name="Prostokąt 12"/>
          <p:cNvSpPr>
            <a:spLocks noChangeArrowheads="1"/>
          </p:cNvSpPr>
          <p:nvPr/>
        </p:nvSpPr>
        <p:spPr bwMode="auto">
          <a:xfrm>
            <a:off x="1262063" y="0"/>
            <a:ext cx="5595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dirty="0"/>
          </a:p>
          <a:p>
            <a:r>
              <a:rPr lang="pl-PL" dirty="0" smtClean="0"/>
              <a:t> metody zapłodnienia pozaustrojowego </a:t>
            </a:r>
            <a:r>
              <a:rPr lang="pl-PL" dirty="0" smtClean="0"/>
              <a:t> </a:t>
            </a:r>
            <a:r>
              <a:rPr lang="pl-PL" i="1" dirty="0"/>
              <a:t>in vitro  </a:t>
            </a:r>
          </a:p>
        </p:txBody>
      </p:sp>
      <p:sp>
        <p:nvSpPr>
          <p:cNvPr id="14" name="Strzałka w prawo 13"/>
          <p:cNvSpPr/>
          <p:nvPr/>
        </p:nvSpPr>
        <p:spPr>
          <a:xfrm>
            <a:off x="7020272" y="2420888"/>
            <a:ext cx="1944216" cy="695647"/>
          </a:xfrm>
          <a:prstGeom prst="rightArrow">
            <a:avLst>
              <a:gd name="adj1" fmla="val 50000"/>
              <a:gd name="adj2" fmla="val 58708"/>
            </a:avLst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15" name="Oval 178"/>
          <p:cNvSpPr>
            <a:spLocks noChangeArrowheads="1"/>
          </p:cNvSpPr>
          <p:nvPr/>
        </p:nvSpPr>
        <p:spPr bwMode="auto">
          <a:xfrm>
            <a:off x="6372200" y="0"/>
            <a:ext cx="1000125" cy="8921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9999"/>
              </a:gs>
            </a:gsLst>
            <a:path path="shape">
              <a:fillToRect l="50000" t="50000" r="50000" b="50000"/>
            </a:path>
          </a:gradFill>
          <a:ln w="6350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Oval 138"/>
          <p:cNvSpPr>
            <a:spLocks noChangeArrowheads="1"/>
          </p:cNvSpPr>
          <p:nvPr/>
        </p:nvSpPr>
        <p:spPr bwMode="auto">
          <a:xfrm rot="19925126" flipV="1">
            <a:off x="6165754" y="725266"/>
            <a:ext cx="810918" cy="227442"/>
          </a:xfrm>
          <a:prstGeom prst="ellipse">
            <a:avLst/>
          </a:prstGeom>
          <a:solidFill>
            <a:schemeClr val="folHlink"/>
          </a:solidFill>
          <a:ln w="6350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Aberracje chromosomowe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1981200"/>
            <a:ext cx="7639000" cy="4472136"/>
          </a:xfrm>
        </p:spPr>
        <p:txBody>
          <a:bodyPr/>
          <a:lstStyle/>
          <a:p>
            <a:r>
              <a:rPr lang="pl-PL" dirty="0" smtClean="0"/>
              <a:t>Zwiększona częstość zmian liczbowych chromosomów po procedurze </a:t>
            </a:r>
            <a:r>
              <a:rPr lang="pl-PL" i="1" dirty="0" err="1" smtClean="0"/>
              <a:t>in</a:t>
            </a:r>
            <a:r>
              <a:rPr lang="pl-PL" i="1" dirty="0" smtClean="0"/>
              <a:t> vitro </a:t>
            </a:r>
          </a:p>
          <a:p>
            <a:pPr>
              <a:buNone/>
            </a:pPr>
            <a:r>
              <a:rPr lang="pl-PL" dirty="0" smtClean="0"/>
              <a:t> </a:t>
            </a:r>
            <a:r>
              <a:rPr lang="pl-PL" sz="2000" dirty="0" smtClean="0"/>
              <a:t>niezależnie </a:t>
            </a:r>
            <a:r>
              <a:rPr lang="pl-PL" sz="2000" dirty="0" smtClean="0"/>
              <a:t>od wzrostu    częstości związanym z wiekiem matki </a:t>
            </a:r>
            <a:endParaRPr lang="pl-PL" dirty="0" smtClean="0"/>
          </a:p>
          <a:p>
            <a:r>
              <a:rPr lang="pl-PL" dirty="0" smtClean="0"/>
              <a:t> </a:t>
            </a:r>
            <a:r>
              <a:rPr lang="pl-PL" sz="2800" dirty="0" err="1" smtClean="0"/>
              <a:t>trisomia</a:t>
            </a:r>
            <a:r>
              <a:rPr lang="pl-PL" sz="2800" dirty="0" smtClean="0"/>
              <a:t> </a:t>
            </a:r>
            <a:r>
              <a:rPr lang="pl-PL" sz="2800" dirty="0" smtClean="0"/>
              <a:t>21           zespół Downa </a:t>
            </a:r>
            <a:endParaRPr lang="pl-PL" sz="2800" dirty="0" smtClean="0"/>
          </a:p>
          <a:p>
            <a:r>
              <a:rPr lang="pl-PL" sz="2800" dirty="0" smtClean="0"/>
              <a:t> </a:t>
            </a:r>
            <a:r>
              <a:rPr lang="pl-PL" sz="2800" dirty="0" err="1" smtClean="0"/>
              <a:t>monosomia</a:t>
            </a:r>
            <a:r>
              <a:rPr lang="pl-PL" sz="2800" dirty="0" smtClean="0"/>
              <a:t> X           </a:t>
            </a:r>
            <a:r>
              <a:rPr lang="pl-PL" sz="2800" dirty="0" smtClean="0"/>
              <a:t>zespół </a:t>
            </a:r>
            <a:r>
              <a:rPr lang="pl-PL" sz="2800" dirty="0" smtClean="0"/>
              <a:t>Turnera </a:t>
            </a:r>
          </a:p>
          <a:p>
            <a:r>
              <a:rPr lang="pl-PL" sz="2800" dirty="0" smtClean="0"/>
              <a:t>dodatkowy X </a:t>
            </a:r>
            <a:r>
              <a:rPr lang="pl-PL" sz="2800" dirty="0" smtClean="0"/>
              <a:t>          zespół </a:t>
            </a:r>
            <a:r>
              <a:rPr lang="pl-PL" sz="2800" dirty="0" err="1" smtClean="0"/>
              <a:t>Klinefeltera</a:t>
            </a:r>
            <a:endParaRPr lang="pl-PL" sz="2800" dirty="0" smtClean="0"/>
          </a:p>
          <a:p>
            <a:r>
              <a:rPr lang="pl-PL" sz="2800" dirty="0" smtClean="0"/>
              <a:t>inne chromosomy           ograniczona </a:t>
            </a:r>
            <a:r>
              <a:rPr lang="pl-PL" sz="2800" dirty="0" smtClean="0"/>
              <a:t>przeżywalność </a:t>
            </a:r>
            <a:r>
              <a:rPr lang="pl-PL" sz="2800" dirty="0" smtClean="0"/>
              <a:t>i poronienia </a:t>
            </a:r>
            <a:endParaRPr lang="pl-PL" sz="2800" dirty="0"/>
          </a:p>
        </p:txBody>
      </p:sp>
      <p:sp>
        <p:nvSpPr>
          <p:cNvPr id="4" name="Strzałka w prawo 3"/>
          <p:cNvSpPr/>
          <p:nvPr/>
        </p:nvSpPr>
        <p:spPr>
          <a:xfrm>
            <a:off x="3398720" y="3840047"/>
            <a:ext cx="906400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/>
          <p:cNvSpPr/>
          <p:nvPr/>
        </p:nvSpPr>
        <p:spPr>
          <a:xfrm>
            <a:off x="3923928" y="4365104"/>
            <a:ext cx="762384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prawo 5"/>
          <p:cNvSpPr/>
          <p:nvPr/>
        </p:nvSpPr>
        <p:spPr>
          <a:xfrm>
            <a:off x="3708972" y="4849475"/>
            <a:ext cx="834392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/>
          <p:cNvSpPr/>
          <p:nvPr/>
        </p:nvSpPr>
        <p:spPr>
          <a:xfrm>
            <a:off x="4572000" y="5373216"/>
            <a:ext cx="690376" cy="268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/>
          <p:cNvSpPr/>
          <p:nvPr/>
        </p:nvSpPr>
        <p:spPr>
          <a:xfrm rot="10800000">
            <a:off x="3779912" y="2996952"/>
            <a:ext cx="288032" cy="7200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Diagnostyka </a:t>
            </a:r>
            <a:r>
              <a:rPr lang="pl-PL" dirty="0" err="1" smtClean="0"/>
              <a:t>preimplantacyjna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Badanie  jednej komórki z embrionu przed implantacją </a:t>
            </a:r>
          </a:p>
          <a:p>
            <a:r>
              <a:rPr lang="pl-PL" dirty="0" smtClean="0"/>
              <a:t>Mutacje wybranych genów </a:t>
            </a:r>
          </a:p>
          <a:p>
            <a:r>
              <a:rPr lang="pl-PL" dirty="0" smtClean="0"/>
              <a:t>Chromosomy metodą FISH</a:t>
            </a:r>
            <a:endParaRPr lang="pl-PL" dirty="0"/>
          </a:p>
        </p:txBody>
      </p:sp>
      <p:graphicFrame>
        <p:nvGraphicFramePr>
          <p:cNvPr id="262146" name="Object 6"/>
          <p:cNvGraphicFramePr>
            <a:graphicFrameLocks noChangeAspect="1"/>
          </p:cNvGraphicFramePr>
          <p:nvPr/>
        </p:nvGraphicFramePr>
        <p:xfrm>
          <a:off x="1619672" y="4365104"/>
          <a:ext cx="2186520" cy="1954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48" name="Fotografia Photo Editor" r:id="rId3" imgW="1533739" imgH="1371429" progId="">
                  <p:embed/>
                </p:oleObj>
              </mc:Choice>
              <mc:Fallback>
                <p:oleObj name="Fotografia Photo Editor" r:id="rId3" imgW="1533739" imgH="137142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4365104"/>
                        <a:ext cx="2186520" cy="1954961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4427984" y="5085184"/>
            <a:ext cx="404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Zmniejszenie </a:t>
            </a:r>
            <a:r>
              <a:rPr lang="pl-PL" dirty="0" err="1" smtClean="0"/>
              <a:t>efektywnosci</a:t>
            </a:r>
            <a:r>
              <a:rPr lang="pl-PL" dirty="0" smtClean="0"/>
              <a:t> </a:t>
            </a:r>
            <a:r>
              <a:rPr lang="pl-PL" dirty="0" err="1" smtClean="0"/>
              <a:t>IVF\ICSI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6" name="Strzałka w dół 5"/>
          <p:cNvSpPr/>
          <p:nvPr/>
        </p:nvSpPr>
        <p:spPr>
          <a:xfrm>
            <a:off x="4932040" y="5661248"/>
            <a:ext cx="360040" cy="7200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5436096" y="5661248"/>
            <a:ext cx="35651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liczby ciąż jak i liczby urodzeń</a:t>
            </a:r>
          </a:p>
          <a:p>
            <a:r>
              <a:rPr lang="pl-PL" sz="1600" b="1" dirty="0" err="1" smtClean="0">
                <a:solidFill>
                  <a:srgbClr val="FF0000"/>
                </a:solidFill>
              </a:rPr>
              <a:t>Metaanaliza</a:t>
            </a:r>
            <a:r>
              <a:rPr lang="pl-PL" sz="1600" b="1" dirty="0" smtClean="0">
                <a:solidFill>
                  <a:srgbClr val="FF0000"/>
                </a:solidFill>
              </a:rPr>
              <a:t>  grupa 1 512 kobiet</a:t>
            </a:r>
            <a:endParaRPr lang="pl-PL" sz="1600" b="1" dirty="0">
              <a:solidFill>
                <a:srgbClr val="FF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652120" y="62373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Checa</a:t>
            </a:r>
            <a:r>
              <a:rPr lang="pl-PL" i="1" dirty="0" smtClean="0"/>
              <a:t> i </a:t>
            </a:r>
            <a:r>
              <a:rPr lang="pl-PL" i="1" dirty="0" err="1" smtClean="0"/>
              <a:t>wsp</a:t>
            </a:r>
            <a:r>
              <a:rPr lang="pl-PL" i="1" dirty="0" smtClean="0"/>
              <a:t> 2009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Zmiany  </a:t>
            </a:r>
            <a:r>
              <a:rPr lang="pl-PL" dirty="0" smtClean="0"/>
              <a:t>piętnowania </a:t>
            </a:r>
            <a:r>
              <a:rPr lang="pl-PL" dirty="0" smtClean="0"/>
              <a:t>genomu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Procesy naprawcze zmian chromosomów</a:t>
            </a:r>
          </a:p>
          <a:p>
            <a:endParaRPr lang="pl-PL" dirty="0" smtClean="0"/>
          </a:p>
          <a:p>
            <a:r>
              <a:rPr lang="pl-PL" dirty="0" smtClean="0"/>
              <a:t>Ryzyko schorzeń </a:t>
            </a:r>
            <a:r>
              <a:rPr lang="pl-PL" dirty="0" smtClean="0"/>
              <a:t>piętna </a:t>
            </a:r>
            <a:r>
              <a:rPr lang="pl-PL" dirty="0" smtClean="0"/>
              <a:t>genomowego</a:t>
            </a:r>
          </a:p>
          <a:p>
            <a:r>
              <a:rPr lang="pl-PL" dirty="0" smtClean="0"/>
              <a:t> PWS&lt; </a:t>
            </a:r>
            <a:r>
              <a:rPr lang="pl-PL" dirty="0" err="1" smtClean="0"/>
              <a:t>RSS&lt;BWS&lt;AS</a:t>
            </a:r>
            <a:endParaRPr lang="pl-PL" dirty="0"/>
          </a:p>
        </p:txBody>
      </p:sp>
      <p:sp>
        <p:nvSpPr>
          <p:cNvPr id="4" name="Strzałka w prawo 3"/>
          <p:cNvSpPr/>
          <p:nvPr/>
        </p:nvSpPr>
        <p:spPr>
          <a:xfrm>
            <a:off x="4283968" y="28529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0"/>
          <p:cNvSpPr>
            <a:spLocks noChangeArrowheads="1"/>
          </p:cNvSpPr>
          <p:nvPr/>
        </p:nvSpPr>
        <p:spPr bwMode="auto">
          <a:xfrm>
            <a:off x="419100" y="1906588"/>
            <a:ext cx="2997200" cy="3554412"/>
          </a:xfrm>
          <a:prstGeom prst="rect">
            <a:avLst/>
          </a:prstGeom>
          <a:solidFill>
            <a:srgbClr val="4D4D4D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86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4D4D4D"/>
            </a:extrusionClr>
          </a:sp3d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381" name="Freeform 45"/>
          <p:cNvSpPr>
            <a:spLocks/>
          </p:cNvSpPr>
          <p:nvPr/>
        </p:nvSpPr>
        <p:spPr bwMode="auto">
          <a:xfrm rot="624368">
            <a:off x="1685925" y="3981450"/>
            <a:ext cx="895350" cy="687388"/>
          </a:xfrm>
          <a:custGeom>
            <a:avLst/>
            <a:gdLst/>
            <a:ahLst/>
            <a:cxnLst>
              <a:cxn ang="0">
                <a:pos x="66" y="208"/>
              </a:cxn>
              <a:cxn ang="0">
                <a:pos x="209" y="238"/>
              </a:cxn>
              <a:cxn ang="0">
                <a:pos x="335" y="199"/>
              </a:cxn>
              <a:cxn ang="0">
                <a:pos x="418" y="278"/>
              </a:cxn>
              <a:cxn ang="0">
                <a:pos x="513" y="317"/>
              </a:cxn>
              <a:cxn ang="0">
                <a:pos x="509" y="128"/>
              </a:cxn>
              <a:cxn ang="0">
                <a:pos x="435" y="106"/>
              </a:cxn>
              <a:cxn ang="0">
                <a:pos x="413" y="97"/>
              </a:cxn>
              <a:cxn ang="0">
                <a:pos x="458" y="73"/>
              </a:cxn>
              <a:cxn ang="0">
                <a:pos x="407" y="84"/>
              </a:cxn>
              <a:cxn ang="0">
                <a:pos x="438" y="0"/>
              </a:cxn>
              <a:cxn ang="0">
                <a:pos x="491" y="10"/>
              </a:cxn>
              <a:cxn ang="0">
                <a:pos x="550" y="92"/>
              </a:cxn>
              <a:cxn ang="0">
                <a:pos x="639" y="351"/>
              </a:cxn>
              <a:cxn ang="0">
                <a:pos x="623" y="467"/>
              </a:cxn>
              <a:cxn ang="0">
                <a:pos x="299" y="520"/>
              </a:cxn>
              <a:cxn ang="0">
                <a:pos x="39" y="381"/>
              </a:cxn>
              <a:cxn ang="0">
                <a:pos x="66" y="208"/>
              </a:cxn>
            </a:cxnLst>
            <a:rect l="0" t="0" r="r" b="b"/>
            <a:pathLst>
              <a:path w="639" h="520">
                <a:moveTo>
                  <a:pt x="66" y="208"/>
                </a:moveTo>
                <a:cubicBezTo>
                  <a:pt x="96" y="178"/>
                  <a:pt x="164" y="239"/>
                  <a:pt x="209" y="238"/>
                </a:cubicBezTo>
                <a:cubicBezTo>
                  <a:pt x="254" y="237"/>
                  <a:pt x="300" y="192"/>
                  <a:pt x="335" y="199"/>
                </a:cubicBezTo>
                <a:cubicBezTo>
                  <a:pt x="370" y="206"/>
                  <a:pt x="388" y="258"/>
                  <a:pt x="418" y="278"/>
                </a:cubicBezTo>
                <a:lnTo>
                  <a:pt x="513" y="317"/>
                </a:lnTo>
                <a:lnTo>
                  <a:pt x="509" y="128"/>
                </a:lnTo>
                <a:lnTo>
                  <a:pt x="435" y="106"/>
                </a:lnTo>
                <a:cubicBezTo>
                  <a:pt x="420" y="101"/>
                  <a:pt x="410" y="102"/>
                  <a:pt x="413" y="97"/>
                </a:cubicBezTo>
                <a:cubicBezTo>
                  <a:pt x="416" y="91"/>
                  <a:pt x="456" y="75"/>
                  <a:pt x="458" y="73"/>
                </a:cubicBezTo>
                <a:lnTo>
                  <a:pt x="407" y="84"/>
                </a:lnTo>
                <a:lnTo>
                  <a:pt x="438" y="0"/>
                </a:lnTo>
                <a:lnTo>
                  <a:pt x="491" y="10"/>
                </a:lnTo>
                <a:lnTo>
                  <a:pt x="550" y="92"/>
                </a:lnTo>
                <a:lnTo>
                  <a:pt x="639" y="351"/>
                </a:lnTo>
                <a:lnTo>
                  <a:pt x="623" y="467"/>
                </a:lnTo>
                <a:lnTo>
                  <a:pt x="299" y="520"/>
                </a:lnTo>
                <a:cubicBezTo>
                  <a:pt x="202" y="506"/>
                  <a:pt x="78" y="433"/>
                  <a:pt x="39" y="381"/>
                </a:cubicBezTo>
                <a:cubicBezTo>
                  <a:pt x="0" y="330"/>
                  <a:pt x="60" y="244"/>
                  <a:pt x="66" y="208"/>
                </a:cubicBezTo>
                <a:close/>
              </a:path>
            </a:pathLst>
          </a:custGeom>
          <a:gradFill rotWithShape="0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0" scaled="1"/>
          </a:gradFill>
          <a:ln w="28575" cmpd="sng">
            <a:solidFill>
              <a:srgbClr val="FFCC66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396" name="Freeform 59"/>
          <p:cNvSpPr>
            <a:spLocks/>
          </p:cNvSpPr>
          <p:nvPr/>
        </p:nvSpPr>
        <p:spPr bwMode="auto">
          <a:xfrm>
            <a:off x="-12700" y="792163"/>
            <a:ext cx="4757738" cy="4860925"/>
          </a:xfrm>
          <a:custGeom>
            <a:avLst/>
            <a:gdLst>
              <a:gd name="T0" fmla="*/ 2147483647 w 2133"/>
              <a:gd name="T1" fmla="*/ 2147483647 h 2062"/>
              <a:gd name="T2" fmla="*/ 2147483647 w 2133"/>
              <a:gd name="T3" fmla="*/ 2147483647 h 2062"/>
              <a:gd name="T4" fmla="*/ 2147483647 w 2133"/>
              <a:gd name="T5" fmla="*/ 2147483647 h 2062"/>
              <a:gd name="T6" fmla="*/ 2147483647 w 2133"/>
              <a:gd name="T7" fmla="*/ 2147483647 h 2062"/>
              <a:gd name="T8" fmla="*/ 2147483647 w 2133"/>
              <a:gd name="T9" fmla="*/ 2147483647 h 2062"/>
              <a:gd name="T10" fmla="*/ 2147483647 w 2133"/>
              <a:gd name="T11" fmla="*/ 2147483647 h 2062"/>
              <a:gd name="T12" fmla="*/ 0 w 2133"/>
              <a:gd name="T13" fmla="*/ 2147483647 h 2062"/>
              <a:gd name="T14" fmla="*/ 2147483647 w 2133"/>
              <a:gd name="T15" fmla="*/ 2147483647 h 2062"/>
              <a:gd name="T16" fmla="*/ 2147483647 w 2133"/>
              <a:gd name="T17" fmla="*/ 0 h 2062"/>
              <a:gd name="T18" fmla="*/ 2147483647 w 2133"/>
              <a:gd name="T19" fmla="*/ 2147483647 h 2062"/>
              <a:gd name="T20" fmla="*/ 2147483647 w 2133"/>
              <a:gd name="T21" fmla="*/ 2147483647 h 20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3"/>
              <a:gd name="T34" fmla="*/ 0 h 2062"/>
              <a:gd name="T35" fmla="*/ 2133 w 2133"/>
              <a:gd name="T36" fmla="*/ 2062 h 20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3" h="2062">
                <a:moveTo>
                  <a:pt x="1528" y="2049"/>
                </a:moveTo>
                <a:lnTo>
                  <a:pt x="1517" y="1248"/>
                </a:lnTo>
                <a:cubicBezTo>
                  <a:pt x="1478" y="982"/>
                  <a:pt x="1436" y="583"/>
                  <a:pt x="1298" y="453"/>
                </a:cubicBezTo>
                <a:cubicBezTo>
                  <a:pt x="1160" y="322"/>
                  <a:pt x="819" y="358"/>
                  <a:pt x="690" y="466"/>
                </a:cubicBezTo>
                <a:cubicBezTo>
                  <a:pt x="561" y="574"/>
                  <a:pt x="562" y="833"/>
                  <a:pt x="527" y="1100"/>
                </a:cubicBezTo>
                <a:lnTo>
                  <a:pt x="481" y="2062"/>
                </a:lnTo>
                <a:lnTo>
                  <a:pt x="0" y="2030"/>
                </a:lnTo>
                <a:lnTo>
                  <a:pt x="96" y="96"/>
                </a:lnTo>
                <a:lnTo>
                  <a:pt x="1998" y="0"/>
                </a:lnTo>
                <a:lnTo>
                  <a:pt x="2133" y="1961"/>
                </a:lnTo>
                <a:lnTo>
                  <a:pt x="1528" y="2049"/>
                </a:lnTo>
                <a:close/>
              </a:path>
            </a:pathLst>
          </a:custGeom>
          <a:gradFill rotWithShape="0">
            <a:gsLst>
              <a:gs pos="0">
                <a:srgbClr val="5F5F5F"/>
              </a:gs>
              <a:gs pos="50000">
                <a:srgbClr val="FFFFFF"/>
              </a:gs>
              <a:gs pos="100000">
                <a:srgbClr val="5F5F5F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Front">
              <a:rot lat="1500000" lon="20099986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5F5F5F"/>
            </a:extrusionClr>
          </a:sp3d>
        </p:spPr>
        <p:txBody>
          <a:bodyPr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397" name="Text Box 54"/>
          <p:cNvSpPr txBox="1">
            <a:spLocks noChangeArrowheads="1"/>
          </p:cNvSpPr>
          <p:nvPr/>
        </p:nvSpPr>
        <p:spPr bwMode="auto">
          <a:xfrm rot="-922907">
            <a:off x="103188" y="1127125"/>
            <a:ext cx="2719387" cy="682625"/>
          </a:xfrm>
          <a:prstGeom prst="rect">
            <a:avLst/>
          </a:prstGeom>
          <a:solidFill>
            <a:schemeClr val="bg1"/>
          </a:solidFill>
          <a:ln w="57150">
            <a:solidFill>
              <a:srgbClr val="996633"/>
            </a:solidFill>
            <a:miter lim="800000"/>
            <a:headEnd/>
            <a:tailEnd/>
          </a:ln>
        </p:spPr>
        <p:txBody>
          <a:bodyPr lIns="126000" tIns="154800" rIns="126000" bIns="154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l-PL" sz="2400" b="1" smtClean="0">
                <a:solidFill>
                  <a:srgbClr val="FF0000"/>
                </a:solidFill>
                <a:latin typeface="Times New Roman" charset="0"/>
                <a:cs typeface="Arial" charset="0"/>
              </a:rPr>
              <a:t>PIĘTNOWANIE</a:t>
            </a:r>
            <a:endParaRPr lang="en-GB" sz="2400" b="1" smtClean="0">
              <a:solidFill>
                <a:srgbClr val="FF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title"/>
          </p:nvPr>
        </p:nvSpPr>
        <p:spPr>
          <a:xfrm>
            <a:off x="4355976" y="285750"/>
            <a:ext cx="4536504" cy="134305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01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Piętno genomowe</a:t>
            </a:r>
          </a:p>
        </p:txBody>
      </p:sp>
      <p:sp>
        <p:nvSpPr>
          <p:cNvPr id="14344" name="Rectangle 8"/>
          <p:cNvSpPr>
            <a:spLocks noGrp="1" noChangeArrowheads="1"/>
          </p:cNvSpPr>
          <p:nvPr>
            <p:ph idx="1"/>
          </p:nvPr>
        </p:nvSpPr>
        <p:spPr>
          <a:xfrm>
            <a:off x="4211960" y="1166813"/>
            <a:ext cx="4932040" cy="27670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pl-PL" dirty="0" smtClean="0"/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dirty="0" smtClean="0"/>
              <a:t>Mechanizm biochemiczny piętnowania:</a:t>
            </a:r>
          </a:p>
          <a:p>
            <a:pPr lvl="3" eaLnBrk="1" hangingPunct="1">
              <a:buFont typeface="Wingdings" panose="05000000000000000000" pitchFamily="2" charset="2"/>
              <a:buChar char="q"/>
              <a:defRPr/>
            </a:pPr>
            <a:r>
              <a:rPr lang="pl-PL" dirty="0" smtClean="0"/>
              <a:t> </a:t>
            </a:r>
            <a:r>
              <a:rPr lang="pl-PL" b="1" dirty="0" smtClean="0"/>
              <a:t>zróżnicowana metylacja cytozyny,</a:t>
            </a:r>
            <a:r>
              <a:rPr lang="pl-PL" dirty="0" smtClean="0"/>
              <a:t>  w parach </a:t>
            </a:r>
            <a:r>
              <a:rPr lang="pl-PL" dirty="0" err="1" smtClean="0"/>
              <a:t>CpG</a:t>
            </a:r>
            <a:r>
              <a:rPr lang="pl-PL" dirty="0" smtClean="0"/>
              <a:t> kodującego odcinka DNA</a:t>
            </a:r>
            <a:endParaRPr lang="en-GB" dirty="0" smtClean="0"/>
          </a:p>
        </p:txBody>
      </p:sp>
      <p:sp>
        <p:nvSpPr>
          <p:cNvPr id="59400" name="Freeform 23"/>
          <p:cNvSpPr>
            <a:spLocks/>
          </p:cNvSpPr>
          <p:nvPr/>
        </p:nvSpPr>
        <p:spPr bwMode="auto">
          <a:xfrm>
            <a:off x="1347788" y="3159125"/>
            <a:ext cx="1177925" cy="2895600"/>
          </a:xfrm>
          <a:custGeom>
            <a:avLst/>
            <a:gdLst>
              <a:gd name="T0" fmla="*/ 2147483647 w 742"/>
              <a:gd name="T1" fmla="*/ 2147483647 h 1824"/>
              <a:gd name="T2" fmla="*/ 2147483647 w 742"/>
              <a:gd name="T3" fmla="*/ 2147483647 h 1824"/>
              <a:gd name="T4" fmla="*/ 2147483647 w 742"/>
              <a:gd name="T5" fmla="*/ 2147483647 h 1824"/>
              <a:gd name="T6" fmla="*/ 2147483647 w 742"/>
              <a:gd name="T7" fmla="*/ 2147483647 h 1824"/>
              <a:gd name="T8" fmla="*/ 2147483647 w 742"/>
              <a:gd name="T9" fmla="*/ 2147483647 h 1824"/>
              <a:gd name="T10" fmla="*/ 2147483647 w 742"/>
              <a:gd name="T11" fmla="*/ 2147483647 h 1824"/>
              <a:gd name="T12" fmla="*/ 2147483647 w 742"/>
              <a:gd name="T13" fmla="*/ 2147483647 h 1824"/>
              <a:gd name="T14" fmla="*/ 2147483647 w 742"/>
              <a:gd name="T15" fmla="*/ 2147483647 h 1824"/>
              <a:gd name="T16" fmla="*/ 2147483647 w 742"/>
              <a:gd name="T17" fmla="*/ 2147483647 h 1824"/>
              <a:gd name="T18" fmla="*/ 2147483647 w 742"/>
              <a:gd name="T19" fmla="*/ 2147483647 h 1824"/>
              <a:gd name="T20" fmla="*/ 2147483647 w 742"/>
              <a:gd name="T21" fmla="*/ 2147483647 h 1824"/>
              <a:gd name="T22" fmla="*/ 2147483647 w 742"/>
              <a:gd name="T23" fmla="*/ 2147483647 h 1824"/>
              <a:gd name="T24" fmla="*/ 2147483647 w 742"/>
              <a:gd name="T25" fmla="*/ 2147483647 h 1824"/>
              <a:gd name="T26" fmla="*/ 2147483647 w 742"/>
              <a:gd name="T27" fmla="*/ 2147483647 h 1824"/>
              <a:gd name="T28" fmla="*/ 2147483647 w 742"/>
              <a:gd name="T29" fmla="*/ 2147483647 h 1824"/>
              <a:gd name="T30" fmla="*/ 2147483647 w 742"/>
              <a:gd name="T31" fmla="*/ 2147483647 h 1824"/>
              <a:gd name="T32" fmla="*/ 2147483647 w 742"/>
              <a:gd name="T33" fmla="*/ 2147483647 h 1824"/>
              <a:gd name="T34" fmla="*/ 2147483647 w 742"/>
              <a:gd name="T35" fmla="*/ 2147483647 h 1824"/>
              <a:gd name="T36" fmla="*/ 2147483647 w 742"/>
              <a:gd name="T37" fmla="*/ 2147483647 h 1824"/>
              <a:gd name="T38" fmla="*/ 2147483647 w 742"/>
              <a:gd name="T39" fmla="*/ 2147483647 h 1824"/>
              <a:gd name="T40" fmla="*/ 2147483647 w 742"/>
              <a:gd name="T41" fmla="*/ 2147483647 h 1824"/>
              <a:gd name="T42" fmla="*/ 2147483647 w 742"/>
              <a:gd name="T43" fmla="*/ 2147483647 h 1824"/>
              <a:gd name="T44" fmla="*/ 2147483647 w 742"/>
              <a:gd name="T45" fmla="*/ 2147483647 h 1824"/>
              <a:gd name="T46" fmla="*/ 2147483647 w 742"/>
              <a:gd name="T47" fmla="*/ 2147483647 h 1824"/>
              <a:gd name="T48" fmla="*/ 2147483647 w 742"/>
              <a:gd name="T49" fmla="*/ 2147483647 h 1824"/>
              <a:gd name="T50" fmla="*/ 0 w 742"/>
              <a:gd name="T51" fmla="*/ 2147483647 h 1824"/>
              <a:gd name="T52" fmla="*/ 2147483647 w 742"/>
              <a:gd name="T53" fmla="*/ 2147483647 h 182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42"/>
              <a:gd name="T82" fmla="*/ 0 h 1824"/>
              <a:gd name="T83" fmla="*/ 742 w 742"/>
              <a:gd name="T84" fmla="*/ 1824 h 182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42" h="1824">
                <a:moveTo>
                  <a:pt x="55" y="1395"/>
                </a:moveTo>
                <a:cubicBezTo>
                  <a:pt x="74" y="1505"/>
                  <a:pt x="66" y="1628"/>
                  <a:pt x="115" y="1700"/>
                </a:cubicBezTo>
                <a:cubicBezTo>
                  <a:pt x="164" y="1772"/>
                  <a:pt x="261" y="1806"/>
                  <a:pt x="346" y="1824"/>
                </a:cubicBezTo>
                <a:lnTo>
                  <a:pt x="628" y="1806"/>
                </a:lnTo>
                <a:cubicBezTo>
                  <a:pt x="688" y="1777"/>
                  <a:pt x="700" y="1734"/>
                  <a:pt x="707" y="1648"/>
                </a:cubicBezTo>
                <a:lnTo>
                  <a:pt x="672" y="1290"/>
                </a:lnTo>
                <a:lnTo>
                  <a:pt x="652" y="1024"/>
                </a:lnTo>
                <a:lnTo>
                  <a:pt x="641" y="722"/>
                </a:lnTo>
                <a:lnTo>
                  <a:pt x="578" y="518"/>
                </a:lnTo>
                <a:lnTo>
                  <a:pt x="644" y="444"/>
                </a:lnTo>
                <a:lnTo>
                  <a:pt x="519" y="440"/>
                </a:lnTo>
                <a:cubicBezTo>
                  <a:pt x="495" y="429"/>
                  <a:pt x="492" y="396"/>
                  <a:pt x="498" y="380"/>
                </a:cubicBezTo>
                <a:cubicBezTo>
                  <a:pt x="504" y="364"/>
                  <a:pt x="540" y="343"/>
                  <a:pt x="558" y="344"/>
                </a:cubicBezTo>
                <a:cubicBezTo>
                  <a:pt x="576" y="345"/>
                  <a:pt x="600" y="372"/>
                  <a:pt x="604" y="388"/>
                </a:cubicBezTo>
                <a:lnTo>
                  <a:pt x="585" y="441"/>
                </a:lnTo>
                <a:lnTo>
                  <a:pt x="654" y="440"/>
                </a:lnTo>
                <a:lnTo>
                  <a:pt x="717" y="376"/>
                </a:lnTo>
                <a:cubicBezTo>
                  <a:pt x="728" y="330"/>
                  <a:pt x="742" y="222"/>
                  <a:pt x="718" y="165"/>
                </a:cubicBezTo>
                <a:cubicBezTo>
                  <a:pt x="694" y="107"/>
                  <a:pt x="629" y="56"/>
                  <a:pt x="574" y="30"/>
                </a:cubicBezTo>
                <a:cubicBezTo>
                  <a:pt x="519" y="5"/>
                  <a:pt x="443" y="0"/>
                  <a:pt x="387" y="13"/>
                </a:cubicBezTo>
                <a:cubicBezTo>
                  <a:pt x="331" y="27"/>
                  <a:pt x="277" y="66"/>
                  <a:pt x="236" y="110"/>
                </a:cubicBezTo>
                <a:cubicBezTo>
                  <a:pt x="195" y="154"/>
                  <a:pt x="151" y="221"/>
                  <a:pt x="139" y="274"/>
                </a:cubicBezTo>
                <a:cubicBezTo>
                  <a:pt x="127" y="328"/>
                  <a:pt x="175" y="393"/>
                  <a:pt x="166" y="435"/>
                </a:cubicBezTo>
                <a:lnTo>
                  <a:pt x="87" y="532"/>
                </a:lnTo>
                <a:lnTo>
                  <a:pt x="44" y="711"/>
                </a:lnTo>
                <a:lnTo>
                  <a:pt x="0" y="1041"/>
                </a:lnTo>
                <a:lnTo>
                  <a:pt x="55" y="1395"/>
                </a:lnTo>
                <a:close/>
              </a:path>
            </a:pathLst>
          </a:custGeom>
          <a:gradFill rotWithShape="0">
            <a:gsLst>
              <a:gs pos="0">
                <a:srgbClr val="FFCC00"/>
              </a:gs>
              <a:gs pos="50000">
                <a:srgbClr val="FFEC9F"/>
              </a:gs>
              <a:gs pos="100000">
                <a:srgbClr val="FFCC00"/>
              </a:gs>
            </a:gsLst>
            <a:lin ang="0" scaled="1"/>
          </a:gradFill>
          <a:ln w="57150" cap="flat" cmpd="sng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361" name="Oval 25"/>
          <p:cNvSpPr>
            <a:spLocks noChangeArrowheads="1"/>
          </p:cNvSpPr>
          <p:nvPr/>
        </p:nvSpPr>
        <p:spPr bwMode="auto">
          <a:xfrm rot="2250159" flipH="1">
            <a:off x="2316163" y="3392488"/>
            <a:ext cx="219075" cy="255587"/>
          </a:xfrm>
          <a:prstGeom prst="ellipse">
            <a:avLst/>
          </a:prstGeom>
          <a:gradFill rotWithShape="0">
            <a:gsLst>
              <a:gs pos="0">
                <a:schemeClr val="folHlink"/>
              </a:gs>
              <a:gs pos="50000">
                <a:srgbClr val="FFFFFF"/>
              </a:gs>
              <a:gs pos="100000">
                <a:schemeClr val="folHlink"/>
              </a:gs>
            </a:gsLst>
            <a:lin ang="5400000" scaled="1"/>
          </a:gra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362" name="Oval 26"/>
          <p:cNvSpPr>
            <a:spLocks noChangeArrowheads="1"/>
          </p:cNvSpPr>
          <p:nvPr/>
        </p:nvSpPr>
        <p:spPr bwMode="auto">
          <a:xfrm rot="2250159" flipH="1">
            <a:off x="2311400" y="3487738"/>
            <a:ext cx="109538" cy="127000"/>
          </a:xfrm>
          <a:prstGeom prst="ellipse">
            <a:avLst/>
          </a:prstGeom>
          <a:gradFill rotWithShape="0">
            <a:gsLst>
              <a:gs pos="0">
                <a:schemeClr val="tx2">
                  <a:gamma/>
                  <a:tint val="40784"/>
                  <a:invGamma/>
                </a:schemeClr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03" name="Freeform 27"/>
          <p:cNvSpPr>
            <a:spLocks/>
          </p:cNvSpPr>
          <p:nvPr/>
        </p:nvSpPr>
        <p:spPr bwMode="auto">
          <a:xfrm rot="2929144" flipH="1">
            <a:off x="2166938" y="3116262"/>
            <a:ext cx="165100" cy="66675"/>
          </a:xfrm>
          <a:custGeom>
            <a:avLst/>
            <a:gdLst>
              <a:gd name="T0" fmla="*/ 2147483647 w 181"/>
              <a:gd name="T1" fmla="*/ 0 h 50"/>
              <a:gd name="T2" fmla="*/ 2147483647 w 181"/>
              <a:gd name="T3" fmla="*/ 2147483647 h 50"/>
              <a:gd name="T4" fmla="*/ 2147483647 w 181"/>
              <a:gd name="T5" fmla="*/ 2147483647 h 50"/>
              <a:gd name="T6" fmla="*/ 2147483647 w 181"/>
              <a:gd name="T7" fmla="*/ 2147483647 h 50"/>
              <a:gd name="T8" fmla="*/ 2147483647 w 181"/>
              <a:gd name="T9" fmla="*/ 2147483647 h 50"/>
              <a:gd name="T10" fmla="*/ 2147483647 w 181"/>
              <a:gd name="T11" fmla="*/ 2147483647 h 50"/>
              <a:gd name="T12" fmla="*/ 2147483647 w 181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1"/>
              <a:gd name="T22" fmla="*/ 0 h 50"/>
              <a:gd name="T23" fmla="*/ 181 w 181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1" h="50">
                <a:moveTo>
                  <a:pt x="63" y="0"/>
                </a:moveTo>
                <a:cubicBezTo>
                  <a:pt x="66" y="1"/>
                  <a:pt x="90" y="2"/>
                  <a:pt x="81" y="4"/>
                </a:cubicBezTo>
                <a:cubicBezTo>
                  <a:pt x="72" y="6"/>
                  <a:pt x="14" y="8"/>
                  <a:pt x="7" y="12"/>
                </a:cubicBezTo>
                <a:cubicBezTo>
                  <a:pt x="0" y="16"/>
                  <a:pt x="20" y="27"/>
                  <a:pt x="35" y="26"/>
                </a:cubicBezTo>
                <a:cubicBezTo>
                  <a:pt x="50" y="25"/>
                  <a:pt x="81" y="7"/>
                  <a:pt x="97" y="8"/>
                </a:cubicBezTo>
                <a:cubicBezTo>
                  <a:pt x="113" y="9"/>
                  <a:pt x="119" y="25"/>
                  <a:pt x="133" y="32"/>
                </a:cubicBezTo>
                <a:cubicBezTo>
                  <a:pt x="147" y="39"/>
                  <a:pt x="171" y="46"/>
                  <a:pt x="181" y="50"/>
                </a:cubicBezTo>
              </a:path>
            </a:pathLst>
          </a:custGeom>
          <a:noFill/>
          <a:ln w="3810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04" name="Freeform 28"/>
          <p:cNvSpPr>
            <a:spLocks/>
          </p:cNvSpPr>
          <p:nvPr/>
        </p:nvSpPr>
        <p:spPr bwMode="auto">
          <a:xfrm rot="3226">
            <a:off x="2405063" y="3273425"/>
            <a:ext cx="206375" cy="66675"/>
          </a:xfrm>
          <a:custGeom>
            <a:avLst/>
            <a:gdLst>
              <a:gd name="T0" fmla="*/ 2147483647 w 181"/>
              <a:gd name="T1" fmla="*/ 0 h 50"/>
              <a:gd name="T2" fmla="*/ 2147483647 w 181"/>
              <a:gd name="T3" fmla="*/ 2147483647 h 50"/>
              <a:gd name="T4" fmla="*/ 2147483647 w 181"/>
              <a:gd name="T5" fmla="*/ 2147483647 h 50"/>
              <a:gd name="T6" fmla="*/ 2147483647 w 181"/>
              <a:gd name="T7" fmla="*/ 2147483647 h 50"/>
              <a:gd name="T8" fmla="*/ 2147483647 w 181"/>
              <a:gd name="T9" fmla="*/ 2147483647 h 50"/>
              <a:gd name="T10" fmla="*/ 2147483647 w 181"/>
              <a:gd name="T11" fmla="*/ 2147483647 h 50"/>
              <a:gd name="T12" fmla="*/ 2147483647 w 181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1"/>
              <a:gd name="T22" fmla="*/ 0 h 50"/>
              <a:gd name="T23" fmla="*/ 181 w 181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1" h="50">
                <a:moveTo>
                  <a:pt x="63" y="0"/>
                </a:moveTo>
                <a:cubicBezTo>
                  <a:pt x="66" y="1"/>
                  <a:pt x="90" y="2"/>
                  <a:pt x="81" y="4"/>
                </a:cubicBezTo>
                <a:cubicBezTo>
                  <a:pt x="72" y="6"/>
                  <a:pt x="14" y="8"/>
                  <a:pt x="7" y="12"/>
                </a:cubicBezTo>
                <a:cubicBezTo>
                  <a:pt x="0" y="16"/>
                  <a:pt x="20" y="27"/>
                  <a:pt x="35" y="26"/>
                </a:cubicBezTo>
                <a:cubicBezTo>
                  <a:pt x="50" y="25"/>
                  <a:pt x="81" y="7"/>
                  <a:pt x="97" y="8"/>
                </a:cubicBezTo>
                <a:cubicBezTo>
                  <a:pt x="113" y="9"/>
                  <a:pt x="119" y="25"/>
                  <a:pt x="133" y="32"/>
                </a:cubicBezTo>
                <a:cubicBezTo>
                  <a:pt x="147" y="39"/>
                  <a:pt x="171" y="46"/>
                  <a:pt x="181" y="50"/>
                </a:cubicBezTo>
              </a:path>
            </a:pathLst>
          </a:custGeom>
          <a:noFill/>
          <a:ln w="3810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365" name="Oval 29"/>
          <p:cNvSpPr>
            <a:spLocks noChangeArrowheads="1"/>
          </p:cNvSpPr>
          <p:nvPr/>
        </p:nvSpPr>
        <p:spPr bwMode="auto">
          <a:xfrm rot="2250159" flipH="1">
            <a:off x="2073275" y="3268663"/>
            <a:ext cx="219075" cy="255587"/>
          </a:xfrm>
          <a:prstGeom prst="ellipse">
            <a:avLst/>
          </a:prstGeom>
          <a:gradFill rotWithShape="0">
            <a:gsLst>
              <a:gs pos="0">
                <a:schemeClr val="folHlink"/>
              </a:gs>
              <a:gs pos="50000">
                <a:srgbClr val="FFFFFF"/>
              </a:gs>
              <a:gs pos="100000">
                <a:schemeClr val="folHlink"/>
              </a:gs>
            </a:gsLst>
            <a:lin ang="5400000" scaled="1"/>
          </a:gra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366" name="Oval 30"/>
          <p:cNvSpPr>
            <a:spLocks noChangeArrowheads="1"/>
          </p:cNvSpPr>
          <p:nvPr/>
        </p:nvSpPr>
        <p:spPr bwMode="auto">
          <a:xfrm rot="2250159" flipH="1">
            <a:off x="2147888" y="3398838"/>
            <a:ext cx="109537" cy="128587"/>
          </a:xfrm>
          <a:prstGeom prst="ellipse">
            <a:avLst/>
          </a:prstGeom>
          <a:gradFill rotWithShape="0">
            <a:gsLst>
              <a:gs pos="0">
                <a:schemeClr val="tx2">
                  <a:gamma/>
                  <a:tint val="40784"/>
                  <a:invGamma/>
                </a:schemeClr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07" name="Freeform 31"/>
          <p:cNvSpPr>
            <a:spLocks/>
          </p:cNvSpPr>
          <p:nvPr/>
        </p:nvSpPr>
        <p:spPr bwMode="auto">
          <a:xfrm rot="2250159" flipH="1">
            <a:off x="2268538" y="3541713"/>
            <a:ext cx="207962" cy="111125"/>
          </a:xfrm>
          <a:custGeom>
            <a:avLst/>
            <a:gdLst>
              <a:gd name="T0" fmla="*/ 2147483647 w 182"/>
              <a:gd name="T1" fmla="*/ 2147483647 h 83"/>
              <a:gd name="T2" fmla="*/ 2147483647 w 182"/>
              <a:gd name="T3" fmla="*/ 2147483647 h 83"/>
              <a:gd name="T4" fmla="*/ 2147483647 w 182"/>
              <a:gd name="T5" fmla="*/ 2147483647 h 83"/>
              <a:gd name="T6" fmla="*/ 2147483647 w 182"/>
              <a:gd name="T7" fmla="*/ 2147483647 h 83"/>
              <a:gd name="T8" fmla="*/ 2147483647 w 182"/>
              <a:gd name="T9" fmla="*/ 2147483647 h 83"/>
              <a:gd name="T10" fmla="*/ 2147483647 w 182"/>
              <a:gd name="T11" fmla="*/ 2147483647 h 83"/>
              <a:gd name="T12" fmla="*/ 2147483647 w 182"/>
              <a:gd name="T13" fmla="*/ 2147483647 h 83"/>
              <a:gd name="T14" fmla="*/ 2147483647 w 182"/>
              <a:gd name="T15" fmla="*/ 2147483647 h 83"/>
              <a:gd name="T16" fmla="*/ 2147483647 w 182"/>
              <a:gd name="T17" fmla="*/ 2147483647 h 83"/>
              <a:gd name="T18" fmla="*/ 2147483647 w 182"/>
              <a:gd name="T19" fmla="*/ 2147483647 h 83"/>
              <a:gd name="T20" fmla="*/ 2147483647 w 182"/>
              <a:gd name="T21" fmla="*/ 2147483647 h 83"/>
              <a:gd name="T22" fmla="*/ 2147483647 w 182"/>
              <a:gd name="T23" fmla="*/ 2147483647 h 83"/>
              <a:gd name="T24" fmla="*/ 2147483647 w 182"/>
              <a:gd name="T25" fmla="*/ 2147483647 h 8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2"/>
              <a:gd name="T40" fmla="*/ 0 h 83"/>
              <a:gd name="T41" fmla="*/ 182 w 182"/>
              <a:gd name="T42" fmla="*/ 83 h 8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2" h="83">
                <a:moveTo>
                  <a:pt x="4" y="2"/>
                </a:moveTo>
                <a:cubicBezTo>
                  <a:pt x="8" y="0"/>
                  <a:pt x="27" y="17"/>
                  <a:pt x="38" y="22"/>
                </a:cubicBezTo>
                <a:cubicBezTo>
                  <a:pt x="49" y="27"/>
                  <a:pt x="58" y="28"/>
                  <a:pt x="70" y="30"/>
                </a:cubicBezTo>
                <a:cubicBezTo>
                  <a:pt x="82" y="32"/>
                  <a:pt x="99" y="36"/>
                  <a:pt x="112" y="36"/>
                </a:cubicBezTo>
                <a:cubicBezTo>
                  <a:pt x="125" y="36"/>
                  <a:pt x="139" y="32"/>
                  <a:pt x="150" y="30"/>
                </a:cubicBezTo>
                <a:cubicBezTo>
                  <a:pt x="161" y="28"/>
                  <a:pt x="174" y="21"/>
                  <a:pt x="178" y="24"/>
                </a:cubicBezTo>
                <a:cubicBezTo>
                  <a:pt x="182" y="27"/>
                  <a:pt x="177" y="40"/>
                  <a:pt x="172" y="48"/>
                </a:cubicBezTo>
                <a:cubicBezTo>
                  <a:pt x="167" y="56"/>
                  <a:pt x="159" y="64"/>
                  <a:pt x="148" y="70"/>
                </a:cubicBezTo>
                <a:cubicBezTo>
                  <a:pt x="137" y="76"/>
                  <a:pt x="121" y="81"/>
                  <a:pt x="108" y="82"/>
                </a:cubicBezTo>
                <a:cubicBezTo>
                  <a:pt x="95" y="83"/>
                  <a:pt x="84" y="78"/>
                  <a:pt x="72" y="74"/>
                </a:cubicBezTo>
                <a:cubicBezTo>
                  <a:pt x="60" y="70"/>
                  <a:pt x="47" y="64"/>
                  <a:pt x="38" y="58"/>
                </a:cubicBezTo>
                <a:cubicBezTo>
                  <a:pt x="29" y="52"/>
                  <a:pt x="22" y="44"/>
                  <a:pt x="16" y="36"/>
                </a:cubicBezTo>
                <a:cubicBezTo>
                  <a:pt x="10" y="28"/>
                  <a:pt x="0" y="4"/>
                  <a:pt x="4" y="2"/>
                </a:cubicBezTo>
                <a:close/>
              </a:path>
            </a:pathLst>
          </a:custGeom>
          <a:solidFill>
            <a:srgbClr val="9B9A7F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08" name="Freeform 32"/>
          <p:cNvSpPr>
            <a:spLocks/>
          </p:cNvSpPr>
          <p:nvPr/>
        </p:nvSpPr>
        <p:spPr bwMode="auto">
          <a:xfrm rot="2250159" flipH="1">
            <a:off x="2038350" y="3416300"/>
            <a:ext cx="206375" cy="111125"/>
          </a:xfrm>
          <a:custGeom>
            <a:avLst/>
            <a:gdLst>
              <a:gd name="T0" fmla="*/ 2147483647 w 182"/>
              <a:gd name="T1" fmla="*/ 2147483647 h 83"/>
              <a:gd name="T2" fmla="*/ 2147483647 w 182"/>
              <a:gd name="T3" fmla="*/ 2147483647 h 83"/>
              <a:gd name="T4" fmla="*/ 2147483647 w 182"/>
              <a:gd name="T5" fmla="*/ 2147483647 h 83"/>
              <a:gd name="T6" fmla="*/ 2147483647 w 182"/>
              <a:gd name="T7" fmla="*/ 2147483647 h 83"/>
              <a:gd name="T8" fmla="*/ 2147483647 w 182"/>
              <a:gd name="T9" fmla="*/ 2147483647 h 83"/>
              <a:gd name="T10" fmla="*/ 2147483647 w 182"/>
              <a:gd name="T11" fmla="*/ 2147483647 h 83"/>
              <a:gd name="T12" fmla="*/ 2147483647 w 182"/>
              <a:gd name="T13" fmla="*/ 2147483647 h 83"/>
              <a:gd name="T14" fmla="*/ 2147483647 w 182"/>
              <a:gd name="T15" fmla="*/ 2147483647 h 83"/>
              <a:gd name="T16" fmla="*/ 2147483647 w 182"/>
              <a:gd name="T17" fmla="*/ 2147483647 h 83"/>
              <a:gd name="T18" fmla="*/ 2147483647 w 182"/>
              <a:gd name="T19" fmla="*/ 2147483647 h 83"/>
              <a:gd name="T20" fmla="*/ 2147483647 w 182"/>
              <a:gd name="T21" fmla="*/ 2147483647 h 83"/>
              <a:gd name="T22" fmla="*/ 2147483647 w 182"/>
              <a:gd name="T23" fmla="*/ 2147483647 h 83"/>
              <a:gd name="T24" fmla="*/ 2147483647 w 182"/>
              <a:gd name="T25" fmla="*/ 2147483647 h 8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2"/>
              <a:gd name="T40" fmla="*/ 0 h 83"/>
              <a:gd name="T41" fmla="*/ 182 w 182"/>
              <a:gd name="T42" fmla="*/ 83 h 8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2" h="83">
                <a:moveTo>
                  <a:pt x="4" y="2"/>
                </a:moveTo>
                <a:cubicBezTo>
                  <a:pt x="8" y="0"/>
                  <a:pt x="27" y="17"/>
                  <a:pt x="38" y="22"/>
                </a:cubicBezTo>
                <a:cubicBezTo>
                  <a:pt x="49" y="27"/>
                  <a:pt x="58" y="28"/>
                  <a:pt x="70" y="30"/>
                </a:cubicBezTo>
                <a:cubicBezTo>
                  <a:pt x="82" y="32"/>
                  <a:pt x="99" y="36"/>
                  <a:pt x="112" y="36"/>
                </a:cubicBezTo>
                <a:cubicBezTo>
                  <a:pt x="125" y="36"/>
                  <a:pt x="139" y="32"/>
                  <a:pt x="150" y="30"/>
                </a:cubicBezTo>
                <a:cubicBezTo>
                  <a:pt x="161" y="28"/>
                  <a:pt x="174" y="21"/>
                  <a:pt x="178" y="24"/>
                </a:cubicBezTo>
                <a:cubicBezTo>
                  <a:pt x="182" y="27"/>
                  <a:pt x="177" y="40"/>
                  <a:pt x="172" y="48"/>
                </a:cubicBezTo>
                <a:cubicBezTo>
                  <a:pt x="167" y="56"/>
                  <a:pt x="159" y="64"/>
                  <a:pt x="148" y="70"/>
                </a:cubicBezTo>
                <a:cubicBezTo>
                  <a:pt x="137" y="76"/>
                  <a:pt x="121" y="81"/>
                  <a:pt x="108" y="82"/>
                </a:cubicBezTo>
                <a:cubicBezTo>
                  <a:pt x="95" y="83"/>
                  <a:pt x="84" y="78"/>
                  <a:pt x="72" y="74"/>
                </a:cubicBezTo>
                <a:cubicBezTo>
                  <a:pt x="60" y="70"/>
                  <a:pt x="47" y="64"/>
                  <a:pt x="38" y="58"/>
                </a:cubicBezTo>
                <a:cubicBezTo>
                  <a:pt x="29" y="52"/>
                  <a:pt x="22" y="44"/>
                  <a:pt x="16" y="36"/>
                </a:cubicBezTo>
                <a:cubicBezTo>
                  <a:pt x="10" y="28"/>
                  <a:pt x="0" y="4"/>
                  <a:pt x="4" y="2"/>
                </a:cubicBezTo>
                <a:close/>
              </a:path>
            </a:pathLst>
          </a:custGeom>
          <a:solidFill>
            <a:srgbClr val="9B9A7F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09" name="Freeform 33"/>
          <p:cNvSpPr>
            <a:spLocks/>
          </p:cNvSpPr>
          <p:nvPr/>
        </p:nvSpPr>
        <p:spPr bwMode="auto">
          <a:xfrm rot="1426619" flipH="1" flipV="1">
            <a:off x="2374900" y="3373438"/>
            <a:ext cx="207963" cy="111125"/>
          </a:xfrm>
          <a:custGeom>
            <a:avLst/>
            <a:gdLst>
              <a:gd name="T0" fmla="*/ 2147483647 w 182"/>
              <a:gd name="T1" fmla="*/ 2147483647 h 83"/>
              <a:gd name="T2" fmla="*/ 2147483647 w 182"/>
              <a:gd name="T3" fmla="*/ 2147483647 h 83"/>
              <a:gd name="T4" fmla="*/ 2147483647 w 182"/>
              <a:gd name="T5" fmla="*/ 2147483647 h 83"/>
              <a:gd name="T6" fmla="*/ 2147483647 w 182"/>
              <a:gd name="T7" fmla="*/ 2147483647 h 83"/>
              <a:gd name="T8" fmla="*/ 2147483647 w 182"/>
              <a:gd name="T9" fmla="*/ 2147483647 h 83"/>
              <a:gd name="T10" fmla="*/ 2147483647 w 182"/>
              <a:gd name="T11" fmla="*/ 2147483647 h 83"/>
              <a:gd name="T12" fmla="*/ 2147483647 w 182"/>
              <a:gd name="T13" fmla="*/ 2147483647 h 83"/>
              <a:gd name="T14" fmla="*/ 2147483647 w 182"/>
              <a:gd name="T15" fmla="*/ 2147483647 h 83"/>
              <a:gd name="T16" fmla="*/ 2147483647 w 182"/>
              <a:gd name="T17" fmla="*/ 2147483647 h 83"/>
              <a:gd name="T18" fmla="*/ 2147483647 w 182"/>
              <a:gd name="T19" fmla="*/ 2147483647 h 83"/>
              <a:gd name="T20" fmla="*/ 2147483647 w 182"/>
              <a:gd name="T21" fmla="*/ 2147483647 h 83"/>
              <a:gd name="T22" fmla="*/ 2147483647 w 182"/>
              <a:gd name="T23" fmla="*/ 2147483647 h 83"/>
              <a:gd name="T24" fmla="*/ 2147483647 w 182"/>
              <a:gd name="T25" fmla="*/ 2147483647 h 8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2"/>
              <a:gd name="T40" fmla="*/ 0 h 83"/>
              <a:gd name="T41" fmla="*/ 182 w 182"/>
              <a:gd name="T42" fmla="*/ 83 h 8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2" h="83">
                <a:moveTo>
                  <a:pt x="4" y="2"/>
                </a:moveTo>
                <a:cubicBezTo>
                  <a:pt x="8" y="0"/>
                  <a:pt x="27" y="17"/>
                  <a:pt x="38" y="22"/>
                </a:cubicBezTo>
                <a:cubicBezTo>
                  <a:pt x="49" y="27"/>
                  <a:pt x="58" y="28"/>
                  <a:pt x="70" y="30"/>
                </a:cubicBezTo>
                <a:cubicBezTo>
                  <a:pt x="82" y="32"/>
                  <a:pt x="99" y="36"/>
                  <a:pt x="112" y="36"/>
                </a:cubicBezTo>
                <a:cubicBezTo>
                  <a:pt x="125" y="36"/>
                  <a:pt x="139" y="32"/>
                  <a:pt x="150" y="30"/>
                </a:cubicBezTo>
                <a:cubicBezTo>
                  <a:pt x="161" y="28"/>
                  <a:pt x="174" y="21"/>
                  <a:pt x="178" y="24"/>
                </a:cubicBezTo>
                <a:cubicBezTo>
                  <a:pt x="182" y="27"/>
                  <a:pt x="177" y="40"/>
                  <a:pt x="172" y="48"/>
                </a:cubicBezTo>
                <a:cubicBezTo>
                  <a:pt x="167" y="56"/>
                  <a:pt x="159" y="64"/>
                  <a:pt x="148" y="70"/>
                </a:cubicBezTo>
                <a:cubicBezTo>
                  <a:pt x="137" y="76"/>
                  <a:pt x="121" y="81"/>
                  <a:pt x="108" y="82"/>
                </a:cubicBezTo>
                <a:cubicBezTo>
                  <a:pt x="95" y="83"/>
                  <a:pt x="84" y="78"/>
                  <a:pt x="72" y="74"/>
                </a:cubicBezTo>
                <a:cubicBezTo>
                  <a:pt x="60" y="70"/>
                  <a:pt x="47" y="64"/>
                  <a:pt x="38" y="58"/>
                </a:cubicBezTo>
                <a:cubicBezTo>
                  <a:pt x="29" y="52"/>
                  <a:pt x="22" y="44"/>
                  <a:pt x="16" y="36"/>
                </a:cubicBezTo>
                <a:cubicBezTo>
                  <a:pt x="10" y="28"/>
                  <a:pt x="0" y="4"/>
                  <a:pt x="4" y="2"/>
                </a:cubicBezTo>
                <a:close/>
              </a:path>
            </a:pathLst>
          </a:custGeom>
          <a:solidFill>
            <a:srgbClr val="9B9A7F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10" name="Freeform 34"/>
          <p:cNvSpPr>
            <a:spLocks/>
          </p:cNvSpPr>
          <p:nvPr/>
        </p:nvSpPr>
        <p:spPr bwMode="auto">
          <a:xfrm rot="1426619" flipH="1" flipV="1">
            <a:off x="2124075" y="3259138"/>
            <a:ext cx="207963" cy="111125"/>
          </a:xfrm>
          <a:custGeom>
            <a:avLst/>
            <a:gdLst>
              <a:gd name="T0" fmla="*/ 2147483647 w 182"/>
              <a:gd name="T1" fmla="*/ 2147483647 h 83"/>
              <a:gd name="T2" fmla="*/ 2147483647 w 182"/>
              <a:gd name="T3" fmla="*/ 2147483647 h 83"/>
              <a:gd name="T4" fmla="*/ 2147483647 w 182"/>
              <a:gd name="T5" fmla="*/ 2147483647 h 83"/>
              <a:gd name="T6" fmla="*/ 2147483647 w 182"/>
              <a:gd name="T7" fmla="*/ 2147483647 h 83"/>
              <a:gd name="T8" fmla="*/ 2147483647 w 182"/>
              <a:gd name="T9" fmla="*/ 2147483647 h 83"/>
              <a:gd name="T10" fmla="*/ 2147483647 w 182"/>
              <a:gd name="T11" fmla="*/ 2147483647 h 83"/>
              <a:gd name="T12" fmla="*/ 2147483647 w 182"/>
              <a:gd name="T13" fmla="*/ 2147483647 h 83"/>
              <a:gd name="T14" fmla="*/ 2147483647 w 182"/>
              <a:gd name="T15" fmla="*/ 2147483647 h 83"/>
              <a:gd name="T16" fmla="*/ 2147483647 w 182"/>
              <a:gd name="T17" fmla="*/ 2147483647 h 83"/>
              <a:gd name="T18" fmla="*/ 2147483647 w 182"/>
              <a:gd name="T19" fmla="*/ 2147483647 h 83"/>
              <a:gd name="T20" fmla="*/ 2147483647 w 182"/>
              <a:gd name="T21" fmla="*/ 2147483647 h 83"/>
              <a:gd name="T22" fmla="*/ 2147483647 w 182"/>
              <a:gd name="T23" fmla="*/ 2147483647 h 83"/>
              <a:gd name="T24" fmla="*/ 2147483647 w 182"/>
              <a:gd name="T25" fmla="*/ 2147483647 h 8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2"/>
              <a:gd name="T40" fmla="*/ 0 h 83"/>
              <a:gd name="T41" fmla="*/ 182 w 182"/>
              <a:gd name="T42" fmla="*/ 83 h 8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2" h="83">
                <a:moveTo>
                  <a:pt x="4" y="2"/>
                </a:moveTo>
                <a:cubicBezTo>
                  <a:pt x="8" y="0"/>
                  <a:pt x="27" y="17"/>
                  <a:pt x="38" y="22"/>
                </a:cubicBezTo>
                <a:cubicBezTo>
                  <a:pt x="49" y="27"/>
                  <a:pt x="58" y="28"/>
                  <a:pt x="70" y="30"/>
                </a:cubicBezTo>
                <a:cubicBezTo>
                  <a:pt x="82" y="32"/>
                  <a:pt x="99" y="36"/>
                  <a:pt x="112" y="36"/>
                </a:cubicBezTo>
                <a:cubicBezTo>
                  <a:pt x="125" y="36"/>
                  <a:pt x="139" y="32"/>
                  <a:pt x="150" y="30"/>
                </a:cubicBezTo>
                <a:cubicBezTo>
                  <a:pt x="161" y="28"/>
                  <a:pt x="174" y="21"/>
                  <a:pt x="178" y="24"/>
                </a:cubicBezTo>
                <a:cubicBezTo>
                  <a:pt x="182" y="27"/>
                  <a:pt x="177" y="40"/>
                  <a:pt x="172" y="48"/>
                </a:cubicBezTo>
                <a:cubicBezTo>
                  <a:pt x="167" y="56"/>
                  <a:pt x="159" y="64"/>
                  <a:pt x="148" y="70"/>
                </a:cubicBezTo>
                <a:cubicBezTo>
                  <a:pt x="137" y="76"/>
                  <a:pt x="121" y="81"/>
                  <a:pt x="108" y="82"/>
                </a:cubicBezTo>
                <a:cubicBezTo>
                  <a:pt x="95" y="83"/>
                  <a:pt x="84" y="78"/>
                  <a:pt x="72" y="74"/>
                </a:cubicBezTo>
                <a:cubicBezTo>
                  <a:pt x="60" y="70"/>
                  <a:pt x="47" y="64"/>
                  <a:pt x="38" y="58"/>
                </a:cubicBezTo>
                <a:cubicBezTo>
                  <a:pt x="29" y="52"/>
                  <a:pt x="22" y="44"/>
                  <a:pt x="16" y="36"/>
                </a:cubicBezTo>
                <a:cubicBezTo>
                  <a:pt x="10" y="28"/>
                  <a:pt x="0" y="4"/>
                  <a:pt x="4" y="2"/>
                </a:cubicBezTo>
                <a:close/>
              </a:path>
            </a:pathLst>
          </a:custGeom>
          <a:solidFill>
            <a:srgbClr val="9B9A7F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11" name="Freeform 35" descr="Ciemny poziomy"/>
          <p:cNvSpPr>
            <a:spLocks/>
          </p:cNvSpPr>
          <p:nvPr/>
        </p:nvSpPr>
        <p:spPr bwMode="auto">
          <a:xfrm>
            <a:off x="1273175" y="3894138"/>
            <a:ext cx="1317625" cy="1274762"/>
          </a:xfrm>
          <a:custGeom>
            <a:avLst/>
            <a:gdLst>
              <a:gd name="T0" fmla="*/ 2147483647 w 812"/>
              <a:gd name="T1" fmla="*/ 2147483647 h 803"/>
              <a:gd name="T2" fmla="*/ 2147483647 w 812"/>
              <a:gd name="T3" fmla="*/ 2147483647 h 803"/>
              <a:gd name="T4" fmla="*/ 2147483647 w 812"/>
              <a:gd name="T5" fmla="*/ 2147483647 h 803"/>
              <a:gd name="T6" fmla="*/ 2147483647 w 812"/>
              <a:gd name="T7" fmla="*/ 2147483647 h 803"/>
              <a:gd name="T8" fmla="*/ 2147483647 w 812"/>
              <a:gd name="T9" fmla="*/ 2147483647 h 803"/>
              <a:gd name="T10" fmla="*/ 2147483647 w 812"/>
              <a:gd name="T11" fmla="*/ 2147483647 h 803"/>
              <a:gd name="T12" fmla="*/ 2147483647 w 812"/>
              <a:gd name="T13" fmla="*/ 2147483647 h 803"/>
              <a:gd name="T14" fmla="*/ 2147483647 w 812"/>
              <a:gd name="T15" fmla="*/ 2147483647 h 803"/>
              <a:gd name="T16" fmla="*/ 2147483647 w 812"/>
              <a:gd name="T17" fmla="*/ 2147483647 h 803"/>
              <a:gd name="T18" fmla="*/ 2147483647 w 812"/>
              <a:gd name="T19" fmla="*/ 2147483647 h 803"/>
              <a:gd name="T20" fmla="*/ 0 w 812"/>
              <a:gd name="T21" fmla="*/ 2147483647 h 803"/>
              <a:gd name="T22" fmla="*/ 2147483647 w 812"/>
              <a:gd name="T23" fmla="*/ 2147483647 h 803"/>
              <a:gd name="T24" fmla="*/ 2147483647 w 812"/>
              <a:gd name="T25" fmla="*/ 2147483647 h 8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12"/>
              <a:gd name="T40" fmla="*/ 0 h 803"/>
              <a:gd name="T41" fmla="*/ 812 w 812"/>
              <a:gd name="T42" fmla="*/ 803 h 8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12" h="803">
                <a:moveTo>
                  <a:pt x="88" y="23"/>
                </a:moveTo>
                <a:cubicBezTo>
                  <a:pt x="113" y="0"/>
                  <a:pt x="138" y="60"/>
                  <a:pt x="181" y="73"/>
                </a:cubicBezTo>
                <a:cubicBezTo>
                  <a:pt x="224" y="85"/>
                  <a:pt x="288" y="90"/>
                  <a:pt x="348" y="94"/>
                </a:cubicBezTo>
                <a:cubicBezTo>
                  <a:pt x="407" y="98"/>
                  <a:pt x="491" y="95"/>
                  <a:pt x="541" y="94"/>
                </a:cubicBezTo>
                <a:cubicBezTo>
                  <a:pt x="592" y="91"/>
                  <a:pt x="627" y="64"/>
                  <a:pt x="651" y="81"/>
                </a:cubicBezTo>
                <a:cubicBezTo>
                  <a:pt x="674" y="98"/>
                  <a:pt x="668" y="89"/>
                  <a:pt x="687" y="193"/>
                </a:cubicBezTo>
                <a:cubicBezTo>
                  <a:pt x="705" y="297"/>
                  <a:pt x="812" y="607"/>
                  <a:pt x="762" y="705"/>
                </a:cubicBezTo>
                <a:cubicBezTo>
                  <a:pt x="712" y="803"/>
                  <a:pt x="486" y="775"/>
                  <a:pt x="388" y="784"/>
                </a:cubicBezTo>
                <a:cubicBezTo>
                  <a:pt x="290" y="793"/>
                  <a:pt x="233" y="764"/>
                  <a:pt x="175" y="760"/>
                </a:cubicBezTo>
                <a:cubicBezTo>
                  <a:pt x="117" y="756"/>
                  <a:pt x="66" y="790"/>
                  <a:pt x="37" y="757"/>
                </a:cubicBezTo>
                <a:cubicBezTo>
                  <a:pt x="8" y="724"/>
                  <a:pt x="0" y="654"/>
                  <a:pt x="0" y="563"/>
                </a:cubicBezTo>
                <a:cubicBezTo>
                  <a:pt x="0" y="472"/>
                  <a:pt x="20" y="300"/>
                  <a:pt x="35" y="210"/>
                </a:cubicBezTo>
                <a:cubicBezTo>
                  <a:pt x="50" y="120"/>
                  <a:pt x="65" y="46"/>
                  <a:pt x="88" y="23"/>
                </a:cubicBezTo>
                <a:close/>
              </a:path>
            </a:pathLst>
          </a:custGeom>
          <a:pattFill prst="dkHorz">
            <a:fgClr>
              <a:srgbClr val="000099"/>
            </a:fgClr>
            <a:bgClr>
              <a:srgbClr val="FFFFFF"/>
            </a:bgClr>
          </a:patt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12" name="Freeform 46"/>
          <p:cNvSpPr>
            <a:spLocks/>
          </p:cNvSpPr>
          <p:nvPr/>
        </p:nvSpPr>
        <p:spPr bwMode="auto">
          <a:xfrm>
            <a:off x="1476375" y="2895600"/>
            <a:ext cx="788988" cy="422275"/>
          </a:xfrm>
          <a:custGeom>
            <a:avLst/>
            <a:gdLst>
              <a:gd name="T0" fmla="*/ 2147483647 w 497"/>
              <a:gd name="T1" fmla="*/ 0 h 266"/>
              <a:gd name="T2" fmla="*/ 2147483647 w 497"/>
              <a:gd name="T3" fmla="*/ 2147483647 h 266"/>
              <a:gd name="T4" fmla="*/ 2147483647 w 497"/>
              <a:gd name="T5" fmla="*/ 2147483647 h 266"/>
              <a:gd name="T6" fmla="*/ 2147483647 w 497"/>
              <a:gd name="T7" fmla="*/ 2147483647 h 266"/>
              <a:gd name="T8" fmla="*/ 2147483647 w 497"/>
              <a:gd name="T9" fmla="*/ 2147483647 h 266"/>
              <a:gd name="T10" fmla="*/ 2147483647 w 497"/>
              <a:gd name="T11" fmla="*/ 2147483647 h 266"/>
              <a:gd name="T12" fmla="*/ 2147483647 w 497"/>
              <a:gd name="T13" fmla="*/ 2147483647 h 266"/>
              <a:gd name="T14" fmla="*/ 2147483647 w 497"/>
              <a:gd name="T15" fmla="*/ 2147483647 h 266"/>
              <a:gd name="T16" fmla="*/ 2147483647 w 497"/>
              <a:gd name="T17" fmla="*/ 0 h 2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97"/>
              <a:gd name="T28" fmla="*/ 0 h 266"/>
              <a:gd name="T29" fmla="*/ 497 w 497"/>
              <a:gd name="T30" fmla="*/ 266 h 26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97" h="266">
                <a:moveTo>
                  <a:pt x="440" y="0"/>
                </a:moveTo>
                <a:cubicBezTo>
                  <a:pt x="420" y="0"/>
                  <a:pt x="361" y="6"/>
                  <a:pt x="304" y="28"/>
                </a:cubicBezTo>
                <a:cubicBezTo>
                  <a:pt x="247" y="50"/>
                  <a:pt x="147" y="96"/>
                  <a:pt x="98" y="132"/>
                </a:cubicBezTo>
                <a:cubicBezTo>
                  <a:pt x="49" y="168"/>
                  <a:pt x="0" y="226"/>
                  <a:pt x="8" y="246"/>
                </a:cubicBezTo>
                <a:cubicBezTo>
                  <a:pt x="16" y="266"/>
                  <a:pt x="93" y="258"/>
                  <a:pt x="146" y="252"/>
                </a:cubicBezTo>
                <a:cubicBezTo>
                  <a:pt x="199" y="246"/>
                  <a:pt x="272" y="233"/>
                  <a:pt x="326" y="210"/>
                </a:cubicBezTo>
                <a:lnTo>
                  <a:pt x="470" y="114"/>
                </a:lnTo>
                <a:cubicBezTo>
                  <a:pt x="497" y="86"/>
                  <a:pt x="493" y="61"/>
                  <a:pt x="488" y="42"/>
                </a:cubicBezTo>
                <a:lnTo>
                  <a:pt x="44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13" name="Freeform 47"/>
          <p:cNvSpPr>
            <a:spLocks/>
          </p:cNvSpPr>
          <p:nvPr/>
        </p:nvSpPr>
        <p:spPr bwMode="auto">
          <a:xfrm>
            <a:off x="1641475" y="3111500"/>
            <a:ext cx="536575" cy="244475"/>
          </a:xfrm>
          <a:custGeom>
            <a:avLst/>
            <a:gdLst>
              <a:gd name="T0" fmla="*/ 2147483647 w 338"/>
              <a:gd name="T1" fmla="*/ 0 h 154"/>
              <a:gd name="T2" fmla="*/ 2147483647 w 338"/>
              <a:gd name="T3" fmla="*/ 2147483647 h 154"/>
              <a:gd name="T4" fmla="*/ 2147483647 w 338"/>
              <a:gd name="T5" fmla="*/ 2147483647 h 154"/>
              <a:gd name="T6" fmla="*/ 0 w 338"/>
              <a:gd name="T7" fmla="*/ 2147483647 h 154"/>
              <a:gd name="T8" fmla="*/ 2147483647 w 338"/>
              <a:gd name="T9" fmla="*/ 2147483647 h 154"/>
              <a:gd name="T10" fmla="*/ 2147483647 w 338"/>
              <a:gd name="T11" fmla="*/ 0 h 1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8"/>
              <a:gd name="T19" fmla="*/ 0 h 154"/>
              <a:gd name="T20" fmla="*/ 338 w 338"/>
              <a:gd name="T21" fmla="*/ 154 h 1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8" h="154">
                <a:moveTo>
                  <a:pt x="338" y="0"/>
                </a:moveTo>
                <a:lnTo>
                  <a:pt x="316" y="40"/>
                </a:lnTo>
                <a:lnTo>
                  <a:pt x="16" y="154"/>
                </a:lnTo>
                <a:lnTo>
                  <a:pt x="0" y="120"/>
                </a:lnTo>
                <a:lnTo>
                  <a:pt x="126" y="100"/>
                </a:lnTo>
                <a:lnTo>
                  <a:pt x="338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14" name="Freeform 48"/>
          <p:cNvSpPr>
            <a:spLocks/>
          </p:cNvSpPr>
          <p:nvPr/>
        </p:nvSpPr>
        <p:spPr bwMode="auto">
          <a:xfrm>
            <a:off x="1355725" y="3292475"/>
            <a:ext cx="311150" cy="396875"/>
          </a:xfrm>
          <a:custGeom>
            <a:avLst/>
            <a:gdLst>
              <a:gd name="T0" fmla="*/ 2147483647 w 168"/>
              <a:gd name="T1" fmla="*/ 2147483647 h 170"/>
              <a:gd name="T2" fmla="*/ 2147483647 w 168"/>
              <a:gd name="T3" fmla="*/ 2147483647 h 170"/>
              <a:gd name="T4" fmla="*/ 0 w 168"/>
              <a:gd name="T5" fmla="*/ 2147483647 h 170"/>
              <a:gd name="T6" fmla="*/ 2147483647 w 168"/>
              <a:gd name="T7" fmla="*/ 2147483647 h 170"/>
              <a:gd name="T8" fmla="*/ 2147483647 w 168"/>
              <a:gd name="T9" fmla="*/ 2147483647 h 170"/>
              <a:gd name="T10" fmla="*/ 2147483647 w 168"/>
              <a:gd name="T11" fmla="*/ 2147483647 h 170"/>
              <a:gd name="T12" fmla="*/ 2147483647 w 168"/>
              <a:gd name="T13" fmla="*/ 2147483647 h 170"/>
              <a:gd name="T14" fmla="*/ 2147483647 w 168"/>
              <a:gd name="T15" fmla="*/ 2147483647 h 170"/>
              <a:gd name="T16" fmla="*/ 2147483647 w 168"/>
              <a:gd name="T17" fmla="*/ 2147483647 h 170"/>
              <a:gd name="T18" fmla="*/ 2147483647 w 168"/>
              <a:gd name="T19" fmla="*/ 2147483647 h 170"/>
              <a:gd name="T20" fmla="*/ 2147483647 w 168"/>
              <a:gd name="T21" fmla="*/ 2147483647 h 170"/>
              <a:gd name="T22" fmla="*/ 2147483647 w 168"/>
              <a:gd name="T23" fmla="*/ 2147483647 h 170"/>
              <a:gd name="T24" fmla="*/ 2147483647 w 168"/>
              <a:gd name="T25" fmla="*/ 2147483647 h 1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8"/>
              <a:gd name="T40" fmla="*/ 0 h 170"/>
              <a:gd name="T41" fmla="*/ 168 w 168"/>
              <a:gd name="T42" fmla="*/ 170 h 1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8" h="170">
                <a:moveTo>
                  <a:pt x="168" y="14"/>
                </a:moveTo>
                <a:cubicBezTo>
                  <a:pt x="165" y="4"/>
                  <a:pt x="137" y="0"/>
                  <a:pt x="109" y="19"/>
                </a:cubicBezTo>
                <a:cubicBezTo>
                  <a:pt x="81" y="38"/>
                  <a:pt x="10" y="114"/>
                  <a:pt x="0" y="130"/>
                </a:cubicBezTo>
                <a:lnTo>
                  <a:pt x="46" y="116"/>
                </a:lnTo>
                <a:lnTo>
                  <a:pt x="18" y="156"/>
                </a:lnTo>
                <a:lnTo>
                  <a:pt x="124" y="27"/>
                </a:lnTo>
                <a:lnTo>
                  <a:pt x="160" y="26"/>
                </a:lnTo>
                <a:lnTo>
                  <a:pt x="122" y="39"/>
                </a:lnTo>
                <a:lnTo>
                  <a:pt x="38" y="162"/>
                </a:lnTo>
                <a:lnTo>
                  <a:pt x="86" y="128"/>
                </a:lnTo>
                <a:lnTo>
                  <a:pt x="70" y="170"/>
                </a:lnTo>
                <a:lnTo>
                  <a:pt x="122" y="69"/>
                </a:lnTo>
                <a:lnTo>
                  <a:pt x="168" y="14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15" name="Freeform 42"/>
          <p:cNvSpPr>
            <a:spLocks/>
          </p:cNvSpPr>
          <p:nvPr/>
        </p:nvSpPr>
        <p:spPr bwMode="auto">
          <a:xfrm rot="624368">
            <a:off x="1854200" y="3933825"/>
            <a:ext cx="895350" cy="687388"/>
          </a:xfrm>
          <a:custGeom>
            <a:avLst/>
            <a:gdLst>
              <a:gd name="T0" fmla="*/ 2147483647 w 639"/>
              <a:gd name="T1" fmla="*/ 2147483647 h 520"/>
              <a:gd name="T2" fmla="*/ 2147483647 w 639"/>
              <a:gd name="T3" fmla="*/ 2147483647 h 520"/>
              <a:gd name="T4" fmla="*/ 2147483647 w 639"/>
              <a:gd name="T5" fmla="*/ 2147483647 h 520"/>
              <a:gd name="T6" fmla="*/ 2147483647 w 639"/>
              <a:gd name="T7" fmla="*/ 2147483647 h 520"/>
              <a:gd name="T8" fmla="*/ 2147483647 w 639"/>
              <a:gd name="T9" fmla="*/ 2147483647 h 520"/>
              <a:gd name="T10" fmla="*/ 2147483647 w 639"/>
              <a:gd name="T11" fmla="*/ 2147483647 h 520"/>
              <a:gd name="T12" fmla="*/ 2147483647 w 639"/>
              <a:gd name="T13" fmla="*/ 2147483647 h 520"/>
              <a:gd name="T14" fmla="*/ 2147483647 w 639"/>
              <a:gd name="T15" fmla="*/ 2147483647 h 520"/>
              <a:gd name="T16" fmla="*/ 2147483647 w 639"/>
              <a:gd name="T17" fmla="*/ 2147483647 h 520"/>
              <a:gd name="T18" fmla="*/ 2147483647 w 639"/>
              <a:gd name="T19" fmla="*/ 2147483647 h 520"/>
              <a:gd name="T20" fmla="*/ 2147483647 w 639"/>
              <a:gd name="T21" fmla="*/ 0 h 520"/>
              <a:gd name="T22" fmla="*/ 2147483647 w 639"/>
              <a:gd name="T23" fmla="*/ 2147483647 h 520"/>
              <a:gd name="T24" fmla="*/ 2147483647 w 639"/>
              <a:gd name="T25" fmla="*/ 2147483647 h 520"/>
              <a:gd name="T26" fmla="*/ 2147483647 w 639"/>
              <a:gd name="T27" fmla="*/ 2147483647 h 520"/>
              <a:gd name="T28" fmla="*/ 2147483647 w 639"/>
              <a:gd name="T29" fmla="*/ 2147483647 h 520"/>
              <a:gd name="T30" fmla="*/ 2147483647 w 639"/>
              <a:gd name="T31" fmla="*/ 2147483647 h 520"/>
              <a:gd name="T32" fmla="*/ 2147483647 w 639"/>
              <a:gd name="T33" fmla="*/ 2147483647 h 520"/>
              <a:gd name="T34" fmla="*/ 2147483647 w 639"/>
              <a:gd name="T35" fmla="*/ 2147483647 h 52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39"/>
              <a:gd name="T55" fmla="*/ 0 h 520"/>
              <a:gd name="T56" fmla="*/ 639 w 639"/>
              <a:gd name="T57" fmla="*/ 520 h 52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39" h="520">
                <a:moveTo>
                  <a:pt x="66" y="208"/>
                </a:moveTo>
                <a:cubicBezTo>
                  <a:pt x="96" y="178"/>
                  <a:pt x="164" y="239"/>
                  <a:pt x="209" y="238"/>
                </a:cubicBezTo>
                <a:cubicBezTo>
                  <a:pt x="254" y="237"/>
                  <a:pt x="300" y="192"/>
                  <a:pt x="335" y="199"/>
                </a:cubicBezTo>
                <a:cubicBezTo>
                  <a:pt x="370" y="206"/>
                  <a:pt x="388" y="258"/>
                  <a:pt x="418" y="278"/>
                </a:cubicBezTo>
                <a:lnTo>
                  <a:pt x="513" y="317"/>
                </a:lnTo>
                <a:lnTo>
                  <a:pt x="509" y="128"/>
                </a:lnTo>
                <a:lnTo>
                  <a:pt x="435" y="106"/>
                </a:lnTo>
                <a:cubicBezTo>
                  <a:pt x="420" y="101"/>
                  <a:pt x="410" y="102"/>
                  <a:pt x="413" y="97"/>
                </a:cubicBezTo>
                <a:cubicBezTo>
                  <a:pt x="416" y="91"/>
                  <a:pt x="456" y="75"/>
                  <a:pt x="458" y="73"/>
                </a:cubicBezTo>
                <a:lnTo>
                  <a:pt x="407" y="84"/>
                </a:lnTo>
                <a:lnTo>
                  <a:pt x="438" y="0"/>
                </a:lnTo>
                <a:lnTo>
                  <a:pt x="491" y="10"/>
                </a:lnTo>
                <a:lnTo>
                  <a:pt x="550" y="92"/>
                </a:lnTo>
                <a:lnTo>
                  <a:pt x="639" y="351"/>
                </a:lnTo>
                <a:lnTo>
                  <a:pt x="623" y="467"/>
                </a:lnTo>
                <a:lnTo>
                  <a:pt x="299" y="520"/>
                </a:lnTo>
                <a:cubicBezTo>
                  <a:pt x="202" y="506"/>
                  <a:pt x="78" y="433"/>
                  <a:pt x="39" y="381"/>
                </a:cubicBezTo>
                <a:cubicBezTo>
                  <a:pt x="0" y="330"/>
                  <a:pt x="60" y="244"/>
                  <a:pt x="66" y="208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FFCC66"/>
              </a:gs>
            </a:gsLst>
            <a:path path="rect">
              <a:fillToRect l="50000" t="50000" r="50000" b="50000"/>
            </a:path>
          </a:gradFill>
          <a:ln w="38100" cmpd="sng">
            <a:solidFill>
              <a:srgbClr val="FFCC66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16" name="Freeform 49"/>
          <p:cNvSpPr>
            <a:spLocks/>
          </p:cNvSpPr>
          <p:nvPr/>
        </p:nvSpPr>
        <p:spPr bwMode="auto">
          <a:xfrm>
            <a:off x="1231900" y="4267200"/>
            <a:ext cx="552450" cy="561975"/>
          </a:xfrm>
          <a:custGeom>
            <a:avLst/>
            <a:gdLst>
              <a:gd name="T0" fmla="*/ 2147483647 w 348"/>
              <a:gd name="T1" fmla="*/ 0 h 354"/>
              <a:gd name="T2" fmla="*/ 2147483647 w 348"/>
              <a:gd name="T3" fmla="*/ 2147483647 h 354"/>
              <a:gd name="T4" fmla="*/ 2147483647 w 348"/>
              <a:gd name="T5" fmla="*/ 2147483647 h 354"/>
              <a:gd name="T6" fmla="*/ 2147483647 w 348"/>
              <a:gd name="T7" fmla="*/ 2147483647 h 354"/>
              <a:gd name="T8" fmla="*/ 2147483647 w 348"/>
              <a:gd name="T9" fmla="*/ 0 h 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8"/>
              <a:gd name="T16" fmla="*/ 0 h 354"/>
              <a:gd name="T17" fmla="*/ 348 w 348"/>
              <a:gd name="T18" fmla="*/ 354 h 3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8" h="354">
                <a:moveTo>
                  <a:pt x="60" y="0"/>
                </a:moveTo>
                <a:lnTo>
                  <a:pt x="342" y="60"/>
                </a:lnTo>
                <a:lnTo>
                  <a:pt x="348" y="330"/>
                </a:lnTo>
                <a:lnTo>
                  <a:pt x="48" y="354"/>
                </a:lnTo>
                <a:cubicBezTo>
                  <a:pt x="0" y="299"/>
                  <a:pt x="58" y="74"/>
                  <a:pt x="60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417" name="Text Box 21"/>
          <p:cNvSpPr txBox="1">
            <a:spLocks noChangeArrowheads="1"/>
          </p:cNvSpPr>
          <p:nvPr/>
        </p:nvSpPr>
        <p:spPr bwMode="auto">
          <a:xfrm>
            <a:off x="1273175" y="4251325"/>
            <a:ext cx="676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l-PL" sz="4000" b="1" dirty="0" smtClean="0">
                <a:solidFill>
                  <a:srgbClr val="CC0000"/>
                </a:solidFill>
                <a:latin typeface="Times New Roman" charset="0"/>
                <a:cs typeface="Arial" charset="0"/>
              </a:rPr>
              <a:t> 7 </a:t>
            </a:r>
            <a:endParaRPr lang="en-GB" sz="4000" b="1" dirty="0" smtClean="0">
              <a:solidFill>
                <a:srgbClr val="CC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4353" name="Freeform 17"/>
          <p:cNvSpPr>
            <a:spLocks/>
          </p:cNvSpPr>
          <p:nvPr/>
        </p:nvSpPr>
        <p:spPr bwMode="auto">
          <a:xfrm>
            <a:off x="2095500" y="4233863"/>
            <a:ext cx="342900" cy="307975"/>
          </a:xfrm>
          <a:custGeom>
            <a:avLst/>
            <a:gdLst>
              <a:gd name="T0" fmla="*/ 2147483647 w 594"/>
              <a:gd name="T1" fmla="*/ 2147483647 h 695"/>
              <a:gd name="T2" fmla="*/ 2147483647 w 594"/>
              <a:gd name="T3" fmla="*/ 2147483647 h 695"/>
              <a:gd name="T4" fmla="*/ 2147483647 w 594"/>
              <a:gd name="T5" fmla="*/ 2147483647 h 695"/>
              <a:gd name="T6" fmla="*/ 2147483647 w 594"/>
              <a:gd name="T7" fmla="*/ 2147483647 h 695"/>
              <a:gd name="T8" fmla="*/ 2147483647 w 594"/>
              <a:gd name="T9" fmla="*/ 2147483647 h 695"/>
              <a:gd name="T10" fmla="*/ 2147483647 w 594"/>
              <a:gd name="T11" fmla="*/ 2147483647 h 695"/>
              <a:gd name="T12" fmla="*/ 2147483647 w 594"/>
              <a:gd name="T13" fmla="*/ 2147483647 h 695"/>
              <a:gd name="T14" fmla="*/ 2147483647 w 594"/>
              <a:gd name="T15" fmla="*/ 2147483647 h 695"/>
              <a:gd name="T16" fmla="*/ 2147483647 w 594"/>
              <a:gd name="T17" fmla="*/ 2147483647 h 695"/>
              <a:gd name="T18" fmla="*/ 2147483647 w 594"/>
              <a:gd name="T19" fmla="*/ 2147483647 h 695"/>
              <a:gd name="T20" fmla="*/ 2147483647 w 594"/>
              <a:gd name="T21" fmla="*/ 2147483647 h 695"/>
              <a:gd name="T22" fmla="*/ 2147483647 w 594"/>
              <a:gd name="T23" fmla="*/ 2147483647 h 695"/>
              <a:gd name="T24" fmla="*/ 2147483647 w 594"/>
              <a:gd name="T25" fmla="*/ 2147483647 h 695"/>
              <a:gd name="T26" fmla="*/ 2147483647 w 594"/>
              <a:gd name="T27" fmla="*/ 2147483647 h 695"/>
              <a:gd name="T28" fmla="*/ 2147483647 w 594"/>
              <a:gd name="T29" fmla="*/ 2147483647 h 695"/>
              <a:gd name="T30" fmla="*/ 2147483647 w 594"/>
              <a:gd name="T31" fmla="*/ 2147483647 h 695"/>
              <a:gd name="T32" fmla="*/ 2147483647 w 594"/>
              <a:gd name="T33" fmla="*/ 2147483647 h 695"/>
              <a:gd name="T34" fmla="*/ 2147483647 w 594"/>
              <a:gd name="T35" fmla="*/ 2147483647 h 695"/>
              <a:gd name="T36" fmla="*/ 2147483647 w 594"/>
              <a:gd name="T37" fmla="*/ 2147483647 h 695"/>
              <a:gd name="T38" fmla="*/ 0 w 594"/>
              <a:gd name="T39" fmla="*/ 2147483647 h 695"/>
              <a:gd name="T40" fmla="*/ 2147483647 w 594"/>
              <a:gd name="T41" fmla="*/ 2147483647 h 695"/>
              <a:gd name="T42" fmla="*/ 2147483647 w 594"/>
              <a:gd name="T43" fmla="*/ 2147483647 h 69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94"/>
              <a:gd name="T67" fmla="*/ 0 h 695"/>
              <a:gd name="T68" fmla="*/ 594 w 594"/>
              <a:gd name="T69" fmla="*/ 695 h 69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94" h="695">
                <a:moveTo>
                  <a:pt x="66" y="501"/>
                </a:moveTo>
                <a:cubicBezTo>
                  <a:pt x="98" y="524"/>
                  <a:pt x="232" y="673"/>
                  <a:pt x="266" y="605"/>
                </a:cubicBezTo>
                <a:lnTo>
                  <a:pt x="271" y="94"/>
                </a:lnTo>
                <a:cubicBezTo>
                  <a:pt x="278" y="0"/>
                  <a:pt x="313" y="43"/>
                  <a:pt x="308" y="43"/>
                </a:cubicBezTo>
                <a:cubicBezTo>
                  <a:pt x="303" y="43"/>
                  <a:pt x="228" y="83"/>
                  <a:pt x="239" y="91"/>
                </a:cubicBezTo>
                <a:cubicBezTo>
                  <a:pt x="250" y="99"/>
                  <a:pt x="362" y="98"/>
                  <a:pt x="373" y="90"/>
                </a:cubicBezTo>
                <a:cubicBezTo>
                  <a:pt x="384" y="82"/>
                  <a:pt x="312" y="40"/>
                  <a:pt x="305" y="42"/>
                </a:cubicBezTo>
                <a:cubicBezTo>
                  <a:pt x="298" y="44"/>
                  <a:pt x="327" y="9"/>
                  <a:pt x="331" y="102"/>
                </a:cubicBezTo>
                <a:cubicBezTo>
                  <a:pt x="335" y="195"/>
                  <a:pt x="298" y="536"/>
                  <a:pt x="330" y="599"/>
                </a:cubicBezTo>
                <a:cubicBezTo>
                  <a:pt x="362" y="662"/>
                  <a:pt x="499" y="505"/>
                  <a:pt x="526" y="481"/>
                </a:cubicBezTo>
                <a:lnTo>
                  <a:pt x="494" y="457"/>
                </a:lnTo>
                <a:lnTo>
                  <a:pt x="594" y="433"/>
                </a:lnTo>
                <a:lnTo>
                  <a:pt x="576" y="527"/>
                </a:lnTo>
                <a:lnTo>
                  <a:pt x="550" y="501"/>
                </a:lnTo>
                <a:cubicBezTo>
                  <a:pt x="524" y="522"/>
                  <a:pt x="460" y="619"/>
                  <a:pt x="418" y="651"/>
                </a:cubicBezTo>
                <a:cubicBezTo>
                  <a:pt x="376" y="683"/>
                  <a:pt x="341" y="695"/>
                  <a:pt x="300" y="695"/>
                </a:cubicBezTo>
                <a:cubicBezTo>
                  <a:pt x="259" y="695"/>
                  <a:pt x="215" y="679"/>
                  <a:pt x="173" y="652"/>
                </a:cubicBezTo>
                <a:cubicBezTo>
                  <a:pt x="131" y="625"/>
                  <a:pt x="73" y="549"/>
                  <a:pt x="48" y="535"/>
                </a:cubicBezTo>
                <a:lnTo>
                  <a:pt x="20" y="565"/>
                </a:lnTo>
                <a:lnTo>
                  <a:pt x="0" y="479"/>
                </a:lnTo>
                <a:lnTo>
                  <a:pt x="83" y="472"/>
                </a:lnTo>
                <a:lnTo>
                  <a:pt x="66" y="501"/>
                </a:lnTo>
                <a:close/>
              </a:path>
            </a:pathLst>
          </a:custGeom>
          <a:solidFill>
            <a:srgbClr val="CC3300"/>
          </a:solidFill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9419" name="Picture 67" descr="budowa_chromosomu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90713" y="4981575"/>
            <a:ext cx="5588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20" name="Text Box 68"/>
          <p:cNvSpPr txBox="1">
            <a:spLocks noChangeArrowheads="1"/>
          </p:cNvSpPr>
          <p:nvPr/>
        </p:nvSpPr>
        <p:spPr bwMode="auto">
          <a:xfrm>
            <a:off x="3633999" y="4418012"/>
            <a:ext cx="5521325" cy="1127125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pl-PL" sz="2000" dirty="0" smtClean="0">
                <a:solidFill>
                  <a:srgbClr val="000066"/>
                </a:solidFill>
                <a:latin typeface="Times New Roman" charset="0"/>
                <a:cs typeface="Arial" charset="0"/>
              </a:rPr>
              <a:t>geny podlegające </a:t>
            </a:r>
            <a:r>
              <a:rPr lang="pl-PL" sz="2000" b="1" dirty="0" smtClean="0">
                <a:solidFill>
                  <a:srgbClr val="000066"/>
                </a:solidFill>
                <a:latin typeface="Times New Roman" charset="0"/>
                <a:cs typeface="Arial" charset="0"/>
              </a:rPr>
              <a:t>piętnowaniu</a:t>
            </a:r>
            <a:r>
              <a:rPr lang="pl-PL" sz="2000" dirty="0" smtClean="0">
                <a:solidFill>
                  <a:srgbClr val="FFFFFF"/>
                </a:solidFill>
                <a:latin typeface="Times New Roman" charset="0"/>
                <a:cs typeface="Arial" charset="0"/>
              </a:rPr>
              <a:t>,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pl-PL" sz="2000" dirty="0" smtClean="0">
                <a:solidFill>
                  <a:srgbClr val="000066"/>
                </a:solidFill>
                <a:latin typeface="Times New Roman" charset="0"/>
                <a:cs typeface="Arial" charset="0"/>
              </a:rPr>
              <a:t>wykazują zróżnicowaną ekspresję zależnie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rgbClr val="FF0000"/>
                </a:solidFill>
                <a:latin typeface="Times New Roman" charset="0"/>
                <a:cs typeface="Arial" charset="0"/>
              </a:rPr>
              <a:t>od pochodzenia rodzicielskiego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138929"/>
            <a:ext cx="8316416" cy="1107976"/>
          </a:xfrm>
        </p:spPr>
        <p:txBody>
          <a:bodyPr/>
          <a:lstStyle/>
          <a:p>
            <a:pPr>
              <a:defRPr/>
            </a:pPr>
            <a:r>
              <a:rPr lang="pl-PL" dirty="0" smtClean="0">
                <a:solidFill>
                  <a:srgbClr val="FF0000"/>
                </a:solidFill>
              </a:rPr>
              <a:t>Piętnowanie w toku rozwoju 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9155" name="Picture 2" descr="http://e-biotechnologia.pl/obrazki/pietnowanie_gam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65225" y="1995488"/>
            <a:ext cx="1889125" cy="4114800"/>
          </a:xfrm>
          <a:noFill/>
        </p:spPr>
      </p:pic>
      <p:sp>
        <p:nvSpPr>
          <p:cNvPr id="49156" name="Prostokąt 4"/>
          <p:cNvSpPr>
            <a:spLocks noChangeArrowheads="1"/>
          </p:cNvSpPr>
          <p:nvPr/>
        </p:nvSpPr>
        <p:spPr bwMode="auto">
          <a:xfrm>
            <a:off x="4121150" y="2714625"/>
            <a:ext cx="4826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/>
              <a:t>Metylacja i jej rola regulacyjna wobec rodzicielskiego piętna genomowego</a:t>
            </a:r>
          </a:p>
          <a:p>
            <a:r>
              <a:rPr lang="pl-PL"/>
              <a:t>Methylation of DNA is an epigenetic modification critical for gametic imprinting</a:t>
            </a:r>
          </a:p>
          <a:p>
            <a:r>
              <a:rPr lang="pl-PL"/>
              <a:t>Marta Olszewska, Maciej Kurpisz</a:t>
            </a:r>
          </a:p>
        </p:txBody>
      </p:sp>
      <p:sp>
        <p:nvSpPr>
          <p:cNvPr id="49157" name="Prostokąt 5"/>
          <p:cNvSpPr>
            <a:spLocks noChangeArrowheads="1"/>
          </p:cNvSpPr>
          <p:nvPr/>
        </p:nvSpPr>
        <p:spPr bwMode="auto">
          <a:xfrm rot="10800000" flipV="1">
            <a:off x="4037013" y="5045075"/>
            <a:ext cx="28209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Postepy Hig Med Dosw.</a:t>
            </a:r>
          </a:p>
          <a:p>
            <a:r>
              <a:rPr lang="pl-PL"/>
              <a:t>  2010; 64: 642-649</a:t>
            </a:r>
          </a:p>
        </p:txBody>
      </p:sp>
      <p:pic>
        <p:nvPicPr>
          <p:cNvPr id="49158" name="Picture 2" descr="Journal cove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2888" y="4445000"/>
            <a:ext cx="10477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31" descr="http://e-biotechnologia.pl/obrazki/pietnowanie_gam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41751"/>
            <a:ext cx="2714253" cy="56162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rostokąt 3"/>
          <p:cNvSpPr>
            <a:spLocks noChangeArrowheads="1"/>
          </p:cNvSpPr>
          <p:nvPr/>
        </p:nvSpPr>
        <p:spPr bwMode="auto">
          <a:xfrm>
            <a:off x="2349305" y="1365662"/>
            <a:ext cx="5619038" cy="369331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i="1" dirty="0"/>
              <a:t> </a:t>
            </a:r>
            <a:r>
              <a:rPr lang="pl-PL" sz="2800" b="1" i="1" dirty="0"/>
              <a:t>prof. Jerome </a:t>
            </a:r>
            <a:r>
              <a:rPr lang="pl-PL" sz="2800" b="1" i="1" dirty="0" err="1"/>
              <a:t>Lejeune</a:t>
            </a:r>
            <a:endParaRPr lang="pl-PL" sz="1600" b="1" i="1" dirty="0"/>
          </a:p>
          <a:p>
            <a:pPr>
              <a:defRPr/>
            </a:pPr>
            <a:r>
              <a:rPr lang="pl-PL" sz="1600" i="1" dirty="0">
                <a:solidFill>
                  <a:srgbClr val="FF0000"/>
                </a:solidFill>
              </a:rPr>
              <a:t>„</a:t>
            </a:r>
            <a:r>
              <a:rPr lang="pl-PL" sz="1600" b="1" i="1" dirty="0">
                <a:solidFill>
                  <a:srgbClr val="FF0000"/>
                </a:solidFill>
              </a:rPr>
              <a:t>Dla genetyka </a:t>
            </a:r>
            <a:r>
              <a:rPr lang="pl-PL" sz="1600" i="1" dirty="0">
                <a:solidFill>
                  <a:schemeClr val="bg2">
                    <a:lumMod val="75000"/>
                  </a:schemeClr>
                </a:solidFill>
              </a:rPr>
              <a:t>godny uwagi jest fakt, że posługujemy się tym </a:t>
            </a:r>
            <a:r>
              <a:rPr lang="pl-PL" sz="1600" i="1" u="sng" dirty="0">
                <a:solidFill>
                  <a:schemeClr val="bg2">
                    <a:lumMod val="75000"/>
                  </a:schemeClr>
                </a:solidFill>
              </a:rPr>
              <a:t>samym słowem</a:t>
            </a:r>
            <a:r>
              <a:rPr lang="pl-PL" sz="1600" i="1" dirty="0">
                <a:solidFill>
                  <a:schemeClr val="bg2">
                    <a:lumMod val="75000"/>
                  </a:schemeClr>
                </a:solidFill>
              </a:rPr>
              <a:t>, aby określić zarówno nową ideę, która przychodzi nam na myśl, jak i </a:t>
            </a:r>
            <a:r>
              <a:rPr lang="pl-PL" sz="1600" b="1" i="1" dirty="0">
                <a:solidFill>
                  <a:schemeClr val="bg2">
                    <a:lumMod val="75000"/>
                  </a:schemeClr>
                </a:solidFill>
              </a:rPr>
              <a:t>powołanie do życia nowej istoty ludzkiej</a:t>
            </a:r>
            <a:r>
              <a:rPr lang="pl-PL" sz="1600" i="1" dirty="0">
                <a:solidFill>
                  <a:schemeClr val="bg2">
                    <a:lumMod val="75000"/>
                  </a:schemeClr>
                </a:solidFill>
              </a:rPr>
              <a:t>. </a:t>
            </a:r>
          </a:p>
          <a:p>
            <a:pPr>
              <a:defRPr/>
            </a:pPr>
            <a:r>
              <a:rPr lang="pl-PL" sz="1600" i="1" dirty="0">
                <a:solidFill>
                  <a:schemeClr val="bg2">
                    <a:lumMod val="75000"/>
                  </a:schemeClr>
                </a:solidFill>
              </a:rPr>
              <a:t>Jest to słowo: </a:t>
            </a:r>
            <a:r>
              <a:rPr lang="pl-PL" sz="2800" b="1" i="1" dirty="0">
                <a:solidFill>
                  <a:srgbClr val="FF0000"/>
                </a:solidFill>
              </a:rPr>
              <a:t>koncepcja</a:t>
            </a:r>
            <a:r>
              <a:rPr lang="pl-PL" sz="1600" i="1" dirty="0"/>
              <a:t> (…) </a:t>
            </a:r>
            <a:r>
              <a:rPr lang="pl-PL" sz="1600" i="1" dirty="0">
                <a:solidFill>
                  <a:schemeClr val="bg2">
                    <a:lumMod val="75000"/>
                  </a:schemeClr>
                </a:solidFill>
              </a:rPr>
              <a:t>Nie popełnimy błędu używając tego słowa w genetyce. Bo czym więc jest koncepcja czyli zapłodnienie? Tak naprawdę </a:t>
            </a:r>
            <a:r>
              <a:rPr lang="pl-PL" b="1" i="1" dirty="0">
                <a:solidFill>
                  <a:srgbClr val="FF0000"/>
                </a:solidFill>
              </a:rPr>
              <a:t>wpisaniem informacji w materię</a:t>
            </a:r>
            <a:r>
              <a:rPr lang="pl-PL" i="1" dirty="0">
                <a:solidFill>
                  <a:srgbClr val="FF0000"/>
                </a:solidFill>
              </a:rPr>
              <a:t>, </a:t>
            </a:r>
            <a:r>
              <a:rPr lang="pl-PL" sz="1600" i="1" dirty="0">
                <a:solidFill>
                  <a:schemeClr val="bg2">
                    <a:lumMod val="75000"/>
                  </a:schemeClr>
                </a:solidFill>
              </a:rPr>
              <a:t>chociaż ta nie jest już wtedy zwykłą materią tylko </a:t>
            </a:r>
            <a:r>
              <a:rPr lang="pl-PL" b="1" i="1" dirty="0">
                <a:solidFill>
                  <a:schemeClr val="bg2">
                    <a:lumMod val="75000"/>
                  </a:schemeClr>
                </a:solidFill>
              </a:rPr>
              <a:t>staje się nowym </a:t>
            </a:r>
            <a:r>
              <a:rPr lang="pl-PL" sz="4400" b="1" i="1" dirty="0">
                <a:solidFill>
                  <a:srgbClr val="FF0000"/>
                </a:solidFill>
              </a:rPr>
              <a:t>człowiekiem</a:t>
            </a:r>
            <a:r>
              <a:rPr lang="pl-PL" b="1" i="1" dirty="0">
                <a:solidFill>
                  <a:srgbClr val="FFC000"/>
                </a:solidFill>
              </a:rPr>
              <a:t> </a:t>
            </a:r>
            <a:r>
              <a:rPr lang="pl-PL" b="1" i="1" dirty="0"/>
              <a:t>(...).”</a:t>
            </a:r>
            <a:endParaRPr lang="pl-PL" sz="1600" b="1" dirty="0"/>
          </a:p>
        </p:txBody>
      </p:sp>
      <p:pic>
        <p:nvPicPr>
          <p:cNvPr id="45059" name="Picture 2" descr="babyinthewom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0436" y="4840941"/>
            <a:ext cx="2160482" cy="1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pole tekstowe 3"/>
          <p:cNvSpPr txBox="1">
            <a:spLocks noChangeArrowheads="1"/>
          </p:cNvSpPr>
          <p:nvPr/>
        </p:nvSpPr>
        <p:spPr bwMode="auto">
          <a:xfrm>
            <a:off x="537882" y="5289451"/>
            <a:ext cx="45595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C000"/>
                </a:solidFill>
              </a:rPr>
              <a:t>Warszawa 04 1994</a:t>
            </a:r>
          </a:p>
          <a:p>
            <a:r>
              <a:rPr lang="pl-PL" b="1" dirty="0">
                <a:solidFill>
                  <a:srgbClr val="FFC000"/>
                </a:solidFill>
              </a:rPr>
              <a:t> </a:t>
            </a:r>
            <a:r>
              <a:rPr lang="pl-PL" b="1" dirty="0" smtClean="0">
                <a:solidFill>
                  <a:srgbClr val="FFC000"/>
                </a:solidFill>
              </a:rPr>
              <a:t>XVIII Międzynarodowy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Kongres </a:t>
            </a:r>
            <a:r>
              <a:rPr lang="pl-PL" b="1" dirty="0">
                <a:solidFill>
                  <a:srgbClr val="FFC000"/>
                </a:solidFill>
              </a:rPr>
              <a:t>Rodziny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411" y="0"/>
            <a:ext cx="1953961" cy="22490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2" descr="H:\skany książki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1778" y="0"/>
            <a:ext cx="1412222" cy="207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3028208" y="581891"/>
            <a:ext cx="301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Godność  istoty ludzkiej </a:t>
            </a:r>
            <a:endParaRPr lang="pl-PL" b="1" dirty="0"/>
          </a:p>
        </p:txBody>
      </p:sp>
      <p:pic>
        <p:nvPicPr>
          <p:cNvPr id="207873" name="Picture 1" descr="C:\Users\AMB\Desktop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634" y="2507715"/>
            <a:ext cx="1828594" cy="2538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628800"/>
            <a:ext cx="8352927" cy="4703762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pl-PL" sz="2800" dirty="0" smtClean="0"/>
              <a:t>W metodzie </a:t>
            </a:r>
            <a:r>
              <a:rPr lang="pl-PL" sz="2800" i="1" dirty="0" err="1" smtClean="0"/>
              <a:t>in</a:t>
            </a:r>
            <a:r>
              <a:rPr lang="pl-PL" sz="2800" i="1" dirty="0" smtClean="0"/>
              <a:t> vitro </a:t>
            </a:r>
            <a:r>
              <a:rPr lang="pl-PL" sz="2800" dirty="0" smtClean="0"/>
              <a:t>mogą być  wykorzystane gamety, które </a:t>
            </a:r>
            <a:r>
              <a:rPr lang="pl-PL" sz="2800" dirty="0" smtClean="0">
                <a:solidFill>
                  <a:srgbClr val="FF0000"/>
                </a:solidFill>
              </a:rPr>
              <a:t>nie osiągnęły</a:t>
            </a:r>
            <a:r>
              <a:rPr lang="pl-PL" sz="2800" dirty="0" smtClean="0"/>
              <a:t> wymaganego </a:t>
            </a:r>
            <a:r>
              <a:rPr lang="pl-PL" sz="2800" dirty="0" smtClean="0">
                <a:solidFill>
                  <a:srgbClr val="FF0000"/>
                </a:solidFill>
              </a:rPr>
              <a:t>poziomu dojrzałości </a:t>
            </a:r>
            <a:r>
              <a:rPr lang="pl-PL" sz="2800" dirty="0" smtClean="0"/>
              <a:t>w zakresie piętnowania genów, bowiem  geny ulegają piętnowaniu na różnym etapie rozwoju komórek rozrodczych</a:t>
            </a:r>
          </a:p>
          <a:p>
            <a:pPr>
              <a:defRPr/>
            </a:pPr>
            <a:r>
              <a:rPr lang="pl-PL" sz="2800" dirty="0" smtClean="0"/>
              <a:t> wówczas w powstałym zarodku mogą się pojawić </a:t>
            </a:r>
            <a:r>
              <a:rPr lang="pl-PL" sz="2800" dirty="0" smtClean="0">
                <a:solidFill>
                  <a:srgbClr val="FF0000"/>
                </a:solidFill>
              </a:rPr>
              <a:t>zaburzenia rozwoju </a:t>
            </a:r>
            <a:r>
              <a:rPr lang="pl-PL" sz="2800" dirty="0" smtClean="0"/>
              <a:t>na skutek braku prawidłowej aktywacji genów niezbędnych do jego rozwoju = </a:t>
            </a:r>
            <a:r>
              <a:rPr lang="pl-PL" sz="2000" b="1" dirty="0" smtClean="0">
                <a:solidFill>
                  <a:srgbClr val="FFC000"/>
                </a:solidFill>
              </a:rPr>
              <a:t>schorzenia genetyczne  po urodzeniu </a:t>
            </a:r>
            <a:r>
              <a:rPr lang="pl-PL" sz="2000" b="1" dirty="0" smtClean="0">
                <a:solidFill>
                  <a:srgbClr val="FFC000"/>
                </a:solidFill>
              </a:rPr>
              <a:t>– gdy </a:t>
            </a:r>
            <a:r>
              <a:rPr lang="pl-PL" sz="2000" b="1" dirty="0" smtClean="0">
                <a:solidFill>
                  <a:srgbClr val="FFC000"/>
                </a:solidFill>
              </a:rPr>
              <a:t>letalne ( niezdolne do </a:t>
            </a:r>
            <a:r>
              <a:rPr lang="pl-PL" sz="2000" b="1" dirty="0">
                <a:solidFill>
                  <a:srgbClr val="FFC000"/>
                </a:solidFill>
              </a:rPr>
              <a:t>ż</a:t>
            </a:r>
            <a:r>
              <a:rPr lang="pl-PL" sz="2000" b="1" dirty="0" smtClean="0">
                <a:solidFill>
                  <a:srgbClr val="FFC000"/>
                </a:solidFill>
              </a:rPr>
              <a:t>ycia</a:t>
            </a:r>
            <a:r>
              <a:rPr lang="pl-PL" sz="2000" b="1" dirty="0" smtClean="0">
                <a:solidFill>
                  <a:srgbClr val="FFC000"/>
                </a:solidFill>
              </a:rPr>
              <a:t>)  to poronienia , ciąże obumarłe</a:t>
            </a:r>
            <a:endParaRPr lang="pl-PL" sz="2800" b="1" dirty="0">
              <a:solidFill>
                <a:srgbClr val="FFC000"/>
              </a:solidFill>
            </a:endParaRP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073150"/>
          </a:xfrm>
        </p:spPr>
        <p:txBody>
          <a:bodyPr/>
          <a:lstStyle/>
          <a:p>
            <a:pPr>
              <a:defRPr/>
            </a:pPr>
            <a:r>
              <a:rPr lang="pl-PL" dirty="0" smtClean="0">
                <a:solidFill>
                  <a:srgbClr val="FF0000"/>
                </a:solidFill>
              </a:rPr>
              <a:t>Piętno genomowe 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procedury </a:t>
            </a:r>
            <a:r>
              <a:rPr lang="pl-PL" i="1" dirty="0" smtClean="0"/>
              <a:t>in </a:t>
            </a:r>
            <a:r>
              <a:rPr lang="pl-PL" i="1" dirty="0" smtClean="0"/>
              <a:t>vitro    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4400128"/>
          </a:xfrm>
          <a:solidFill>
            <a:schemeClr val="tx1">
              <a:lumMod val="95000"/>
            </a:schemeClr>
          </a:solidFill>
        </p:spPr>
        <p:txBody>
          <a:bodyPr/>
          <a:lstStyle/>
          <a:p>
            <a:pPr>
              <a:defRPr/>
            </a:pPr>
            <a:endParaRPr lang="pl-PL" sz="2400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pl-PL" sz="2400" dirty="0" smtClean="0">
                <a:solidFill>
                  <a:srgbClr val="FF0000"/>
                </a:solidFill>
              </a:rPr>
              <a:t>Sztuczne wprowadzanie genetycznych uwarunkowań</a:t>
            </a:r>
            <a:r>
              <a:rPr lang="pl-PL" sz="2400" dirty="0" smtClean="0"/>
              <a:t> </a:t>
            </a:r>
            <a:r>
              <a:rPr lang="pl-PL" sz="2400" dirty="0" smtClean="0">
                <a:solidFill>
                  <a:srgbClr val="FF0000"/>
                </a:solidFill>
              </a:rPr>
              <a:t>zaburzeń rozwojowych u potomstwa uzyskiwanego w wyniku koncepcji </a:t>
            </a:r>
            <a:r>
              <a:rPr lang="pl-PL" sz="2400" i="1" dirty="0" smtClean="0">
                <a:solidFill>
                  <a:srgbClr val="FF0000"/>
                </a:solidFill>
              </a:rPr>
              <a:t>in </a:t>
            </a:r>
            <a:r>
              <a:rPr lang="pl-PL" sz="2400" i="1" dirty="0" smtClean="0">
                <a:solidFill>
                  <a:srgbClr val="FF0000"/>
                </a:solidFill>
              </a:rPr>
              <a:t>vitro </a:t>
            </a:r>
            <a:r>
              <a:rPr lang="pl-PL" sz="2400" dirty="0" smtClean="0">
                <a:solidFill>
                  <a:srgbClr val="FF0000"/>
                </a:solidFill>
              </a:rPr>
              <a:t>czyli  sztucznej prokreacji człowieka</a:t>
            </a:r>
          </a:p>
          <a:p>
            <a:pPr marL="0" indent="0">
              <a:buNone/>
              <a:defRPr/>
            </a:pPr>
            <a:endParaRPr lang="pl-PL" sz="2400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pl-PL" sz="2400" dirty="0" smtClean="0">
                <a:solidFill>
                  <a:srgbClr val="FF0000"/>
                </a:solidFill>
              </a:rPr>
              <a:t>  może być zagrożeniem  jego  zdrowia i życia </a:t>
            </a:r>
          </a:p>
          <a:p>
            <a:pPr>
              <a:buFont typeface="Wingdings" pitchFamily="2" charset="2"/>
              <a:buNone/>
              <a:defRPr/>
            </a:pPr>
            <a:endParaRPr lang="pl-PL" sz="2400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pl-PL" sz="2400" dirty="0" smtClean="0">
                <a:solidFill>
                  <a:srgbClr val="FF0000"/>
                </a:solidFill>
              </a:rPr>
              <a:t> </a:t>
            </a:r>
            <a:r>
              <a:rPr lang="pl-PL" sz="2400" dirty="0" smtClean="0">
                <a:solidFill>
                  <a:srgbClr val="FF0000"/>
                </a:solidFill>
              </a:rPr>
              <a:t>pozostaje </a:t>
            </a:r>
            <a:r>
              <a:rPr lang="pl-PL" sz="2400" dirty="0" smtClean="0">
                <a:solidFill>
                  <a:srgbClr val="FF0000"/>
                </a:solidFill>
              </a:rPr>
              <a:t>w sprzeczności z  </a:t>
            </a:r>
            <a:r>
              <a:rPr lang="pl-PL" sz="2400" b="1" dirty="0" smtClean="0">
                <a:solidFill>
                  <a:srgbClr val="FF0000"/>
                </a:solidFill>
              </a:rPr>
              <a:t>zasadą </a:t>
            </a:r>
          </a:p>
          <a:p>
            <a:pPr>
              <a:buNone/>
              <a:defRPr/>
            </a:pPr>
            <a:r>
              <a:rPr lang="pl-PL" sz="2400" b="1" i="1" dirty="0" smtClean="0">
                <a:solidFill>
                  <a:srgbClr val="FF0000"/>
                </a:solidFill>
              </a:rPr>
              <a:t>                                         </a:t>
            </a:r>
            <a:r>
              <a:rPr lang="pl-PL" sz="2400" b="1" i="1" dirty="0" err="1" smtClean="0">
                <a:solidFill>
                  <a:srgbClr val="FF0000"/>
                </a:solidFill>
              </a:rPr>
              <a:t>Primum</a:t>
            </a:r>
            <a:r>
              <a:rPr lang="pl-PL" sz="2400" b="1" i="1" dirty="0" smtClean="0">
                <a:solidFill>
                  <a:srgbClr val="FF0000"/>
                </a:solidFill>
              </a:rPr>
              <a:t> non </a:t>
            </a:r>
            <a:r>
              <a:rPr lang="pl-PL" sz="2400" b="1" i="1" dirty="0" err="1" smtClean="0">
                <a:solidFill>
                  <a:srgbClr val="FF0000"/>
                </a:solidFill>
              </a:rPr>
              <a:t>nocere</a:t>
            </a:r>
            <a:endParaRPr lang="pl-PL" sz="24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pl-PL" sz="24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pl-PL" sz="24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pl-PL" sz="24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2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02000"/>
            <a:ext cx="8382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2667000" y="2276475"/>
            <a:ext cx="3995738" cy="3298825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sz="2400"/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 flipV="1">
            <a:off x="838200" y="0"/>
            <a:ext cx="0" cy="6858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 rot="5400000" flipV="1">
            <a:off x="3619500" y="-2781300"/>
            <a:ext cx="0" cy="7239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4216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2895600" y="2565400"/>
            <a:ext cx="4406900" cy="3149600"/>
          </a:xfrm>
          <a:ln>
            <a:solidFill>
              <a:srgbClr val="FF6699"/>
            </a:solidFill>
          </a:ln>
          <a:effectLst>
            <a:outerShdw dist="107763" dir="18900000" algn="ctr" rotWithShape="0">
              <a:srgbClr val="FF99CC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0000FF"/>
                </a:solidFill>
              </a:rPr>
              <a:t>PARIS 1959</a:t>
            </a:r>
            <a:br>
              <a:rPr lang="pl-PL" dirty="0" smtClean="0">
                <a:solidFill>
                  <a:srgbClr val="0000FF"/>
                </a:solidFill>
              </a:rPr>
            </a:br>
            <a:r>
              <a:rPr lang="pl-PL" dirty="0" err="1" smtClean="0">
                <a:solidFill>
                  <a:srgbClr val="0000FF"/>
                </a:solidFill>
              </a:rPr>
              <a:t>Lejeune</a:t>
            </a:r>
            <a:r>
              <a:rPr lang="pl-PL" dirty="0" smtClean="0">
                <a:solidFill>
                  <a:srgbClr val="0000FF"/>
                </a:solidFill>
              </a:rPr>
              <a:t>, Gautier, </a:t>
            </a:r>
            <a:br>
              <a:rPr lang="pl-PL" dirty="0" smtClean="0">
                <a:solidFill>
                  <a:srgbClr val="0000FF"/>
                </a:solidFill>
              </a:rPr>
            </a:br>
            <a:r>
              <a:rPr lang="pl-PL" dirty="0" err="1" smtClean="0">
                <a:solidFill>
                  <a:srgbClr val="0000FF"/>
                </a:solidFill>
              </a:rPr>
              <a:t>Turpin</a:t>
            </a:r>
            <a:r>
              <a:rPr lang="pl-PL" dirty="0" smtClean="0">
                <a:solidFill>
                  <a:srgbClr val="0000FF"/>
                </a:solidFill>
              </a:rPr>
              <a:t>  </a:t>
            </a:r>
            <a:br>
              <a:rPr lang="pl-PL" dirty="0" smtClean="0">
                <a:solidFill>
                  <a:srgbClr val="0000FF"/>
                </a:solidFill>
              </a:rPr>
            </a:br>
            <a:endParaRPr lang="pl-PL" dirty="0" smtClean="0">
              <a:solidFill>
                <a:srgbClr val="0000FF"/>
              </a:solidFill>
            </a:endParaRPr>
          </a:p>
        </p:txBody>
      </p:sp>
      <p:sp>
        <p:nvSpPr>
          <p:cNvPr id="58376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76400" y="228600"/>
            <a:ext cx="5943600" cy="522288"/>
          </a:xfrm>
        </p:spPr>
        <p:txBody>
          <a:bodyPr/>
          <a:lstStyle/>
          <a:p>
            <a:pPr eaLnBrk="1" hangingPunct="1">
              <a:defRPr/>
            </a:pPr>
            <a:r>
              <a:rPr lang="pl-PL" b="1" dirty="0" smtClean="0">
                <a:solidFill>
                  <a:srgbClr val="FF0066"/>
                </a:solidFill>
                <a:latin typeface="Comic Sans MS" pitchFamily="66" charset="0"/>
              </a:rPr>
              <a:t>    </a:t>
            </a:r>
            <a:r>
              <a:rPr lang="pl-PL" b="1" dirty="0" smtClean="0">
                <a:solidFill>
                  <a:srgbClr val="D60093"/>
                </a:solidFill>
                <a:latin typeface="Comic Sans MS" pitchFamily="66" charset="0"/>
              </a:rPr>
              <a:t>cytogenetyki klinicznej </a:t>
            </a:r>
            <a:endParaRPr lang="en-GB" b="1" dirty="0" smtClean="0">
              <a:solidFill>
                <a:srgbClr val="D60093"/>
              </a:solidFill>
              <a:latin typeface="Comic Sans MS" pitchFamily="66" charset="0"/>
            </a:endParaRP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5076825" y="6165850"/>
            <a:ext cx="221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/>
              <a:t>  </a:t>
            </a:r>
          </a:p>
        </p:txBody>
      </p:sp>
      <p:sp>
        <p:nvSpPr>
          <p:cNvPr id="64523" name="Rectangle 12"/>
          <p:cNvSpPr>
            <a:spLocks noChangeArrowheads="1"/>
          </p:cNvSpPr>
          <p:nvPr/>
        </p:nvSpPr>
        <p:spPr bwMode="auto">
          <a:xfrm>
            <a:off x="3347865" y="1174124"/>
            <a:ext cx="35863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GB" b="1" dirty="0">
                <a:solidFill>
                  <a:srgbClr val="FF0000"/>
                </a:solidFill>
                <a:cs typeface="Times New Roman" pitchFamily="18" charset="0"/>
                <a:hlinkClick r:id="rId5"/>
              </a:rPr>
              <a:t>JEROME LEJEUNE</a:t>
            </a:r>
            <a:br>
              <a:rPr lang="en-GB" b="1" dirty="0">
                <a:solidFill>
                  <a:srgbClr val="FF0000"/>
                </a:solidFill>
                <a:cs typeface="Times New Roman" pitchFamily="18" charset="0"/>
                <a:hlinkClick r:id="rId5"/>
              </a:rPr>
            </a:br>
            <a:r>
              <a:rPr lang="en-GB" dirty="0">
                <a:cs typeface="Times New Roman" pitchFamily="18" charset="0"/>
                <a:hlinkClick r:id="rId5"/>
              </a:rPr>
              <a:t> 13</a:t>
            </a:r>
            <a:r>
              <a:rPr lang="pl-PL" dirty="0">
                <a:cs typeface="Times New Roman" pitchFamily="18" charset="0"/>
                <a:hlinkClick r:id="rId5"/>
              </a:rPr>
              <a:t> </a:t>
            </a:r>
            <a:r>
              <a:rPr lang="pl-PL" dirty="0" err="1">
                <a:cs typeface="Times New Roman" pitchFamily="18" charset="0"/>
                <a:hlinkClick r:id="rId5"/>
              </a:rPr>
              <a:t>June</a:t>
            </a:r>
            <a:r>
              <a:rPr lang="en-GB" dirty="0">
                <a:cs typeface="Times New Roman" pitchFamily="18" charset="0"/>
                <a:hlinkClick r:id="rId5"/>
              </a:rPr>
              <a:t>, </a:t>
            </a:r>
            <a:r>
              <a:rPr lang="en-GB" dirty="0" smtClean="0">
                <a:cs typeface="Times New Roman" pitchFamily="18" charset="0"/>
                <a:hlinkClick r:id="rId5"/>
              </a:rPr>
              <a:t>1926</a:t>
            </a:r>
            <a:endParaRPr lang="pl-PL" dirty="0" smtClean="0">
              <a:cs typeface="Times New Roman" pitchFamily="18" charset="0"/>
              <a:hlinkClick r:id="rId5"/>
            </a:endParaRPr>
          </a:p>
          <a:p>
            <a:pPr algn="ctr" eaLnBrk="0" hangingPunct="0"/>
            <a:r>
              <a:rPr lang="en-GB" dirty="0" smtClean="0">
                <a:cs typeface="Times New Roman" pitchFamily="18" charset="0"/>
                <a:hlinkClick r:id="rId5"/>
              </a:rPr>
              <a:t>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  <a:hlinkClick r:id="rId5"/>
              </a:rPr>
              <a:t>–3</a:t>
            </a:r>
            <a:r>
              <a:rPr lang="pl-PL" dirty="0" err="1" smtClean="0">
                <a:solidFill>
                  <a:srgbClr val="FF0000"/>
                </a:solidFill>
                <a:cs typeface="Times New Roman" pitchFamily="18" charset="0"/>
                <a:hlinkClick r:id="rId5"/>
              </a:rPr>
              <a:t>April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  <a:hlinkClick r:id="rId5"/>
              </a:rPr>
              <a:t>,1994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9469" name="Prostokąt 14"/>
          <p:cNvSpPr>
            <a:spLocks noChangeArrowheads="1"/>
          </p:cNvSpPr>
          <p:nvPr/>
        </p:nvSpPr>
        <p:spPr bwMode="auto">
          <a:xfrm>
            <a:off x="900331" y="5715000"/>
            <a:ext cx="345564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/>
              <a:t>J</a:t>
            </a:r>
            <a:r>
              <a:rPr lang="fr-FR" sz="1400" dirty="0"/>
              <a:t>. LEJEUNE, M. GAUTIER et R. TURPIN.</a:t>
            </a:r>
            <a:endParaRPr lang="pl-PL" sz="1400" dirty="0"/>
          </a:p>
          <a:p>
            <a:pPr>
              <a:defRPr/>
            </a:pPr>
            <a:r>
              <a:rPr lang="fr-FR" sz="1400" dirty="0"/>
              <a:t> Les chromosomes humains en culture de tissus. </a:t>
            </a:r>
            <a:endParaRPr lang="pl-PL" sz="1400" dirty="0"/>
          </a:p>
          <a:p>
            <a:pPr>
              <a:defRPr/>
            </a:pPr>
            <a:r>
              <a:rPr lang="fr-FR" sz="1400" dirty="0"/>
              <a:t>C. R. Acad.Sciences, 26 janvier </a:t>
            </a:r>
            <a:r>
              <a:rPr lang="fr-FR" sz="2000" dirty="0"/>
              <a:t>1959.</a:t>
            </a:r>
            <a:endParaRPr lang="pl-PL" sz="9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7624" y="980729"/>
            <a:ext cx="1800200" cy="1224136"/>
            <a:chOff x="4012" y="1776"/>
            <a:chExt cx="1217" cy="73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flipH="1">
              <a:off x="4032" y="1776"/>
              <a:ext cx="432" cy="736"/>
              <a:chOff x="4032" y="1776"/>
              <a:chExt cx="432" cy="736"/>
            </a:xfrm>
          </p:grpSpPr>
          <p:sp>
            <p:nvSpPr>
              <p:cNvPr id="64569" name="Freeform 6"/>
              <p:cNvSpPr>
                <a:spLocks/>
              </p:cNvSpPr>
              <p:nvPr/>
            </p:nvSpPr>
            <p:spPr bwMode="auto">
              <a:xfrm flipH="1">
                <a:off x="4342" y="1809"/>
                <a:ext cx="73" cy="124"/>
              </a:xfrm>
              <a:custGeom>
                <a:avLst/>
                <a:gdLst>
                  <a:gd name="T0" fmla="*/ 19077 w 66"/>
                  <a:gd name="T1" fmla="*/ 2 h 150"/>
                  <a:gd name="T2" fmla="*/ 8582 w 66"/>
                  <a:gd name="T3" fmla="*/ 2 h 150"/>
                  <a:gd name="T4" fmla="*/ 16445 w 66"/>
                  <a:gd name="T5" fmla="*/ 2 h 150"/>
                  <a:gd name="T6" fmla="*/ 14868 w 66"/>
                  <a:gd name="T7" fmla="*/ 0 h 150"/>
                  <a:gd name="T8" fmla="*/ 2110 w 66"/>
                  <a:gd name="T9" fmla="*/ 0 h 150"/>
                  <a:gd name="T10" fmla="*/ 0 w 66"/>
                  <a:gd name="T11" fmla="*/ 2 h 150"/>
                  <a:gd name="T12" fmla="*/ 5184 w 66"/>
                  <a:gd name="T13" fmla="*/ 2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A2A2DA"/>
                  </a:gs>
                </a:gsLst>
                <a:path path="rect">
                  <a:fillToRect l="100000" t="100000"/>
                </a:path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4570" name="Freeform 7"/>
              <p:cNvSpPr>
                <a:spLocks/>
              </p:cNvSpPr>
              <p:nvPr/>
            </p:nvSpPr>
            <p:spPr bwMode="auto">
              <a:xfrm>
                <a:off x="4068" y="1981"/>
                <a:ext cx="362" cy="531"/>
              </a:xfrm>
              <a:custGeom>
                <a:avLst/>
                <a:gdLst>
                  <a:gd name="T0" fmla="*/ 27 w 362"/>
                  <a:gd name="T1" fmla="*/ 401 h 531"/>
                  <a:gd name="T2" fmla="*/ 55 w 362"/>
                  <a:gd name="T3" fmla="*/ 483 h 531"/>
                  <a:gd name="T4" fmla="*/ 128 w 362"/>
                  <a:gd name="T5" fmla="*/ 521 h 531"/>
                  <a:gd name="T6" fmla="*/ 328 w 362"/>
                  <a:gd name="T7" fmla="*/ 523 h 531"/>
                  <a:gd name="T8" fmla="*/ 345 w 362"/>
                  <a:gd name="T9" fmla="*/ 474 h 531"/>
                  <a:gd name="T10" fmla="*/ 328 w 362"/>
                  <a:gd name="T11" fmla="*/ 370 h 531"/>
                  <a:gd name="T12" fmla="*/ 318 w 362"/>
                  <a:gd name="T13" fmla="*/ 293 h 531"/>
                  <a:gd name="T14" fmla="*/ 312 w 362"/>
                  <a:gd name="T15" fmla="*/ 205 h 531"/>
                  <a:gd name="T16" fmla="*/ 285 w 362"/>
                  <a:gd name="T17" fmla="*/ 152 h 531"/>
                  <a:gd name="T18" fmla="*/ 349 w 362"/>
                  <a:gd name="T19" fmla="*/ 105 h 531"/>
                  <a:gd name="T20" fmla="*/ 350 w 362"/>
                  <a:gd name="T21" fmla="*/ 44 h 531"/>
                  <a:gd name="T22" fmla="*/ 280 w 362"/>
                  <a:gd name="T23" fmla="*/ 5 h 531"/>
                  <a:gd name="T24" fmla="*/ 188 w 362"/>
                  <a:gd name="T25" fmla="*/ 0 h 531"/>
                  <a:gd name="T26" fmla="*/ 115 w 362"/>
                  <a:gd name="T27" fmla="*/ 28 h 531"/>
                  <a:gd name="T28" fmla="*/ 68 w 362"/>
                  <a:gd name="T29" fmla="*/ 76 h 531"/>
                  <a:gd name="T30" fmla="*/ 81 w 362"/>
                  <a:gd name="T31" fmla="*/ 122 h 531"/>
                  <a:gd name="T32" fmla="*/ 42 w 362"/>
                  <a:gd name="T33" fmla="*/ 150 h 531"/>
                  <a:gd name="T34" fmla="*/ 22 w 362"/>
                  <a:gd name="T35" fmla="*/ 202 h 531"/>
                  <a:gd name="T36" fmla="*/ 0 w 362"/>
                  <a:gd name="T37" fmla="*/ 298 h 531"/>
                  <a:gd name="T38" fmla="*/ 27 w 362"/>
                  <a:gd name="T39" fmla="*/ 401 h 53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62"/>
                  <a:gd name="T61" fmla="*/ 0 h 531"/>
                  <a:gd name="T62" fmla="*/ 362 w 362"/>
                  <a:gd name="T63" fmla="*/ 531 h 53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62" h="531">
                    <a:moveTo>
                      <a:pt x="27" y="401"/>
                    </a:moveTo>
                    <a:cubicBezTo>
                      <a:pt x="36" y="432"/>
                      <a:pt x="38" y="463"/>
                      <a:pt x="55" y="483"/>
                    </a:cubicBezTo>
                    <a:cubicBezTo>
                      <a:pt x="72" y="503"/>
                      <a:pt x="83" y="514"/>
                      <a:pt x="128" y="521"/>
                    </a:cubicBezTo>
                    <a:cubicBezTo>
                      <a:pt x="173" y="528"/>
                      <a:pt x="292" y="531"/>
                      <a:pt x="328" y="523"/>
                    </a:cubicBezTo>
                    <a:lnTo>
                      <a:pt x="345" y="474"/>
                    </a:lnTo>
                    <a:lnTo>
                      <a:pt x="328" y="370"/>
                    </a:lnTo>
                    <a:lnTo>
                      <a:pt x="318" y="293"/>
                    </a:lnTo>
                    <a:lnTo>
                      <a:pt x="312" y="205"/>
                    </a:lnTo>
                    <a:lnTo>
                      <a:pt x="285" y="152"/>
                    </a:lnTo>
                    <a:cubicBezTo>
                      <a:pt x="291" y="136"/>
                      <a:pt x="338" y="123"/>
                      <a:pt x="349" y="105"/>
                    </a:cubicBezTo>
                    <a:cubicBezTo>
                      <a:pt x="360" y="87"/>
                      <a:pt x="362" y="61"/>
                      <a:pt x="350" y="44"/>
                    </a:cubicBezTo>
                    <a:cubicBezTo>
                      <a:pt x="338" y="27"/>
                      <a:pt x="307" y="12"/>
                      <a:pt x="280" y="5"/>
                    </a:cubicBezTo>
                    <a:lnTo>
                      <a:pt x="188" y="0"/>
                    </a:lnTo>
                    <a:lnTo>
                      <a:pt x="115" y="28"/>
                    </a:lnTo>
                    <a:cubicBezTo>
                      <a:pt x="95" y="41"/>
                      <a:pt x="74" y="60"/>
                      <a:pt x="68" y="76"/>
                    </a:cubicBezTo>
                    <a:cubicBezTo>
                      <a:pt x="62" y="92"/>
                      <a:pt x="85" y="110"/>
                      <a:pt x="81" y="122"/>
                    </a:cubicBezTo>
                    <a:lnTo>
                      <a:pt x="42" y="150"/>
                    </a:lnTo>
                    <a:lnTo>
                      <a:pt x="22" y="202"/>
                    </a:lnTo>
                    <a:lnTo>
                      <a:pt x="0" y="298"/>
                    </a:lnTo>
                    <a:lnTo>
                      <a:pt x="27" y="4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CB5A2"/>
                  </a:gs>
                  <a:gs pos="100000">
                    <a:srgbClr val="CC3300"/>
                  </a:gs>
                </a:gsLst>
                <a:lin ang="0" scaled="1"/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4159" y="1959"/>
                <a:ext cx="173" cy="117"/>
                <a:chOff x="4120" y="1400"/>
                <a:chExt cx="480" cy="355"/>
              </a:xfrm>
            </p:grpSpPr>
            <p:sp>
              <p:nvSpPr>
                <p:cNvPr id="64575" name="Oval 9"/>
                <p:cNvSpPr>
                  <a:spLocks noChangeArrowheads="1"/>
                </p:cNvSpPr>
                <p:nvPr/>
              </p:nvSpPr>
              <p:spPr bwMode="auto">
                <a:xfrm>
                  <a:off x="4120" y="149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4576" name="Oval 10"/>
                <p:cNvSpPr>
                  <a:spLocks noChangeArrowheads="1"/>
                </p:cNvSpPr>
                <p:nvPr/>
              </p:nvSpPr>
              <p:spPr bwMode="auto">
                <a:xfrm>
                  <a:off x="4124" y="1532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4577" name="Freeform 11"/>
                <p:cNvSpPr>
                  <a:spLocks/>
                </p:cNvSpPr>
                <p:nvPr/>
              </p:nvSpPr>
              <p:spPr bwMode="auto">
                <a:xfrm rot="-678984">
                  <a:off x="4456" y="1448"/>
                  <a:ext cx="144" cy="50"/>
                </a:xfrm>
                <a:custGeom>
                  <a:avLst/>
                  <a:gdLst>
                    <a:gd name="T0" fmla="*/ 2 w 181"/>
                    <a:gd name="T1" fmla="*/ 0 h 50"/>
                    <a:gd name="T2" fmla="*/ 2 w 181"/>
                    <a:gd name="T3" fmla="*/ 4 h 50"/>
                    <a:gd name="T4" fmla="*/ 2 w 181"/>
                    <a:gd name="T5" fmla="*/ 12 h 50"/>
                    <a:gd name="T6" fmla="*/ 2 w 181"/>
                    <a:gd name="T7" fmla="*/ 26 h 50"/>
                    <a:gd name="T8" fmla="*/ 2 w 181"/>
                    <a:gd name="T9" fmla="*/ 8 h 50"/>
                    <a:gd name="T10" fmla="*/ 2 w 181"/>
                    <a:gd name="T11" fmla="*/ 32 h 50"/>
                    <a:gd name="T12" fmla="*/ 2 w 181"/>
                    <a:gd name="T13" fmla="*/ 5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78" name="Freeform 12"/>
                <p:cNvSpPr>
                  <a:spLocks/>
                </p:cNvSpPr>
                <p:nvPr/>
              </p:nvSpPr>
              <p:spPr bwMode="auto">
                <a:xfrm rot="1480563" flipH="1">
                  <a:off x="4120" y="1400"/>
                  <a:ext cx="181" cy="50"/>
                </a:xfrm>
                <a:custGeom>
                  <a:avLst/>
                  <a:gdLst>
                    <a:gd name="T0" fmla="*/ 63 w 181"/>
                    <a:gd name="T1" fmla="*/ 0 h 50"/>
                    <a:gd name="T2" fmla="*/ 81 w 181"/>
                    <a:gd name="T3" fmla="*/ 4 h 50"/>
                    <a:gd name="T4" fmla="*/ 7 w 181"/>
                    <a:gd name="T5" fmla="*/ 12 h 50"/>
                    <a:gd name="T6" fmla="*/ 35 w 181"/>
                    <a:gd name="T7" fmla="*/ 26 h 50"/>
                    <a:gd name="T8" fmla="*/ 97 w 181"/>
                    <a:gd name="T9" fmla="*/ 8 h 50"/>
                    <a:gd name="T10" fmla="*/ 133 w 181"/>
                    <a:gd name="T11" fmla="*/ 32 h 50"/>
                    <a:gd name="T12" fmla="*/ 181 w 181"/>
                    <a:gd name="T13" fmla="*/ 5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79" name="Oval 13"/>
                <p:cNvSpPr>
                  <a:spLocks noChangeArrowheads="1"/>
                </p:cNvSpPr>
                <p:nvPr/>
              </p:nvSpPr>
              <p:spPr bwMode="auto">
                <a:xfrm>
                  <a:off x="4360" y="154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4580" name="Oval 14"/>
                <p:cNvSpPr>
                  <a:spLocks noChangeArrowheads="1"/>
                </p:cNvSpPr>
                <p:nvPr/>
              </p:nvSpPr>
              <p:spPr bwMode="auto">
                <a:xfrm>
                  <a:off x="4364" y="1580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4581" name="Freeform 15"/>
                <p:cNvSpPr>
                  <a:spLocks/>
                </p:cNvSpPr>
                <p:nvPr/>
              </p:nvSpPr>
              <p:spPr bwMode="auto">
                <a:xfrm>
                  <a:off x="4126" y="1624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82" name="Freeform 16"/>
                <p:cNvSpPr>
                  <a:spLocks/>
                </p:cNvSpPr>
                <p:nvPr/>
              </p:nvSpPr>
              <p:spPr bwMode="auto">
                <a:xfrm>
                  <a:off x="4370" y="1672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83" name="Freeform 17"/>
                <p:cNvSpPr>
                  <a:spLocks/>
                </p:cNvSpPr>
                <p:nvPr/>
              </p:nvSpPr>
              <p:spPr bwMode="auto">
                <a:xfrm rot="823541" flipV="1">
                  <a:off x="4134" y="1494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84" name="Freeform 18"/>
                <p:cNvSpPr>
                  <a:spLocks/>
                </p:cNvSpPr>
                <p:nvPr/>
              </p:nvSpPr>
              <p:spPr bwMode="auto">
                <a:xfrm rot="823541" flipV="1">
                  <a:off x="4372" y="1542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sp>
            <p:nvSpPr>
              <p:cNvPr id="64572" name="Freeform 19"/>
              <p:cNvSpPr>
                <a:spLocks/>
              </p:cNvSpPr>
              <p:nvPr/>
            </p:nvSpPr>
            <p:spPr bwMode="auto">
              <a:xfrm>
                <a:off x="4233" y="1776"/>
                <a:ext cx="73" cy="125"/>
              </a:xfrm>
              <a:custGeom>
                <a:avLst/>
                <a:gdLst>
                  <a:gd name="T0" fmla="*/ 19077 w 66"/>
                  <a:gd name="T1" fmla="*/ 2 h 150"/>
                  <a:gd name="T2" fmla="*/ 8582 w 66"/>
                  <a:gd name="T3" fmla="*/ 2 h 150"/>
                  <a:gd name="T4" fmla="*/ 16445 w 66"/>
                  <a:gd name="T5" fmla="*/ 2 h 150"/>
                  <a:gd name="T6" fmla="*/ 14868 w 66"/>
                  <a:gd name="T7" fmla="*/ 0 h 150"/>
                  <a:gd name="T8" fmla="*/ 2110 w 66"/>
                  <a:gd name="T9" fmla="*/ 0 h 150"/>
                  <a:gd name="T10" fmla="*/ 0 w 66"/>
                  <a:gd name="T11" fmla="*/ 2 h 150"/>
                  <a:gd name="T12" fmla="*/ 5184 w 66"/>
                  <a:gd name="T13" fmla="*/ 2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A2A2DA"/>
                  </a:gs>
                </a:gsLst>
                <a:path path="rect">
                  <a:fillToRect l="100000" t="100000"/>
                </a:path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4573" name="AutoShape 20"/>
              <p:cNvSpPr>
                <a:spLocks noChangeArrowheads="1"/>
              </p:cNvSpPr>
              <p:nvPr/>
            </p:nvSpPr>
            <p:spPr bwMode="auto">
              <a:xfrm rot="6262884">
                <a:off x="4183" y="2058"/>
                <a:ext cx="98" cy="148"/>
              </a:xfrm>
              <a:prstGeom prst="flowChartCollate">
                <a:avLst/>
              </a:prstGeom>
              <a:gradFill rotWithShape="0">
                <a:gsLst>
                  <a:gs pos="0">
                    <a:srgbClr val="FFFF99"/>
                  </a:gs>
                  <a:gs pos="50000">
                    <a:srgbClr val="FFCC00"/>
                  </a:gs>
                  <a:gs pos="100000">
                    <a:srgbClr val="FFFF99"/>
                  </a:gs>
                </a:gsLst>
                <a:lin ang="0" scaled="1"/>
              </a:gra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64574" name="Freeform 21"/>
              <p:cNvSpPr>
                <a:spLocks/>
              </p:cNvSpPr>
              <p:nvPr/>
            </p:nvSpPr>
            <p:spPr bwMode="auto">
              <a:xfrm>
                <a:off x="4032" y="2130"/>
                <a:ext cx="432" cy="226"/>
              </a:xfrm>
              <a:custGeom>
                <a:avLst/>
                <a:gdLst>
                  <a:gd name="T0" fmla="*/ 2 w 568"/>
                  <a:gd name="T1" fmla="*/ 1 h 330"/>
                  <a:gd name="T2" fmla="*/ 2 w 568"/>
                  <a:gd name="T3" fmla="*/ 1 h 330"/>
                  <a:gd name="T4" fmla="*/ 2 w 568"/>
                  <a:gd name="T5" fmla="*/ 1 h 330"/>
                  <a:gd name="T6" fmla="*/ 2 w 568"/>
                  <a:gd name="T7" fmla="*/ 1 h 330"/>
                  <a:gd name="T8" fmla="*/ 2 w 568"/>
                  <a:gd name="T9" fmla="*/ 1 h 330"/>
                  <a:gd name="T10" fmla="*/ 2 w 568"/>
                  <a:gd name="T11" fmla="*/ 1 h 330"/>
                  <a:gd name="T12" fmla="*/ 2 w 568"/>
                  <a:gd name="T13" fmla="*/ 1 h 330"/>
                  <a:gd name="T14" fmla="*/ 2 w 568"/>
                  <a:gd name="T15" fmla="*/ 1 h 330"/>
                  <a:gd name="T16" fmla="*/ 2 w 568"/>
                  <a:gd name="T17" fmla="*/ 1 h 330"/>
                  <a:gd name="T18" fmla="*/ 2 w 568"/>
                  <a:gd name="T19" fmla="*/ 1 h 330"/>
                  <a:gd name="T20" fmla="*/ 0 w 568"/>
                  <a:gd name="T21" fmla="*/ 1 h 330"/>
                  <a:gd name="T22" fmla="*/ 2 w 568"/>
                  <a:gd name="T23" fmla="*/ 1 h 330"/>
                  <a:gd name="T24" fmla="*/ 2 w 568"/>
                  <a:gd name="T25" fmla="*/ 1 h 3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68"/>
                  <a:gd name="T40" fmla="*/ 0 h 330"/>
                  <a:gd name="T41" fmla="*/ 568 w 568"/>
                  <a:gd name="T42" fmla="*/ 330 h 3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68" h="330">
                    <a:moveTo>
                      <a:pt x="100" y="10"/>
                    </a:moveTo>
                    <a:cubicBezTo>
                      <a:pt x="114" y="0"/>
                      <a:pt x="129" y="26"/>
                      <a:pt x="155" y="31"/>
                    </a:cubicBezTo>
                    <a:cubicBezTo>
                      <a:pt x="181" y="37"/>
                      <a:pt x="219" y="38"/>
                      <a:pt x="254" y="40"/>
                    </a:cubicBezTo>
                    <a:cubicBezTo>
                      <a:pt x="290" y="42"/>
                      <a:pt x="339" y="41"/>
                      <a:pt x="370" y="40"/>
                    </a:cubicBezTo>
                    <a:cubicBezTo>
                      <a:pt x="400" y="39"/>
                      <a:pt x="417" y="18"/>
                      <a:pt x="435" y="35"/>
                    </a:cubicBezTo>
                    <a:cubicBezTo>
                      <a:pt x="453" y="52"/>
                      <a:pt x="464" y="102"/>
                      <a:pt x="480" y="142"/>
                    </a:cubicBezTo>
                    <a:cubicBezTo>
                      <a:pt x="496" y="182"/>
                      <a:pt x="568" y="244"/>
                      <a:pt x="528" y="274"/>
                    </a:cubicBezTo>
                    <a:cubicBezTo>
                      <a:pt x="488" y="304"/>
                      <a:pt x="305" y="320"/>
                      <a:pt x="238" y="325"/>
                    </a:cubicBezTo>
                    <a:cubicBezTo>
                      <a:pt x="171" y="330"/>
                      <a:pt x="154" y="312"/>
                      <a:pt x="127" y="307"/>
                    </a:cubicBezTo>
                    <a:cubicBezTo>
                      <a:pt x="99" y="301"/>
                      <a:pt x="93" y="294"/>
                      <a:pt x="72" y="291"/>
                    </a:cubicBezTo>
                    <a:cubicBezTo>
                      <a:pt x="51" y="288"/>
                      <a:pt x="0" y="313"/>
                      <a:pt x="0" y="286"/>
                    </a:cubicBezTo>
                    <a:cubicBezTo>
                      <a:pt x="0" y="259"/>
                      <a:pt x="55" y="176"/>
                      <a:pt x="72" y="130"/>
                    </a:cubicBezTo>
                    <a:cubicBezTo>
                      <a:pt x="89" y="84"/>
                      <a:pt x="94" y="35"/>
                      <a:pt x="100" y="10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64532" name="Text Box 22"/>
            <p:cNvSpPr txBox="1">
              <a:spLocks noChangeArrowheads="1"/>
            </p:cNvSpPr>
            <p:nvPr/>
          </p:nvSpPr>
          <p:spPr bwMode="auto">
            <a:xfrm>
              <a:off x="4012" y="2160"/>
              <a:ext cx="368" cy="19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pl-PL" sz="1400" b="1" dirty="0">
                  <a:solidFill>
                    <a:srgbClr val="D60093"/>
                  </a:solidFill>
                  <a:latin typeface="Arial" charset="0"/>
                </a:rPr>
                <a:t>21</a:t>
              </a:r>
              <a:endParaRPr kumimoji="1" lang="pl-PL" b="1" dirty="0">
                <a:solidFill>
                  <a:srgbClr val="D60093"/>
                </a:solidFill>
              </a:endParaRPr>
            </a:p>
          </p:txBody>
        </p: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4346" y="1784"/>
              <a:ext cx="490" cy="731"/>
              <a:chOff x="5221" y="7144"/>
              <a:chExt cx="1620" cy="2660"/>
            </a:xfrm>
          </p:grpSpPr>
          <p:sp>
            <p:nvSpPr>
              <p:cNvPr id="64552" name="Freeform 24"/>
              <p:cNvSpPr>
                <a:spLocks/>
              </p:cNvSpPr>
              <p:nvPr/>
            </p:nvSpPr>
            <p:spPr bwMode="auto">
              <a:xfrm flipH="1">
                <a:off x="6441" y="7264"/>
                <a:ext cx="240" cy="455"/>
              </a:xfrm>
              <a:custGeom>
                <a:avLst/>
                <a:gdLst>
                  <a:gd name="T0" fmla="*/ 2147483647 w 66"/>
                  <a:gd name="T1" fmla="*/ 2147483647 h 150"/>
                  <a:gd name="T2" fmla="*/ 2147483647 w 66"/>
                  <a:gd name="T3" fmla="*/ 2147483647 h 150"/>
                  <a:gd name="T4" fmla="*/ 2147483647 w 66"/>
                  <a:gd name="T5" fmla="*/ 2147483647 h 150"/>
                  <a:gd name="T6" fmla="*/ 2147483647 w 66"/>
                  <a:gd name="T7" fmla="*/ 0 h 150"/>
                  <a:gd name="T8" fmla="*/ 2147483647 w 66"/>
                  <a:gd name="T9" fmla="*/ 0 h 150"/>
                  <a:gd name="T10" fmla="*/ 0 w 66"/>
                  <a:gd name="T11" fmla="*/ 2147483647 h 150"/>
                  <a:gd name="T12" fmla="*/ 2147483647 w 66"/>
                  <a:gd name="T13" fmla="*/ 2147483647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gradFill rotWithShape="0">
                <a:gsLst>
                  <a:gs pos="0">
                    <a:srgbClr val="A50021"/>
                  </a:gs>
                  <a:gs pos="100000">
                    <a:srgbClr val="DEA2AE"/>
                  </a:gs>
                </a:gsLst>
                <a:path path="rect">
                  <a:fillToRect l="100000" t="100000"/>
                </a:path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4553" name="Freeform 25"/>
              <p:cNvSpPr>
                <a:spLocks/>
              </p:cNvSpPr>
              <p:nvPr/>
            </p:nvSpPr>
            <p:spPr bwMode="auto">
              <a:xfrm>
                <a:off x="5539" y="7892"/>
                <a:ext cx="1152" cy="1912"/>
              </a:xfrm>
              <a:custGeom>
                <a:avLst/>
                <a:gdLst>
                  <a:gd name="T0" fmla="*/ 2147483647 w 520"/>
                  <a:gd name="T1" fmla="*/ 2147483647 h 856"/>
                  <a:gd name="T2" fmla="*/ 2147483647 w 520"/>
                  <a:gd name="T3" fmla="*/ 2147483647 h 856"/>
                  <a:gd name="T4" fmla="*/ 2147483647 w 520"/>
                  <a:gd name="T5" fmla="*/ 2147483647 h 856"/>
                  <a:gd name="T6" fmla="*/ 2147483647 w 520"/>
                  <a:gd name="T7" fmla="*/ 2147483647 h 856"/>
                  <a:gd name="T8" fmla="*/ 2147483647 w 520"/>
                  <a:gd name="T9" fmla="*/ 2147483647 h 856"/>
                  <a:gd name="T10" fmla="*/ 2147483647 w 520"/>
                  <a:gd name="T11" fmla="*/ 2147483647 h 856"/>
                  <a:gd name="T12" fmla="*/ 2147483647 w 520"/>
                  <a:gd name="T13" fmla="*/ 2147483647 h 856"/>
                  <a:gd name="T14" fmla="*/ 2147483647 w 520"/>
                  <a:gd name="T15" fmla="*/ 2147483647 h 856"/>
                  <a:gd name="T16" fmla="*/ 2147483647 w 520"/>
                  <a:gd name="T17" fmla="*/ 2147483647 h 856"/>
                  <a:gd name="T18" fmla="*/ 2147483647 w 520"/>
                  <a:gd name="T19" fmla="*/ 2147483647 h 856"/>
                  <a:gd name="T20" fmla="*/ 2147483647 w 520"/>
                  <a:gd name="T21" fmla="*/ 2147483647 h 856"/>
                  <a:gd name="T22" fmla="*/ 2147483647 w 520"/>
                  <a:gd name="T23" fmla="*/ 2147483647 h 856"/>
                  <a:gd name="T24" fmla="*/ 2147483647 w 520"/>
                  <a:gd name="T25" fmla="*/ 0 h 856"/>
                  <a:gd name="T26" fmla="*/ 2147483647 w 520"/>
                  <a:gd name="T27" fmla="*/ 2147483647 h 856"/>
                  <a:gd name="T28" fmla="*/ 2147483647 w 520"/>
                  <a:gd name="T29" fmla="*/ 2147483647 h 856"/>
                  <a:gd name="T30" fmla="*/ 2147483647 w 520"/>
                  <a:gd name="T31" fmla="*/ 2147483647 h 856"/>
                  <a:gd name="T32" fmla="*/ 2147483647 w 520"/>
                  <a:gd name="T33" fmla="*/ 2147483647 h 856"/>
                  <a:gd name="T34" fmla="*/ 2147483647 w 520"/>
                  <a:gd name="T35" fmla="*/ 2147483647 h 856"/>
                  <a:gd name="T36" fmla="*/ 0 w 520"/>
                  <a:gd name="T37" fmla="*/ 2147483647 h 856"/>
                  <a:gd name="T38" fmla="*/ 2147483647 w 520"/>
                  <a:gd name="T39" fmla="*/ 2147483647 h 8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20"/>
                  <a:gd name="T61" fmla="*/ 0 h 856"/>
                  <a:gd name="T62" fmla="*/ 520 w 520"/>
                  <a:gd name="T63" fmla="*/ 856 h 85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20" h="856">
                    <a:moveTo>
                      <a:pt x="40" y="656"/>
                    </a:moveTo>
                    <a:lnTo>
                      <a:pt x="82" y="790"/>
                    </a:lnTo>
                    <a:lnTo>
                      <a:pt x="190" y="853"/>
                    </a:lnTo>
                    <a:lnTo>
                      <a:pt x="487" y="856"/>
                    </a:lnTo>
                    <a:lnTo>
                      <a:pt x="512" y="776"/>
                    </a:lnTo>
                    <a:lnTo>
                      <a:pt x="487" y="606"/>
                    </a:lnTo>
                    <a:lnTo>
                      <a:pt x="472" y="480"/>
                    </a:lnTo>
                    <a:lnTo>
                      <a:pt x="464" y="336"/>
                    </a:lnTo>
                    <a:lnTo>
                      <a:pt x="424" y="248"/>
                    </a:lnTo>
                    <a:lnTo>
                      <a:pt x="519" y="172"/>
                    </a:lnTo>
                    <a:lnTo>
                      <a:pt x="520" y="72"/>
                    </a:lnTo>
                    <a:lnTo>
                      <a:pt x="416" y="8"/>
                    </a:lnTo>
                    <a:lnTo>
                      <a:pt x="280" y="0"/>
                    </a:lnTo>
                    <a:lnTo>
                      <a:pt x="171" y="46"/>
                    </a:lnTo>
                    <a:lnTo>
                      <a:pt x="101" y="124"/>
                    </a:lnTo>
                    <a:lnTo>
                      <a:pt x="120" y="200"/>
                    </a:lnTo>
                    <a:lnTo>
                      <a:pt x="63" y="246"/>
                    </a:lnTo>
                    <a:lnTo>
                      <a:pt x="32" y="331"/>
                    </a:lnTo>
                    <a:lnTo>
                      <a:pt x="0" y="488"/>
                    </a:lnTo>
                    <a:lnTo>
                      <a:pt x="40" y="65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EA2AE"/>
                  </a:gs>
                  <a:gs pos="100000">
                    <a:srgbClr val="A50021"/>
                  </a:gs>
                </a:gsLst>
                <a:lin ang="0" scaled="1"/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6" name="Group 26"/>
              <p:cNvGrpSpPr>
                <a:grpSpLocks/>
              </p:cNvGrpSpPr>
              <p:nvPr/>
            </p:nvGrpSpPr>
            <p:grpSpPr bwMode="auto">
              <a:xfrm>
                <a:off x="5847" y="7795"/>
                <a:ext cx="568" cy="421"/>
                <a:chOff x="4120" y="1400"/>
                <a:chExt cx="480" cy="355"/>
              </a:xfrm>
            </p:grpSpPr>
            <p:sp>
              <p:nvSpPr>
                <p:cNvPr id="64559" name="Oval 27"/>
                <p:cNvSpPr>
                  <a:spLocks noChangeArrowheads="1"/>
                </p:cNvSpPr>
                <p:nvPr/>
              </p:nvSpPr>
              <p:spPr bwMode="auto">
                <a:xfrm>
                  <a:off x="4120" y="149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4560" name="Oval 28"/>
                <p:cNvSpPr>
                  <a:spLocks noChangeArrowheads="1"/>
                </p:cNvSpPr>
                <p:nvPr/>
              </p:nvSpPr>
              <p:spPr bwMode="auto">
                <a:xfrm>
                  <a:off x="4124" y="1532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4561" name="Freeform 29"/>
                <p:cNvSpPr>
                  <a:spLocks/>
                </p:cNvSpPr>
                <p:nvPr/>
              </p:nvSpPr>
              <p:spPr bwMode="auto">
                <a:xfrm rot="-678984">
                  <a:off x="4456" y="1448"/>
                  <a:ext cx="144" cy="50"/>
                </a:xfrm>
                <a:custGeom>
                  <a:avLst/>
                  <a:gdLst>
                    <a:gd name="T0" fmla="*/ 2 w 181"/>
                    <a:gd name="T1" fmla="*/ 0 h 50"/>
                    <a:gd name="T2" fmla="*/ 2 w 181"/>
                    <a:gd name="T3" fmla="*/ 4 h 50"/>
                    <a:gd name="T4" fmla="*/ 2 w 181"/>
                    <a:gd name="T5" fmla="*/ 12 h 50"/>
                    <a:gd name="T6" fmla="*/ 2 w 181"/>
                    <a:gd name="T7" fmla="*/ 26 h 50"/>
                    <a:gd name="T8" fmla="*/ 2 w 181"/>
                    <a:gd name="T9" fmla="*/ 8 h 50"/>
                    <a:gd name="T10" fmla="*/ 2 w 181"/>
                    <a:gd name="T11" fmla="*/ 32 h 50"/>
                    <a:gd name="T12" fmla="*/ 2 w 181"/>
                    <a:gd name="T13" fmla="*/ 5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62" name="Freeform 30"/>
                <p:cNvSpPr>
                  <a:spLocks/>
                </p:cNvSpPr>
                <p:nvPr/>
              </p:nvSpPr>
              <p:spPr bwMode="auto">
                <a:xfrm rot="1480563" flipH="1">
                  <a:off x="4120" y="1400"/>
                  <a:ext cx="181" cy="50"/>
                </a:xfrm>
                <a:custGeom>
                  <a:avLst/>
                  <a:gdLst>
                    <a:gd name="T0" fmla="*/ 63 w 181"/>
                    <a:gd name="T1" fmla="*/ 0 h 50"/>
                    <a:gd name="T2" fmla="*/ 81 w 181"/>
                    <a:gd name="T3" fmla="*/ 4 h 50"/>
                    <a:gd name="T4" fmla="*/ 7 w 181"/>
                    <a:gd name="T5" fmla="*/ 12 h 50"/>
                    <a:gd name="T6" fmla="*/ 35 w 181"/>
                    <a:gd name="T7" fmla="*/ 26 h 50"/>
                    <a:gd name="T8" fmla="*/ 97 w 181"/>
                    <a:gd name="T9" fmla="*/ 8 h 50"/>
                    <a:gd name="T10" fmla="*/ 133 w 181"/>
                    <a:gd name="T11" fmla="*/ 32 h 50"/>
                    <a:gd name="T12" fmla="*/ 181 w 181"/>
                    <a:gd name="T13" fmla="*/ 5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63" name="Oval 31"/>
                <p:cNvSpPr>
                  <a:spLocks noChangeArrowheads="1"/>
                </p:cNvSpPr>
                <p:nvPr/>
              </p:nvSpPr>
              <p:spPr bwMode="auto">
                <a:xfrm>
                  <a:off x="4360" y="154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4564" name="Oval 32"/>
                <p:cNvSpPr>
                  <a:spLocks noChangeArrowheads="1"/>
                </p:cNvSpPr>
                <p:nvPr/>
              </p:nvSpPr>
              <p:spPr bwMode="auto">
                <a:xfrm>
                  <a:off x="4364" y="1580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4565" name="Freeform 33"/>
                <p:cNvSpPr>
                  <a:spLocks/>
                </p:cNvSpPr>
                <p:nvPr/>
              </p:nvSpPr>
              <p:spPr bwMode="auto">
                <a:xfrm>
                  <a:off x="4126" y="1624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66" name="Freeform 34"/>
                <p:cNvSpPr>
                  <a:spLocks/>
                </p:cNvSpPr>
                <p:nvPr/>
              </p:nvSpPr>
              <p:spPr bwMode="auto">
                <a:xfrm>
                  <a:off x="4370" y="1672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67" name="Freeform 35"/>
                <p:cNvSpPr>
                  <a:spLocks/>
                </p:cNvSpPr>
                <p:nvPr/>
              </p:nvSpPr>
              <p:spPr bwMode="auto">
                <a:xfrm rot="823541" flipV="1">
                  <a:off x="4134" y="1494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68" name="Freeform 36"/>
                <p:cNvSpPr>
                  <a:spLocks/>
                </p:cNvSpPr>
                <p:nvPr/>
              </p:nvSpPr>
              <p:spPr bwMode="auto">
                <a:xfrm rot="823541" flipV="1">
                  <a:off x="4372" y="1542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sp>
            <p:nvSpPr>
              <p:cNvPr id="64555" name="Freeform 37"/>
              <p:cNvSpPr>
                <a:spLocks/>
              </p:cNvSpPr>
              <p:nvPr/>
            </p:nvSpPr>
            <p:spPr bwMode="auto">
              <a:xfrm>
                <a:off x="5421" y="8439"/>
                <a:ext cx="1420" cy="825"/>
              </a:xfrm>
              <a:custGeom>
                <a:avLst/>
                <a:gdLst>
                  <a:gd name="T0" fmla="*/ 2147483647 w 568"/>
                  <a:gd name="T1" fmla="*/ 2147483647 h 330"/>
                  <a:gd name="T2" fmla="*/ 2147483647 w 568"/>
                  <a:gd name="T3" fmla="*/ 2147483647 h 330"/>
                  <a:gd name="T4" fmla="*/ 2147483647 w 568"/>
                  <a:gd name="T5" fmla="*/ 2147483647 h 330"/>
                  <a:gd name="T6" fmla="*/ 2147483647 w 568"/>
                  <a:gd name="T7" fmla="*/ 2147483647 h 330"/>
                  <a:gd name="T8" fmla="*/ 2147483647 w 568"/>
                  <a:gd name="T9" fmla="*/ 2147483647 h 330"/>
                  <a:gd name="T10" fmla="*/ 2147483647 w 568"/>
                  <a:gd name="T11" fmla="*/ 2147483647 h 330"/>
                  <a:gd name="T12" fmla="*/ 2147483647 w 568"/>
                  <a:gd name="T13" fmla="*/ 2147483647 h 330"/>
                  <a:gd name="T14" fmla="*/ 2147483647 w 568"/>
                  <a:gd name="T15" fmla="*/ 2147483647 h 330"/>
                  <a:gd name="T16" fmla="*/ 2147483647 w 568"/>
                  <a:gd name="T17" fmla="*/ 2147483647 h 330"/>
                  <a:gd name="T18" fmla="*/ 2147483647 w 568"/>
                  <a:gd name="T19" fmla="*/ 2147483647 h 330"/>
                  <a:gd name="T20" fmla="*/ 0 w 568"/>
                  <a:gd name="T21" fmla="*/ 2147483647 h 330"/>
                  <a:gd name="T22" fmla="*/ 2147483647 w 568"/>
                  <a:gd name="T23" fmla="*/ 2147483647 h 330"/>
                  <a:gd name="T24" fmla="*/ 2147483647 w 568"/>
                  <a:gd name="T25" fmla="*/ 2147483647 h 3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68"/>
                  <a:gd name="T40" fmla="*/ 0 h 330"/>
                  <a:gd name="T41" fmla="*/ 568 w 568"/>
                  <a:gd name="T42" fmla="*/ 330 h 3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68" h="330">
                    <a:moveTo>
                      <a:pt x="100" y="10"/>
                    </a:moveTo>
                    <a:cubicBezTo>
                      <a:pt x="114" y="0"/>
                      <a:pt x="129" y="26"/>
                      <a:pt x="155" y="31"/>
                    </a:cubicBezTo>
                    <a:cubicBezTo>
                      <a:pt x="181" y="37"/>
                      <a:pt x="219" y="38"/>
                      <a:pt x="254" y="40"/>
                    </a:cubicBezTo>
                    <a:cubicBezTo>
                      <a:pt x="290" y="42"/>
                      <a:pt x="339" y="41"/>
                      <a:pt x="370" y="40"/>
                    </a:cubicBezTo>
                    <a:cubicBezTo>
                      <a:pt x="400" y="39"/>
                      <a:pt x="417" y="18"/>
                      <a:pt x="435" y="35"/>
                    </a:cubicBezTo>
                    <a:cubicBezTo>
                      <a:pt x="453" y="52"/>
                      <a:pt x="464" y="102"/>
                      <a:pt x="480" y="142"/>
                    </a:cubicBezTo>
                    <a:cubicBezTo>
                      <a:pt x="496" y="182"/>
                      <a:pt x="568" y="244"/>
                      <a:pt x="528" y="274"/>
                    </a:cubicBezTo>
                    <a:cubicBezTo>
                      <a:pt x="488" y="304"/>
                      <a:pt x="305" y="320"/>
                      <a:pt x="238" y="325"/>
                    </a:cubicBezTo>
                    <a:cubicBezTo>
                      <a:pt x="171" y="330"/>
                      <a:pt x="154" y="312"/>
                      <a:pt x="127" y="307"/>
                    </a:cubicBezTo>
                    <a:cubicBezTo>
                      <a:pt x="99" y="301"/>
                      <a:pt x="93" y="294"/>
                      <a:pt x="72" y="291"/>
                    </a:cubicBezTo>
                    <a:cubicBezTo>
                      <a:pt x="51" y="288"/>
                      <a:pt x="0" y="313"/>
                      <a:pt x="0" y="286"/>
                    </a:cubicBezTo>
                    <a:cubicBezTo>
                      <a:pt x="0" y="259"/>
                      <a:pt x="55" y="176"/>
                      <a:pt x="72" y="130"/>
                    </a:cubicBezTo>
                    <a:cubicBezTo>
                      <a:pt x="89" y="84"/>
                      <a:pt x="94" y="35"/>
                      <a:pt x="100" y="10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4556" name="Freeform 38"/>
              <p:cNvSpPr>
                <a:spLocks/>
              </p:cNvSpPr>
              <p:nvPr/>
            </p:nvSpPr>
            <p:spPr bwMode="auto">
              <a:xfrm>
                <a:off x="6081" y="7144"/>
                <a:ext cx="240" cy="455"/>
              </a:xfrm>
              <a:custGeom>
                <a:avLst/>
                <a:gdLst>
                  <a:gd name="T0" fmla="*/ 2147483647 w 66"/>
                  <a:gd name="T1" fmla="*/ 2147483647 h 150"/>
                  <a:gd name="T2" fmla="*/ 2147483647 w 66"/>
                  <a:gd name="T3" fmla="*/ 2147483647 h 150"/>
                  <a:gd name="T4" fmla="*/ 2147483647 w 66"/>
                  <a:gd name="T5" fmla="*/ 2147483647 h 150"/>
                  <a:gd name="T6" fmla="*/ 2147483647 w 66"/>
                  <a:gd name="T7" fmla="*/ 0 h 150"/>
                  <a:gd name="T8" fmla="*/ 2147483647 w 66"/>
                  <a:gd name="T9" fmla="*/ 0 h 150"/>
                  <a:gd name="T10" fmla="*/ 0 w 66"/>
                  <a:gd name="T11" fmla="*/ 2147483647 h 150"/>
                  <a:gd name="T12" fmla="*/ 2147483647 w 66"/>
                  <a:gd name="T13" fmla="*/ 2147483647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gradFill rotWithShape="0">
                <a:gsLst>
                  <a:gs pos="0">
                    <a:srgbClr val="A50021"/>
                  </a:gs>
                  <a:gs pos="100000">
                    <a:srgbClr val="DEA2AE"/>
                  </a:gs>
                </a:gsLst>
                <a:path path="rect">
                  <a:fillToRect l="100000" t="100000"/>
                </a:path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4557" name="AutoShape 39"/>
              <p:cNvSpPr>
                <a:spLocks noChangeArrowheads="1"/>
              </p:cNvSpPr>
              <p:nvPr/>
            </p:nvSpPr>
            <p:spPr bwMode="auto">
              <a:xfrm rot="6262884">
                <a:off x="6145" y="7440"/>
                <a:ext cx="360" cy="488"/>
              </a:xfrm>
              <a:prstGeom prst="flowChartCollate">
                <a:avLst/>
              </a:prstGeom>
              <a:gradFill rotWithShape="0">
                <a:gsLst>
                  <a:gs pos="0">
                    <a:srgbClr val="FFFF99"/>
                  </a:gs>
                  <a:gs pos="50000">
                    <a:srgbClr val="FFCC00"/>
                  </a:gs>
                  <a:gs pos="100000">
                    <a:srgbClr val="FFFF99"/>
                  </a:gs>
                </a:gsLst>
                <a:lin ang="0" scaled="1"/>
              </a:gra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64558" name="Text Box 40"/>
              <p:cNvSpPr txBox="1">
                <a:spLocks noChangeArrowheads="1"/>
              </p:cNvSpPr>
              <p:nvPr/>
            </p:nvSpPr>
            <p:spPr bwMode="auto">
              <a:xfrm>
                <a:off x="5221" y="8569"/>
                <a:ext cx="1185" cy="726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pl-PL" sz="1400" dirty="0">
                    <a:solidFill>
                      <a:srgbClr val="CC0066"/>
                    </a:solidFill>
                    <a:latin typeface="Arial" charset="0"/>
                  </a:rPr>
                  <a:t>21</a:t>
                </a:r>
                <a:endParaRPr kumimoji="1" lang="pl-PL" dirty="0"/>
              </a:p>
            </p:txBody>
          </p:sp>
        </p:grpSp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4798" y="1784"/>
              <a:ext cx="431" cy="731"/>
              <a:chOff x="5442" y="7144"/>
              <a:chExt cx="1425" cy="2660"/>
            </a:xfrm>
          </p:grpSpPr>
          <p:sp>
            <p:nvSpPr>
              <p:cNvPr id="64535" name="Freeform 42"/>
              <p:cNvSpPr>
                <a:spLocks/>
              </p:cNvSpPr>
              <p:nvPr/>
            </p:nvSpPr>
            <p:spPr bwMode="auto">
              <a:xfrm flipH="1">
                <a:off x="6441" y="7264"/>
                <a:ext cx="240" cy="455"/>
              </a:xfrm>
              <a:custGeom>
                <a:avLst/>
                <a:gdLst>
                  <a:gd name="T0" fmla="*/ 2147483647 w 66"/>
                  <a:gd name="T1" fmla="*/ 2147483647 h 150"/>
                  <a:gd name="T2" fmla="*/ 2147483647 w 66"/>
                  <a:gd name="T3" fmla="*/ 2147483647 h 150"/>
                  <a:gd name="T4" fmla="*/ 2147483647 w 66"/>
                  <a:gd name="T5" fmla="*/ 2147483647 h 150"/>
                  <a:gd name="T6" fmla="*/ 2147483647 w 66"/>
                  <a:gd name="T7" fmla="*/ 0 h 150"/>
                  <a:gd name="T8" fmla="*/ 2147483647 w 66"/>
                  <a:gd name="T9" fmla="*/ 0 h 150"/>
                  <a:gd name="T10" fmla="*/ 0 w 66"/>
                  <a:gd name="T11" fmla="*/ 2147483647 h 150"/>
                  <a:gd name="T12" fmla="*/ 2147483647 w 66"/>
                  <a:gd name="T13" fmla="*/ 2147483647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gradFill rotWithShape="0">
                <a:gsLst>
                  <a:gs pos="0">
                    <a:srgbClr val="A50021"/>
                  </a:gs>
                  <a:gs pos="100000">
                    <a:srgbClr val="DEA2AE"/>
                  </a:gs>
                </a:gsLst>
                <a:path path="rect">
                  <a:fillToRect l="100000" t="100000"/>
                </a:path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4536" name="Freeform 43"/>
              <p:cNvSpPr>
                <a:spLocks/>
              </p:cNvSpPr>
              <p:nvPr/>
            </p:nvSpPr>
            <p:spPr bwMode="auto">
              <a:xfrm>
                <a:off x="5539" y="7892"/>
                <a:ext cx="1152" cy="1912"/>
              </a:xfrm>
              <a:custGeom>
                <a:avLst/>
                <a:gdLst>
                  <a:gd name="T0" fmla="*/ 2147483647 w 520"/>
                  <a:gd name="T1" fmla="*/ 2147483647 h 856"/>
                  <a:gd name="T2" fmla="*/ 2147483647 w 520"/>
                  <a:gd name="T3" fmla="*/ 2147483647 h 856"/>
                  <a:gd name="T4" fmla="*/ 2147483647 w 520"/>
                  <a:gd name="T5" fmla="*/ 2147483647 h 856"/>
                  <a:gd name="T6" fmla="*/ 2147483647 w 520"/>
                  <a:gd name="T7" fmla="*/ 2147483647 h 856"/>
                  <a:gd name="T8" fmla="*/ 2147483647 w 520"/>
                  <a:gd name="T9" fmla="*/ 2147483647 h 856"/>
                  <a:gd name="T10" fmla="*/ 2147483647 w 520"/>
                  <a:gd name="T11" fmla="*/ 2147483647 h 856"/>
                  <a:gd name="T12" fmla="*/ 2147483647 w 520"/>
                  <a:gd name="T13" fmla="*/ 2147483647 h 856"/>
                  <a:gd name="T14" fmla="*/ 2147483647 w 520"/>
                  <a:gd name="T15" fmla="*/ 2147483647 h 856"/>
                  <a:gd name="T16" fmla="*/ 2147483647 w 520"/>
                  <a:gd name="T17" fmla="*/ 2147483647 h 856"/>
                  <a:gd name="T18" fmla="*/ 2147483647 w 520"/>
                  <a:gd name="T19" fmla="*/ 2147483647 h 856"/>
                  <a:gd name="T20" fmla="*/ 2147483647 w 520"/>
                  <a:gd name="T21" fmla="*/ 2147483647 h 856"/>
                  <a:gd name="T22" fmla="*/ 2147483647 w 520"/>
                  <a:gd name="T23" fmla="*/ 2147483647 h 856"/>
                  <a:gd name="T24" fmla="*/ 2147483647 w 520"/>
                  <a:gd name="T25" fmla="*/ 0 h 856"/>
                  <a:gd name="T26" fmla="*/ 2147483647 w 520"/>
                  <a:gd name="T27" fmla="*/ 2147483647 h 856"/>
                  <a:gd name="T28" fmla="*/ 2147483647 w 520"/>
                  <a:gd name="T29" fmla="*/ 2147483647 h 856"/>
                  <a:gd name="T30" fmla="*/ 2147483647 w 520"/>
                  <a:gd name="T31" fmla="*/ 2147483647 h 856"/>
                  <a:gd name="T32" fmla="*/ 2147483647 w 520"/>
                  <a:gd name="T33" fmla="*/ 2147483647 h 856"/>
                  <a:gd name="T34" fmla="*/ 2147483647 w 520"/>
                  <a:gd name="T35" fmla="*/ 2147483647 h 856"/>
                  <a:gd name="T36" fmla="*/ 0 w 520"/>
                  <a:gd name="T37" fmla="*/ 2147483647 h 856"/>
                  <a:gd name="T38" fmla="*/ 2147483647 w 520"/>
                  <a:gd name="T39" fmla="*/ 2147483647 h 8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20"/>
                  <a:gd name="T61" fmla="*/ 0 h 856"/>
                  <a:gd name="T62" fmla="*/ 520 w 520"/>
                  <a:gd name="T63" fmla="*/ 856 h 85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20" h="856">
                    <a:moveTo>
                      <a:pt x="40" y="656"/>
                    </a:moveTo>
                    <a:lnTo>
                      <a:pt x="82" y="790"/>
                    </a:lnTo>
                    <a:lnTo>
                      <a:pt x="190" y="853"/>
                    </a:lnTo>
                    <a:lnTo>
                      <a:pt x="487" y="856"/>
                    </a:lnTo>
                    <a:lnTo>
                      <a:pt x="512" y="776"/>
                    </a:lnTo>
                    <a:lnTo>
                      <a:pt x="487" y="606"/>
                    </a:lnTo>
                    <a:lnTo>
                      <a:pt x="472" y="480"/>
                    </a:lnTo>
                    <a:lnTo>
                      <a:pt x="464" y="336"/>
                    </a:lnTo>
                    <a:lnTo>
                      <a:pt x="424" y="248"/>
                    </a:lnTo>
                    <a:lnTo>
                      <a:pt x="519" y="172"/>
                    </a:lnTo>
                    <a:lnTo>
                      <a:pt x="520" y="72"/>
                    </a:lnTo>
                    <a:lnTo>
                      <a:pt x="416" y="8"/>
                    </a:lnTo>
                    <a:lnTo>
                      <a:pt x="280" y="0"/>
                    </a:lnTo>
                    <a:lnTo>
                      <a:pt x="171" y="46"/>
                    </a:lnTo>
                    <a:lnTo>
                      <a:pt x="101" y="124"/>
                    </a:lnTo>
                    <a:lnTo>
                      <a:pt x="120" y="200"/>
                    </a:lnTo>
                    <a:lnTo>
                      <a:pt x="63" y="246"/>
                    </a:lnTo>
                    <a:lnTo>
                      <a:pt x="32" y="331"/>
                    </a:lnTo>
                    <a:lnTo>
                      <a:pt x="0" y="488"/>
                    </a:lnTo>
                    <a:lnTo>
                      <a:pt x="40" y="65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EA2AE"/>
                  </a:gs>
                  <a:gs pos="100000">
                    <a:srgbClr val="A50021"/>
                  </a:gs>
                </a:gsLst>
                <a:lin ang="0" scaled="1"/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8" name="Group 44"/>
              <p:cNvGrpSpPr>
                <a:grpSpLocks/>
              </p:cNvGrpSpPr>
              <p:nvPr/>
            </p:nvGrpSpPr>
            <p:grpSpPr bwMode="auto">
              <a:xfrm>
                <a:off x="5847" y="7795"/>
                <a:ext cx="568" cy="421"/>
                <a:chOff x="4120" y="1400"/>
                <a:chExt cx="480" cy="355"/>
              </a:xfrm>
            </p:grpSpPr>
            <p:sp>
              <p:nvSpPr>
                <p:cNvPr id="64542" name="Oval 45"/>
                <p:cNvSpPr>
                  <a:spLocks noChangeArrowheads="1"/>
                </p:cNvSpPr>
                <p:nvPr/>
              </p:nvSpPr>
              <p:spPr bwMode="auto">
                <a:xfrm>
                  <a:off x="4120" y="149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4543" name="Oval 46"/>
                <p:cNvSpPr>
                  <a:spLocks noChangeArrowheads="1"/>
                </p:cNvSpPr>
                <p:nvPr/>
              </p:nvSpPr>
              <p:spPr bwMode="auto">
                <a:xfrm>
                  <a:off x="4124" y="1532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4544" name="Freeform 47"/>
                <p:cNvSpPr>
                  <a:spLocks/>
                </p:cNvSpPr>
                <p:nvPr/>
              </p:nvSpPr>
              <p:spPr bwMode="auto">
                <a:xfrm rot="-678984">
                  <a:off x="4456" y="1448"/>
                  <a:ext cx="144" cy="50"/>
                </a:xfrm>
                <a:custGeom>
                  <a:avLst/>
                  <a:gdLst>
                    <a:gd name="T0" fmla="*/ 2 w 181"/>
                    <a:gd name="T1" fmla="*/ 0 h 50"/>
                    <a:gd name="T2" fmla="*/ 2 w 181"/>
                    <a:gd name="T3" fmla="*/ 4 h 50"/>
                    <a:gd name="T4" fmla="*/ 2 w 181"/>
                    <a:gd name="T5" fmla="*/ 12 h 50"/>
                    <a:gd name="T6" fmla="*/ 2 w 181"/>
                    <a:gd name="T7" fmla="*/ 26 h 50"/>
                    <a:gd name="T8" fmla="*/ 2 w 181"/>
                    <a:gd name="T9" fmla="*/ 8 h 50"/>
                    <a:gd name="T10" fmla="*/ 2 w 181"/>
                    <a:gd name="T11" fmla="*/ 32 h 50"/>
                    <a:gd name="T12" fmla="*/ 2 w 181"/>
                    <a:gd name="T13" fmla="*/ 5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45" name="Freeform 48"/>
                <p:cNvSpPr>
                  <a:spLocks/>
                </p:cNvSpPr>
                <p:nvPr/>
              </p:nvSpPr>
              <p:spPr bwMode="auto">
                <a:xfrm rot="1480563" flipH="1">
                  <a:off x="4120" y="1400"/>
                  <a:ext cx="181" cy="50"/>
                </a:xfrm>
                <a:custGeom>
                  <a:avLst/>
                  <a:gdLst>
                    <a:gd name="T0" fmla="*/ 63 w 181"/>
                    <a:gd name="T1" fmla="*/ 0 h 50"/>
                    <a:gd name="T2" fmla="*/ 81 w 181"/>
                    <a:gd name="T3" fmla="*/ 4 h 50"/>
                    <a:gd name="T4" fmla="*/ 7 w 181"/>
                    <a:gd name="T5" fmla="*/ 12 h 50"/>
                    <a:gd name="T6" fmla="*/ 35 w 181"/>
                    <a:gd name="T7" fmla="*/ 26 h 50"/>
                    <a:gd name="T8" fmla="*/ 97 w 181"/>
                    <a:gd name="T9" fmla="*/ 8 h 50"/>
                    <a:gd name="T10" fmla="*/ 133 w 181"/>
                    <a:gd name="T11" fmla="*/ 32 h 50"/>
                    <a:gd name="T12" fmla="*/ 181 w 181"/>
                    <a:gd name="T13" fmla="*/ 5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46" name="Oval 49"/>
                <p:cNvSpPr>
                  <a:spLocks noChangeArrowheads="1"/>
                </p:cNvSpPr>
                <p:nvPr/>
              </p:nvSpPr>
              <p:spPr bwMode="auto">
                <a:xfrm>
                  <a:off x="4360" y="154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4547" name="Oval 50"/>
                <p:cNvSpPr>
                  <a:spLocks noChangeArrowheads="1"/>
                </p:cNvSpPr>
                <p:nvPr/>
              </p:nvSpPr>
              <p:spPr bwMode="auto">
                <a:xfrm>
                  <a:off x="4364" y="1580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4548" name="Freeform 51"/>
                <p:cNvSpPr>
                  <a:spLocks/>
                </p:cNvSpPr>
                <p:nvPr/>
              </p:nvSpPr>
              <p:spPr bwMode="auto">
                <a:xfrm>
                  <a:off x="4126" y="1624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49" name="Freeform 52"/>
                <p:cNvSpPr>
                  <a:spLocks/>
                </p:cNvSpPr>
                <p:nvPr/>
              </p:nvSpPr>
              <p:spPr bwMode="auto">
                <a:xfrm>
                  <a:off x="4370" y="1672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50" name="Freeform 53"/>
                <p:cNvSpPr>
                  <a:spLocks/>
                </p:cNvSpPr>
                <p:nvPr/>
              </p:nvSpPr>
              <p:spPr bwMode="auto">
                <a:xfrm rot="823541" flipV="1">
                  <a:off x="4134" y="1494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51" name="Freeform 54"/>
                <p:cNvSpPr>
                  <a:spLocks/>
                </p:cNvSpPr>
                <p:nvPr/>
              </p:nvSpPr>
              <p:spPr bwMode="auto">
                <a:xfrm rot="823541" flipV="1">
                  <a:off x="4372" y="1542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sp>
            <p:nvSpPr>
              <p:cNvPr id="64538" name="Freeform 55"/>
              <p:cNvSpPr>
                <a:spLocks/>
              </p:cNvSpPr>
              <p:nvPr/>
            </p:nvSpPr>
            <p:spPr bwMode="auto">
              <a:xfrm>
                <a:off x="5442" y="8439"/>
                <a:ext cx="1425" cy="825"/>
              </a:xfrm>
              <a:custGeom>
                <a:avLst/>
                <a:gdLst>
                  <a:gd name="T0" fmla="*/ 2147483647 w 568"/>
                  <a:gd name="T1" fmla="*/ 2147483647 h 330"/>
                  <a:gd name="T2" fmla="*/ 2147483647 w 568"/>
                  <a:gd name="T3" fmla="*/ 2147483647 h 330"/>
                  <a:gd name="T4" fmla="*/ 2147483647 w 568"/>
                  <a:gd name="T5" fmla="*/ 2147483647 h 330"/>
                  <a:gd name="T6" fmla="*/ 2147483647 w 568"/>
                  <a:gd name="T7" fmla="*/ 2147483647 h 330"/>
                  <a:gd name="T8" fmla="*/ 2147483647 w 568"/>
                  <a:gd name="T9" fmla="*/ 2147483647 h 330"/>
                  <a:gd name="T10" fmla="*/ 2147483647 w 568"/>
                  <a:gd name="T11" fmla="*/ 2147483647 h 330"/>
                  <a:gd name="T12" fmla="*/ 2147483647 w 568"/>
                  <a:gd name="T13" fmla="*/ 2147483647 h 330"/>
                  <a:gd name="T14" fmla="*/ 2147483647 w 568"/>
                  <a:gd name="T15" fmla="*/ 2147483647 h 330"/>
                  <a:gd name="T16" fmla="*/ 2147483647 w 568"/>
                  <a:gd name="T17" fmla="*/ 2147483647 h 330"/>
                  <a:gd name="T18" fmla="*/ 2147483647 w 568"/>
                  <a:gd name="T19" fmla="*/ 2147483647 h 330"/>
                  <a:gd name="T20" fmla="*/ 0 w 568"/>
                  <a:gd name="T21" fmla="*/ 2147483647 h 330"/>
                  <a:gd name="T22" fmla="*/ 2147483647 w 568"/>
                  <a:gd name="T23" fmla="*/ 2147483647 h 330"/>
                  <a:gd name="T24" fmla="*/ 2147483647 w 568"/>
                  <a:gd name="T25" fmla="*/ 2147483647 h 3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68"/>
                  <a:gd name="T40" fmla="*/ 0 h 330"/>
                  <a:gd name="T41" fmla="*/ 568 w 568"/>
                  <a:gd name="T42" fmla="*/ 330 h 3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68" h="330">
                    <a:moveTo>
                      <a:pt x="100" y="10"/>
                    </a:moveTo>
                    <a:cubicBezTo>
                      <a:pt x="114" y="0"/>
                      <a:pt x="129" y="26"/>
                      <a:pt x="155" y="31"/>
                    </a:cubicBezTo>
                    <a:cubicBezTo>
                      <a:pt x="181" y="37"/>
                      <a:pt x="219" y="38"/>
                      <a:pt x="254" y="40"/>
                    </a:cubicBezTo>
                    <a:cubicBezTo>
                      <a:pt x="290" y="42"/>
                      <a:pt x="339" y="41"/>
                      <a:pt x="370" y="40"/>
                    </a:cubicBezTo>
                    <a:cubicBezTo>
                      <a:pt x="400" y="39"/>
                      <a:pt x="417" y="18"/>
                      <a:pt x="435" y="35"/>
                    </a:cubicBezTo>
                    <a:cubicBezTo>
                      <a:pt x="453" y="52"/>
                      <a:pt x="464" y="102"/>
                      <a:pt x="480" y="142"/>
                    </a:cubicBezTo>
                    <a:cubicBezTo>
                      <a:pt x="496" y="182"/>
                      <a:pt x="568" y="244"/>
                      <a:pt x="528" y="274"/>
                    </a:cubicBezTo>
                    <a:cubicBezTo>
                      <a:pt x="488" y="304"/>
                      <a:pt x="305" y="320"/>
                      <a:pt x="238" y="325"/>
                    </a:cubicBezTo>
                    <a:cubicBezTo>
                      <a:pt x="171" y="330"/>
                      <a:pt x="154" y="312"/>
                      <a:pt x="127" y="307"/>
                    </a:cubicBezTo>
                    <a:cubicBezTo>
                      <a:pt x="99" y="301"/>
                      <a:pt x="93" y="294"/>
                      <a:pt x="72" y="291"/>
                    </a:cubicBezTo>
                    <a:cubicBezTo>
                      <a:pt x="51" y="288"/>
                      <a:pt x="0" y="313"/>
                      <a:pt x="0" y="286"/>
                    </a:cubicBezTo>
                    <a:cubicBezTo>
                      <a:pt x="0" y="259"/>
                      <a:pt x="55" y="176"/>
                      <a:pt x="72" y="130"/>
                    </a:cubicBezTo>
                    <a:cubicBezTo>
                      <a:pt x="89" y="84"/>
                      <a:pt x="94" y="35"/>
                      <a:pt x="100" y="10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4539" name="Freeform 56"/>
              <p:cNvSpPr>
                <a:spLocks/>
              </p:cNvSpPr>
              <p:nvPr/>
            </p:nvSpPr>
            <p:spPr bwMode="auto">
              <a:xfrm>
                <a:off x="6081" y="7144"/>
                <a:ext cx="240" cy="455"/>
              </a:xfrm>
              <a:custGeom>
                <a:avLst/>
                <a:gdLst>
                  <a:gd name="T0" fmla="*/ 2147483647 w 66"/>
                  <a:gd name="T1" fmla="*/ 2147483647 h 150"/>
                  <a:gd name="T2" fmla="*/ 2147483647 w 66"/>
                  <a:gd name="T3" fmla="*/ 2147483647 h 150"/>
                  <a:gd name="T4" fmla="*/ 2147483647 w 66"/>
                  <a:gd name="T5" fmla="*/ 2147483647 h 150"/>
                  <a:gd name="T6" fmla="*/ 2147483647 w 66"/>
                  <a:gd name="T7" fmla="*/ 0 h 150"/>
                  <a:gd name="T8" fmla="*/ 2147483647 w 66"/>
                  <a:gd name="T9" fmla="*/ 0 h 150"/>
                  <a:gd name="T10" fmla="*/ 0 w 66"/>
                  <a:gd name="T11" fmla="*/ 2147483647 h 150"/>
                  <a:gd name="T12" fmla="*/ 2147483647 w 66"/>
                  <a:gd name="T13" fmla="*/ 2147483647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gradFill rotWithShape="0">
                <a:gsLst>
                  <a:gs pos="0">
                    <a:srgbClr val="A50021"/>
                  </a:gs>
                  <a:gs pos="100000">
                    <a:srgbClr val="DEA2AE"/>
                  </a:gs>
                </a:gsLst>
                <a:path path="rect">
                  <a:fillToRect l="100000" t="100000"/>
                </a:path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4540" name="AutoShape 57"/>
              <p:cNvSpPr>
                <a:spLocks noChangeArrowheads="1"/>
              </p:cNvSpPr>
              <p:nvPr/>
            </p:nvSpPr>
            <p:spPr bwMode="auto">
              <a:xfrm rot="6262884">
                <a:off x="6145" y="7440"/>
                <a:ext cx="360" cy="488"/>
              </a:xfrm>
              <a:prstGeom prst="flowChartCollate">
                <a:avLst/>
              </a:prstGeom>
              <a:gradFill rotWithShape="0">
                <a:gsLst>
                  <a:gs pos="0">
                    <a:srgbClr val="FFFF99"/>
                  </a:gs>
                  <a:gs pos="50000">
                    <a:srgbClr val="FFCC00"/>
                  </a:gs>
                  <a:gs pos="100000">
                    <a:srgbClr val="FFFF99"/>
                  </a:gs>
                </a:gsLst>
                <a:lin ang="0" scaled="1"/>
              </a:gra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64541" name="Text Box 58"/>
              <p:cNvSpPr txBox="1">
                <a:spLocks noChangeArrowheads="1"/>
              </p:cNvSpPr>
              <p:nvPr/>
            </p:nvSpPr>
            <p:spPr bwMode="auto">
              <a:xfrm>
                <a:off x="5564" y="8569"/>
                <a:ext cx="1117" cy="726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pl-PL" sz="1400" dirty="0">
                    <a:solidFill>
                      <a:srgbClr val="CC0066"/>
                    </a:solidFill>
                    <a:latin typeface="Arial" charset="0"/>
                  </a:rPr>
                  <a:t>21</a:t>
                </a:r>
                <a:endParaRPr kumimoji="1" lang="pl-PL" dirty="0"/>
              </a:p>
            </p:txBody>
          </p:sp>
        </p:grpSp>
      </p:grpSp>
      <p:pic>
        <p:nvPicPr>
          <p:cNvPr id="6452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6378" y="3483659"/>
            <a:ext cx="1371600" cy="1679575"/>
          </a:xfrm>
          <a:prstGeom prst="rect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</p:pic>
      <p:pic>
        <p:nvPicPr>
          <p:cNvPr id="645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325" y="3500438"/>
            <a:ext cx="1606550" cy="1976437"/>
          </a:xfrm>
          <a:prstGeom prst="rect">
            <a:avLst/>
          </a:prstGeom>
          <a:noFill/>
          <a:ln w="9525">
            <a:solidFill>
              <a:srgbClr val="33CCCC"/>
            </a:solidFill>
            <a:round/>
            <a:headEnd/>
            <a:tailEnd/>
          </a:ln>
        </p:spPr>
      </p:pic>
      <p:sp>
        <p:nvSpPr>
          <p:cNvPr id="71" name="Prostokąt 70"/>
          <p:cNvSpPr/>
          <p:nvPr/>
        </p:nvSpPr>
        <p:spPr>
          <a:xfrm rot="10800000" flipV="1">
            <a:off x="1014413" y="2967038"/>
            <a:ext cx="1905000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pl-PL" dirty="0"/>
          </a:p>
        </p:txBody>
      </p:sp>
      <p:sp>
        <p:nvSpPr>
          <p:cNvPr id="64529" name="Prostokąt 71"/>
          <p:cNvSpPr>
            <a:spLocks noChangeArrowheads="1"/>
          </p:cNvSpPr>
          <p:nvPr/>
        </p:nvSpPr>
        <p:spPr bwMode="auto">
          <a:xfrm rot="10800000" flipV="1">
            <a:off x="7239000" y="5047734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tx1">
                    <a:lumMod val="95000"/>
                  </a:schemeClr>
                </a:solidFill>
              </a:rPr>
              <a:t>M. GAUTIER</a:t>
            </a:r>
            <a:endParaRPr lang="pl-PL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4" name="Prostokąt 73"/>
          <p:cNvSpPr/>
          <p:nvPr/>
        </p:nvSpPr>
        <p:spPr>
          <a:xfrm>
            <a:off x="838200" y="2621671"/>
            <a:ext cx="2119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Raymond Turpin </a:t>
            </a:r>
            <a:endParaRPr lang="pl-PL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1895-1998</a:t>
            </a:r>
            <a:r>
              <a:rPr lang="pl-PL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1000" y="995728"/>
            <a:ext cx="241300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pole tekstowe 74"/>
          <p:cNvSpPr txBox="1"/>
          <p:nvPr/>
        </p:nvSpPr>
        <p:spPr>
          <a:xfrm flipH="1">
            <a:off x="703384" y="297077"/>
            <a:ext cx="201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   </a:t>
            </a:r>
            <a:r>
              <a:rPr lang="pl-PL" sz="2400" b="1" dirty="0" smtClean="0"/>
              <a:t> 50  lat </a:t>
            </a:r>
            <a:endParaRPr lang="pl-PL" sz="2400" b="1" dirty="0"/>
          </a:p>
        </p:txBody>
      </p:sp>
      <p:sp>
        <p:nvSpPr>
          <p:cNvPr id="76" name="Prostokąt 75"/>
          <p:cNvSpPr/>
          <p:nvPr/>
        </p:nvSpPr>
        <p:spPr>
          <a:xfrm>
            <a:off x="4572000" y="5739618"/>
            <a:ext cx="4176464" cy="1015663"/>
          </a:xfrm>
          <a:prstGeom prst="rect">
            <a:avLst/>
          </a:prstGeom>
          <a:ln w="57150">
            <a:solidFill>
              <a:srgbClr val="D60093"/>
            </a:solidFill>
          </a:ln>
        </p:spPr>
        <p:txBody>
          <a:bodyPr wrap="square">
            <a:spAutoFit/>
          </a:bodyPr>
          <a:lstStyle/>
          <a:p>
            <a:r>
              <a:rPr lang="pl-PL" dirty="0" smtClean="0"/>
              <a:t>  </a:t>
            </a:r>
            <a:r>
              <a:rPr lang="pl-PL" dirty="0" err="1" smtClean="0"/>
              <a:t>E</a:t>
            </a:r>
            <a:r>
              <a:rPr lang="pl-PL" sz="1800" dirty="0" err="1" smtClean="0"/>
              <a:t>tude</a:t>
            </a:r>
            <a:r>
              <a:rPr lang="pl-PL" sz="1800" dirty="0" smtClean="0"/>
              <a:t> des </a:t>
            </a:r>
            <a:r>
              <a:rPr lang="pl-PL" sz="1800" dirty="0" err="1" smtClean="0"/>
              <a:t>chromosomes</a:t>
            </a:r>
            <a:r>
              <a:rPr lang="pl-PL" sz="1800" dirty="0" smtClean="0"/>
              <a:t> </a:t>
            </a:r>
            <a:r>
              <a:rPr lang="pl-PL" sz="1800" dirty="0" err="1" smtClean="0"/>
              <a:t>somatiques</a:t>
            </a:r>
            <a:r>
              <a:rPr lang="pl-PL" sz="1800" dirty="0" smtClean="0"/>
              <a:t> de </a:t>
            </a:r>
            <a:r>
              <a:rPr lang="pl-PL" sz="1800" dirty="0" err="1" smtClean="0"/>
              <a:t>neuf</a:t>
            </a:r>
            <a:r>
              <a:rPr lang="pl-PL" sz="1800" dirty="0" smtClean="0"/>
              <a:t> </a:t>
            </a:r>
            <a:r>
              <a:rPr lang="pl-PL" sz="1800" dirty="0" err="1" smtClean="0"/>
              <a:t>enfants</a:t>
            </a:r>
            <a:r>
              <a:rPr lang="pl-PL" sz="1800" dirty="0" smtClean="0"/>
              <a:t> </a:t>
            </a:r>
            <a:r>
              <a:rPr lang="pl-PL" sz="1800" dirty="0" err="1" smtClean="0"/>
              <a:t>mongoliens</a:t>
            </a:r>
            <a:r>
              <a:rPr lang="pl-PL" sz="1800" dirty="0" smtClean="0"/>
              <a:t>. </a:t>
            </a:r>
          </a:p>
          <a:p>
            <a:r>
              <a:rPr lang="pl-PL" sz="1600" dirty="0" smtClean="0"/>
              <a:t>C R </a:t>
            </a:r>
            <a:r>
              <a:rPr lang="pl-PL" sz="1600" dirty="0" err="1" smtClean="0"/>
              <a:t>Hebd</a:t>
            </a:r>
            <a:r>
              <a:rPr lang="pl-PL" sz="1600" dirty="0" smtClean="0"/>
              <a:t> </a:t>
            </a:r>
            <a:r>
              <a:rPr lang="pl-PL" sz="1600" dirty="0" err="1" smtClean="0"/>
              <a:t>Seances</a:t>
            </a:r>
            <a:r>
              <a:rPr lang="pl-PL" sz="1600" dirty="0" smtClean="0"/>
              <a:t> </a:t>
            </a:r>
            <a:r>
              <a:rPr lang="pl-PL" sz="1600" dirty="0" err="1" smtClean="0"/>
              <a:t>Acad</a:t>
            </a:r>
            <a:r>
              <a:rPr lang="pl-PL" sz="1600" dirty="0" smtClean="0"/>
              <a:t> </a:t>
            </a:r>
            <a:r>
              <a:rPr lang="pl-PL" sz="1600" dirty="0" err="1" smtClean="0"/>
              <a:t>Sc</a:t>
            </a:r>
            <a:r>
              <a:rPr lang="pl-PL" sz="1800" dirty="0" err="1" smtClean="0"/>
              <a:t>i</a:t>
            </a:r>
            <a:r>
              <a:rPr lang="pl-PL" sz="1800" dirty="0" smtClean="0"/>
              <a:t>. </a:t>
            </a:r>
            <a:r>
              <a:rPr lang="pl-PL" sz="2400" dirty="0" smtClean="0">
                <a:solidFill>
                  <a:srgbClr val="FFFF00"/>
                </a:solidFill>
              </a:rPr>
              <a:t>1959 Mar </a:t>
            </a:r>
            <a:endParaRPr lang="pl-PL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2" name="Rectangle 526"/>
          <p:cNvSpPr>
            <a:spLocks noChangeArrowheads="1"/>
          </p:cNvSpPr>
          <p:nvPr/>
        </p:nvSpPr>
        <p:spPr bwMode="auto">
          <a:xfrm>
            <a:off x="1762125" y="995363"/>
            <a:ext cx="7381875" cy="4848225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2357438" y="4286250"/>
            <a:ext cx="3571875" cy="1809750"/>
          </a:xfrm>
          <a:prstGeom prst="ellipse">
            <a:avLst/>
          </a:prstGeom>
          <a:gradFill rotWithShape="0">
            <a:gsLst>
              <a:gs pos="0">
                <a:srgbClr val="FFFF66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lt-LT"/>
          </a:p>
        </p:txBody>
      </p:sp>
      <p:grpSp>
        <p:nvGrpSpPr>
          <p:cNvPr id="2" name="Group 522"/>
          <p:cNvGrpSpPr>
            <a:grpSpLocks/>
          </p:cNvGrpSpPr>
          <p:nvPr/>
        </p:nvGrpSpPr>
        <p:grpSpPr bwMode="auto">
          <a:xfrm flipH="1">
            <a:off x="609600" y="1371600"/>
            <a:ext cx="717550" cy="3276600"/>
            <a:chOff x="2208" y="2256"/>
            <a:chExt cx="452" cy="2064"/>
          </a:xfrm>
        </p:grpSpPr>
        <p:sp>
          <p:nvSpPr>
            <p:cNvPr id="42388" name="Freeform 465"/>
            <p:cNvSpPr>
              <a:spLocks/>
            </p:cNvSpPr>
            <p:nvPr/>
          </p:nvSpPr>
          <p:spPr bwMode="auto">
            <a:xfrm>
              <a:off x="2208" y="2256"/>
              <a:ext cx="443" cy="2064"/>
            </a:xfrm>
            <a:custGeom>
              <a:avLst/>
              <a:gdLst>
                <a:gd name="T0" fmla="*/ 0 w 1596"/>
                <a:gd name="T1" fmla="*/ 0 h 8877"/>
                <a:gd name="T2" fmla="*/ 0 w 1596"/>
                <a:gd name="T3" fmla="*/ 0 h 8877"/>
                <a:gd name="T4" fmla="*/ 0 w 1596"/>
                <a:gd name="T5" fmla="*/ 0 h 8877"/>
                <a:gd name="T6" fmla="*/ 0 w 1596"/>
                <a:gd name="T7" fmla="*/ 0 h 8877"/>
                <a:gd name="T8" fmla="*/ 0 w 1596"/>
                <a:gd name="T9" fmla="*/ 0 h 8877"/>
                <a:gd name="T10" fmla="*/ 0 w 1596"/>
                <a:gd name="T11" fmla="*/ 0 h 8877"/>
                <a:gd name="T12" fmla="*/ 0 w 1596"/>
                <a:gd name="T13" fmla="*/ 0 h 8877"/>
                <a:gd name="T14" fmla="*/ 0 w 1596"/>
                <a:gd name="T15" fmla="*/ 0 h 8877"/>
                <a:gd name="T16" fmla="*/ 0 w 1596"/>
                <a:gd name="T17" fmla="*/ 0 h 8877"/>
                <a:gd name="T18" fmla="*/ 0 w 1596"/>
                <a:gd name="T19" fmla="*/ 0 h 8877"/>
                <a:gd name="T20" fmla="*/ 0 w 1596"/>
                <a:gd name="T21" fmla="*/ 0 h 8877"/>
                <a:gd name="T22" fmla="*/ 0 w 1596"/>
                <a:gd name="T23" fmla="*/ 0 h 8877"/>
                <a:gd name="T24" fmla="*/ 0 w 1596"/>
                <a:gd name="T25" fmla="*/ 0 h 8877"/>
                <a:gd name="T26" fmla="*/ 0 w 1596"/>
                <a:gd name="T27" fmla="*/ 0 h 8877"/>
                <a:gd name="T28" fmla="*/ 0 w 1596"/>
                <a:gd name="T29" fmla="*/ 0 h 8877"/>
                <a:gd name="T30" fmla="*/ 0 w 1596"/>
                <a:gd name="T31" fmla="*/ 0 h 8877"/>
                <a:gd name="T32" fmla="*/ 0 w 1596"/>
                <a:gd name="T33" fmla="*/ 0 h 8877"/>
                <a:gd name="T34" fmla="*/ 0 w 1596"/>
                <a:gd name="T35" fmla="*/ 0 h 8877"/>
                <a:gd name="T36" fmla="*/ 0 w 1596"/>
                <a:gd name="T37" fmla="*/ 0 h 8877"/>
                <a:gd name="T38" fmla="*/ 0 w 1596"/>
                <a:gd name="T39" fmla="*/ 0 h 88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96"/>
                <a:gd name="T61" fmla="*/ 0 h 8877"/>
                <a:gd name="T62" fmla="*/ 1596 w 1596"/>
                <a:gd name="T63" fmla="*/ 8877 h 887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96" h="8877">
                  <a:moveTo>
                    <a:pt x="0" y="5411"/>
                  </a:moveTo>
                  <a:lnTo>
                    <a:pt x="213" y="8184"/>
                  </a:lnTo>
                  <a:lnTo>
                    <a:pt x="514" y="8852"/>
                  </a:lnTo>
                  <a:lnTo>
                    <a:pt x="1348" y="8877"/>
                  </a:lnTo>
                  <a:lnTo>
                    <a:pt x="1596" y="8238"/>
                  </a:lnTo>
                  <a:lnTo>
                    <a:pt x="1348" y="6238"/>
                  </a:lnTo>
                  <a:lnTo>
                    <a:pt x="1365" y="4051"/>
                  </a:lnTo>
                  <a:lnTo>
                    <a:pt x="1101" y="3416"/>
                  </a:lnTo>
                  <a:lnTo>
                    <a:pt x="1335" y="3020"/>
                  </a:lnTo>
                  <a:lnTo>
                    <a:pt x="1507" y="1609"/>
                  </a:lnTo>
                  <a:lnTo>
                    <a:pt x="1525" y="560"/>
                  </a:lnTo>
                  <a:lnTo>
                    <a:pt x="1330" y="134"/>
                  </a:lnTo>
                  <a:lnTo>
                    <a:pt x="833" y="0"/>
                  </a:lnTo>
                  <a:lnTo>
                    <a:pt x="461" y="321"/>
                  </a:lnTo>
                  <a:lnTo>
                    <a:pt x="266" y="1148"/>
                  </a:lnTo>
                  <a:lnTo>
                    <a:pt x="177" y="1892"/>
                  </a:lnTo>
                  <a:lnTo>
                    <a:pt x="281" y="2896"/>
                  </a:lnTo>
                  <a:lnTo>
                    <a:pt x="281" y="3556"/>
                  </a:lnTo>
                  <a:cubicBezTo>
                    <a:pt x="238" y="3809"/>
                    <a:pt x="68" y="4107"/>
                    <a:pt x="21" y="4416"/>
                  </a:cubicBezTo>
                  <a:lnTo>
                    <a:pt x="0" y="5411"/>
                  </a:lnTo>
                  <a:close/>
                </a:path>
              </a:pathLst>
            </a:custGeom>
            <a:gradFill rotWithShape="0">
              <a:gsLst>
                <a:gs pos="0">
                  <a:srgbClr val="FF3399"/>
                </a:gs>
                <a:gs pos="100000">
                  <a:srgbClr val="761847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3" name="Group 466"/>
            <p:cNvGrpSpPr>
              <a:grpSpLocks/>
            </p:cNvGrpSpPr>
            <p:nvPr/>
          </p:nvGrpSpPr>
          <p:grpSpPr bwMode="auto">
            <a:xfrm>
              <a:off x="2336" y="2535"/>
              <a:ext cx="236" cy="150"/>
              <a:chOff x="9861" y="2464"/>
              <a:chExt cx="852" cy="647"/>
            </a:xfrm>
          </p:grpSpPr>
          <p:sp>
            <p:nvSpPr>
              <p:cNvPr id="42396" name="Oval 467"/>
              <p:cNvSpPr>
                <a:spLocks noChangeArrowheads="1"/>
              </p:cNvSpPr>
              <p:nvPr/>
            </p:nvSpPr>
            <p:spPr bwMode="auto">
              <a:xfrm flipV="1">
                <a:off x="9861" y="2808"/>
                <a:ext cx="336" cy="299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397" name="Oval 468"/>
              <p:cNvSpPr>
                <a:spLocks noChangeArrowheads="1"/>
              </p:cNvSpPr>
              <p:nvPr/>
            </p:nvSpPr>
            <p:spPr bwMode="auto">
              <a:xfrm flipV="1">
                <a:off x="9868" y="2902"/>
                <a:ext cx="168" cy="149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398" name="Freeform 469"/>
              <p:cNvSpPr>
                <a:spLocks/>
              </p:cNvSpPr>
              <p:nvPr/>
            </p:nvSpPr>
            <p:spPr bwMode="auto">
              <a:xfrm rot="678984" flipV="1">
                <a:off x="10461" y="2464"/>
                <a:ext cx="252" cy="78"/>
              </a:xfrm>
              <a:custGeom>
                <a:avLst/>
                <a:gdLst>
                  <a:gd name="T0" fmla="*/ 34072 w 181"/>
                  <a:gd name="T1" fmla="*/ 0 h 50"/>
                  <a:gd name="T2" fmla="*/ 43689 w 181"/>
                  <a:gd name="T3" fmla="*/ 17187 h 50"/>
                  <a:gd name="T4" fmla="*/ 3696 w 181"/>
                  <a:gd name="T5" fmla="*/ 57762 h 50"/>
                  <a:gd name="T6" fmla="*/ 18900 w 181"/>
                  <a:gd name="T7" fmla="*/ 122711 h 50"/>
                  <a:gd name="T8" fmla="*/ 52186 w 181"/>
                  <a:gd name="T9" fmla="*/ 37027 h 50"/>
                  <a:gd name="T10" fmla="*/ 71560 w 181"/>
                  <a:gd name="T11" fmla="*/ 149807 h 50"/>
                  <a:gd name="T12" fmla="*/ 97511 w 181"/>
                  <a:gd name="T13" fmla="*/ 233699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99" name="Freeform 470"/>
              <p:cNvSpPr>
                <a:spLocks/>
              </p:cNvSpPr>
              <p:nvPr/>
            </p:nvSpPr>
            <p:spPr bwMode="auto">
              <a:xfrm rot="-1480563" flipH="1" flipV="1">
                <a:off x="9861" y="2464"/>
                <a:ext cx="317" cy="78"/>
              </a:xfrm>
              <a:custGeom>
                <a:avLst/>
                <a:gdLst>
                  <a:gd name="T0" fmla="*/ 2649239 w 181"/>
                  <a:gd name="T1" fmla="*/ 0 h 50"/>
                  <a:gd name="T2" fmla="*/ 3417102 w 181"/>
                  <a:gd name="T3" fmla="*/ 17187 h 50"/>
                  <a:gd name="T4" fmla="*/ 291591 w 181"/>
                  <a:gd name="T5" fmla="*/ 57762 h 50"/>
                  <a:gd name="T6" fmla="*/ 1465701 w 181"/>
                  <a:gd name="T7" fmla="*/ 122711 h 50"/>
                  <a:gd name="T8" fmla="*/ 4090271 w 181"/>
                  <a:gd name="T9" fmla="*/ 37027 h 50"/>
                  <a:gd name="T10" fmla="*/ 5602949 w 181"/>
                  <a:gd name="T11" fmla="*/ 149807 h 50"/>
                  <a:gd name="T12" fmla="*/ 7615728 w 181"/>
                  <a:gd name="T13" fmla="*/ 233699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400" name="Oval 471"/>
              <p:cNvSpPr>
                <a:spLocks noChangeArrowheads="1"/>
              </p:cNvSpPr>
              <p:nvPr/>
            </p:nvSpPr>
            <p:spPr bwMode="auto">
              <a:xfrm flipV="1">
                <a:off x="10281" y="2734"/>
                <a:ext cx="336" cy="299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401" name="Oval 472"/>
              <p:cNvSpPr>
                <a:spLocks noChangeArrowheads="1"/>
              </p:cNvSpPr>
              <p:nvPr/>
            </p:nvSpPr>
            <p:spPr bwMode="auto">
              <a:xfrm flipV="1">
                <a:off x="10288" y="2827"/>
                <a:ext cx="168" cy="150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402" name="Freeform 473"/>
              <p:cNvSpPr>
                <a:spLocks/>
              </p:cNvSpPr>
              <p:nvPr/>
            </p:nvSpPr>
            <p:spPr bwMode="auto">
              <a:xfrm flipV="1">
                <a:off x="9872" y="2779"/>
                <a:ext cx="318" cy="129"/>
              </a:xfrm>
              <a:custGeom>
                <a:avLst/>
                <a:gdLst>
                  <a:gd name="T0" fmla="*/ 161221 w 182"/>
                  <a:gd name="T1" fmla="*/ 9328 h 83"/>
                  <a:gd name="T2" fmla="*/ 1514765 w 182"/>
                  <a:gd name="T3" fmla="*/ 94554 h 83"/>
                  <a:gd name="T4" fmla="*/ 2807596 w 182"/>
                  <a:gd name="T5" fmla="*/ 131481 h 83"/>
                  <a:gd name="T6" fmla="*/ 4512462 w 182"/>
                  <a:gd name="T7" fmla="*/ 156598 h 83"/>
                  <a:gd name="T8" fmla="*/ 6038872 w 182"/>
                  <a:gd name="T9" fmla="*/ 131481 h 83"/>
                  <a:gd name="T10" fmla="*/ 7160643 w 182"/>
                  <a:gd name="T11" fmla="*/ 104740 h 83"/>
                  <a:gd name="T12" fmla="*/ 6936023 w 182"/>
                  <a:gd name="T13" fmla="*/ 211199 h 83"/>
                  <a:gd name="T14" fmla="*/ 5976321 w 182"/>
                  <a:gd name="T15" fmla="*/ 305147 h 83"/>
                  <a:gd name="T16" fmla="*/ 4352271 w 182"/>
                  <a:gd name="T17" fmla="*/ 354988 h 83"/>
                  <a:gd name="T18" fmla="*/ 2896962 w 182"/>
                  <a:gd name="T19" fmla="*/ 321990 h 83"/>
                  <a:gd name="T20" fmla="*/ 1514765 w 182"/>
                  <a:gd name="T21" fmla="*/ 253009 h 83"/>
                  <a:gd name="T22" fmla="*/ 647937 w 182"/>
                  <a:gd name="T23" fmla="*/ 156598 h 83"/>
                  <a:gd name="T24" fmla="*/ 161221 w 182"/>
                  <a:gd name="T25" fmla="*/ 9328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403" name="Freeform 474"/>
              <p:cNvSpPr>
                <a:spLocks/>
              </p:cNvSpPr>
              <p:nvPr/>
            </p:nvSpPr>
            <p:spPr bwMode="auto">
              <a:xfrm flipV="1">
                <a:off x="10299" y="2704"/>
                <a:ext cx="318" cy="129"/>
              </a:xfrm>
              <a:custGeom>
                <a:avLst/>
                <a:gdLst>
                  <a:gd name="T0" fmla="*/ 161221 w 182"/>
                  <a:gd name="T1" fmla="*/ 9328 h 83"/>
                  <a:gd name="T2" fmla="*/ 1514765 w 182"/>
                  <a:gd name="T3" fmla="*/ 94554 h 83"/>
                  <a:gd name="T4" fmla="*/ 2807596 w 182"/>
                  <a:gd name="T5" fmla="*/ 131481 h 83"/>
                  <a:gd name="T6" fmla="*/ 4512462 w 182"/>
                  <a:gd name="T7" fmla="*/ 156598 h 83"/>
                  <a:gd name="T8" fmla="*/ 6038872 w 182"/>
                  <a:gd name="T9" fmla="*/ 131481 h 83"/>
                  <a:gd name="T10" fmla="*/ 7160643 w 182"/>
                  <a:gd name="T11" fmla="*/ 104740 h 83"/>
                  <a:gd name="T12" fmla="*/ 6936023 w 182"/>
                  <a:gd name="T13" fmla="*/ 211199 h 83"/>
                  <a:gd name="T14" fmla="*/ 5976321 w 182"/>
                  <a:gd name="T15" fmla="*/ 305147 h 83"/>
                  <a:gd name="T16" fmla="*/ 4352271 w 182"/>
                  <a:gd name="T17" fmla="*/ 354988 h 83"/>
                  <a:gd name="T18" fmla="*/ 2896962 w 182"/>
                  <a:gd name="T19" fmla="*/ 321990 h 83"/>
                  <a:gd name="T20" fmla="*/ 1514765 w 182"/>
                  <a:gd name="T21" fmla="*/ 253009 h 83"/>
                  <a:gd name="T22" fmla="*/ 647937 w 182"/>
                  <a:gd name="T23" fmla="*/ 156598 h 83"/>
                  <a:gd name="T24" fmla="*/ 161221 w 182"/>
                  <a:gd name="T25" fmla="*/ 9328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404" name="Freeform 475"/>
              <p:cNvSpPr>
                <a:spLocks/>
              </p:cNvSpPr>
              <p:nvPr/>
            </p:nvSpPr>
            <p:spPr bwMode="auto">
              <a:xfrm rot="-823541">
                <a:off x="9886" y="2981"/>
                <a:ext cx="318" cy="130"/>
              </a:xfrm>
              <a:custGeom>
                <a:avLst/>
                <a:gdLst>
                  <a:gd name="T0" fmla="*/ 161221 w 182"/>
                  <a:gd name="T1" fmla="*/ 10788 h 83"/>
                  <a:gd name="T2" fmla="*/ 1514765 w 182"/>
                  <a:gd name="T3" fmla="*/ 109314 h 83"/>
                  <a:gd name="T4" fmla="*/ 2807596 w 182"/>
                  <a:gd name="T5" fmla="*/ 152360 h 83"/>
                  <a:gd name="T6" fmla="*/ 4512462 w 182"/>
                  <a:gd name="T7" fmla="*/ 180620 h 83"/>
                  <a:gd name="T8" fmla="*/ 6038872 w 182"/>
                  <a:gd name="T9" fmla="*/ 152360 h 83"/>
                  <a:gd name="T10" fmla="*/ 7160643 w 182"/>
                  <a:gd name="T11" fmla="*/ 122878 h 83"/>
                  <a:gd name="T12" fmla="*/ 6936023 w 182"/>
                  <a:gd name="T13" fmla="*/ 240599 h 83"/>
                  <a:gd name="T14" fmla="*/ 5976321 w 182"/>
                  <a:gd name="T15" fmla="*/ 352211 h 83"/>
                  <a:gd name="T16" fmla="*/ 4352271 w 182"/>
                  <a:gd name="T17" fmla="*/ 409954 h 83"/>
                  <a:gd name="T18" fmla="*/ 2896962 w 182"/>
                  <a:gd name="T19" fmla="*/ 373767 h 83"/>
                  <a:gd name="T20" fmla="*/ 1514765 w 182"/>
                  <a:gd name="T21" fmla="*/ 294088 h 83"/>
                  <a:gd name="T22" fmla="*/ 647937 w 182"/>
                  <a:gd name="T23" fmla="*/ 180620 h 83"/>
                  <a:gd name="T24" fmla="*/ 161221 w 182"/>
                  <a:gd name="T25" fmla="*/ 10788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405" name="Freeform 476"/>
              <p:cNvSpPr>
                <a:spLocks/>
              </p:cNvSpPr>
              <p:nvPr/>
            </p:nvSpPr>
            <p:spPr bwMode="auto">
              <a:xfrm rot="-823541">
                <a:off x="10302" y="2907"/>
                <a:ext cx="319" cy="129"/>
              </a:xfrm>
              <a:custGeom>
                <a:avLst/>
                <a:gdLst>
                  <a:gd name="T0" fmla="*/ 168248 w 182"/>
                  <a:gd name="T1" fmla="*/ 9328 h 83"/>
                  <a:gd name="T2" fmla="*/ 1624208 w 182"/>
                  <a:gd name="T3" fmla="*/ 94554 h 83"/>
                  <a:gd name="T4" fmla="*/ 3006349 w 182"/>
                  <a:gd name="T5" fmla="*/ 131481 h 83"/>
                  <a:gd name="T6" fmla="*/ 4785852 w 182"/>
                  <a:gd name="T7" fmla="*/ 156598 h 83"/>
                  <a:gd name="T8" fmla="*/ 6409474 w 182"/>
                  <a:gd name="T9" fmla="*/ 131481 h 83"/>
                  <a:gd name="T10" fmla="*/ 7609147 w 182"/>
                  <a:gd name="T11" fmla="*/ 104740 h 83"/>
                  <a:gd name="T12" fmla="*/ 7338307 w 182"/>
                  <a:gd name="T13" fmla="*/ 211199 h 83"/>
                  <a:gd name="T14" fmla="*/ 6314482 w 182"/>
                  <a:gd name="T15" fmla="*/ 305147 h 83"/>
                  <a:gd name="T16" fmla="*/ 4604439 w 182"/>
                  <a:gd name="T17" fmla="*/ 354988 h 83"/>
                  <a:gd name="T18" fmla="*/ 3067793 w 182"/>
                  <a:gd name="T19" fmla="*/ 321990 h 83"/>
                  <a:gd name="T20" fmla="*/ 1624208 w 182"/>
                  <a:gd name="T21" fmla="*/ 253009 h 83"/>
                  <a:gd name="T22" fmla="*/ 683582 w 182"/>
                  <a:gd name="T23" fmla="*/ 156598 h 83"/>
                  <a:gd name="T24" fmla="*/ 168248 w 182"/>
                  <a:gd name="T25" fmla="*/ 9328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sp>
          <p:nvSpPr>
            <p:cNvPr id="42390" name="Freeform 477"/>
            <p:cNvSpPr>
              <a:spLocks/>
            </p:cNvSpPr>
            <p:nvPr/>
          </p:nvSpPr>
          <p:spPr bwMode="auto">
            <a:xfrm>
              <a:off x="2236" y="3986"/>
              <a:ext cx="417" cy="134"/>
            </a:xfrm>
            <a:custGeom>
              <a:avLst/>
              <a:gdLst>
                <a:gd name="T0" fmla="*/ 1 w 678"/>
                <a:gd name="T1" fmla="*/ 1 h 197"/>
                <a:gd name="T2" fmla="*/ 1 w 678"/>
                <a:gd name="T3" fmla="*/ 1 h 197"/>
                <a:gd name="T4" fmla="*/ 1 w 678"/>
                <a:gd name="T5" fmla="*/ 1 h 197"/>
                <a:gd name="T6" fmla="*/ 1 w 678"/>
                <a:gd name="T7" fmla="*/ 1 h 197"/>
                <a:gd name="T8" fmla="*/ 1 w 678"/>
                <a:gd name="T9" fmla="*/ 1 h 197"/>
                <a:gd name="T10" fmla="*/ 1 w 678"/>
                <a:gd name="T11" fmla="*/ 1 h 197"/>
                <a:gd name="T12" fmla="*/ 1 w 678"/>
                <a:gd name="T13" fmla="*/ 1 h 197"/>
                <a:gd name="T14" fmla="*/ 1 w 678"/>
                <a:gd name="T15" fmla="*/ 1 h 197"/>
                <a:gd name="T16" fmla="*/ 1 w 678"/>
                <a:gd name="T17" fmla="*/ 1 h 197"/>
                <a:gd name="T18" fmla="*/ 1 w 678"/>
                <a:gd name="T19" fmla="*/ 1 h 197"/>
                <a:gd name="T20" fmla="*/ 1 w 678"/>
                <a:gd name="T21" fmla="*/ 1 h 197"/>
                <a:gd name="T22" fmla="*/ 1 w 678"/>
                <a:gd name="T23" fmla="*/ 1 h 197"/>
                <a:gd name="T24" fmla="*/ 1 w 678"/>
                <a:gd name="T25" fmla="*/ 1 h 197"/>
                <a:gd name="T26" fmla="*/ 1 w 678"/>
                <a:gd name="T27" fmla="*/ 1 h 197"/>
                <a:gd name="T28" fmla="*/ 1 w 678"/>
                <a:gd name="T29" fmla="*/ 1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78"/>
                <a:gd name="T46" fmla="*/ 0 h 197"/>
                <a:gd name="T47" fmla="*/ 678 w 678"/>
                <a:gd name="T48" fmla="*/ 197 h 1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78" h="197">
                  <a:moveTo>
                    <a:pt x="61" y="51"/>
                  </a:moveTo>
                  <a:cubicBezTo>
                    <a:pt x="84" y="51"/>
                    <a:pt x="115" y="61"/>
                    <a:pt x="154" y="65"/>
                  </a:cubicBezTo>
                  <a:cubicBezTo>
                    <a:pt x="193" y="69"/>
                    <a:pt x="242" y="74"/>
                    <a:pt x="296" y="75"/>
                  </a:cubicBezTo>
                  <a:cubicBezTo>
                    <a:pt x="350" y="76"/>
                    <a:pt x="427" y="77"/>
                    <a:pt x="476" y="71"/>
                  </a:cubicBezTo>
                  <a:cubicBezTo>
                    <a:pt x="525" y="65"/>
                    <a:pt x="571" y="47"/>
                    <a:pt x="593" y="39"/>
                  </a:cubicBezTo>
                  <a:cubicBezTo>
                    <a:pt x="615" y="31"/>
                    <a:pt x="605" y="0"/>
                    <a:pt x="610" y="21"/>
                  </a:cubicBezTo>
                  <a:cubicBezTo>
                    <a:pt x="615" y="42"/>
                    <a:pt x="678" y="136"/>
                    <a:pt x="623" y="165"/>
                  </a:cubicBezTo>
                  <a:cubicBezTo>
                    <a:pt x="568" y="194"/>
                    <a:pt x="367" y="193"/>
                    <a:pt x="281" y="195"/>
                  </a:cubicBezTo>
                  <a:cubicBezTo>
                    <a:pt x="195" y="197"/>
                    <a:pt x="146" y="180"/>
                    <a:pt x="104" y="175"/>
                  </a:cubicBezTo>
                  <a:cubicBezTo>
                    <a:pt x="62" y="170"/>
                    <a:pt x="39" y="167"/>
                    <a:pt x="26" y="164"/>
                  </a:cubicBezTo>
                  <a:cubicBezTo>
                    <a:pt x="13" y="161"/>
                    <a:pt x="24" y="159"/>
                    <a:pt x="23" y="155"/>
                  </a:cubicBezTo>
                  <a:cubicBezTo>
                    <a:pt x="22" y="151"/>
                    <a:pt x="22" y="153"/>
                    <a:pt x="20" y="138"/>
                  </a:cubicBezTo>
                  <a:cubicBezTo>
                    <a:pt x="18" y="123"/>
                    <a:pt x="13" y="79"/>
                    <a:pt x="11" y="63"/>
                  </a:cubicBezTo>
                  <a:cubicBezTo>
                    <a:pt x="9" y="47"/>
                    <a:pt x="0" y="43"/>
                    <a:pt x="8" y="41"/>
                  </a:cubicBezTo>
                  <a:cubicBezTo>
                    <a:pt x="16" y="39"/>
                    <a:pt x="50" y="49"/>
                    <a:pt x="61" y="51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91" name="Freeform 478"/>
            <p:cNvSpPr>
              <a:spLocks/>
            </p:cNvSpPr>
            <p:nvPr/>
          </p:nvSpPr>
          <p:spPr bwMode="auto">
            <a:xfrm>
              <a:off x="2270" y="4153"/>
              <a:ext cx="390" cy="90"/>
            </a:xfrm>
            <a:custGeom>
              <a:avLst/>
              <a:gdLst>
                <a:gd name="T0" fmla="*/ 1 w 635"/>
                <a:gd name="T1" fmla="*/ 1 h 172"/>
                <a:gd name="T2" fmla="*/ 1 w 635"/>
                <a:gd name="T3" fmla="*/ 1 h 172"/>
                <a:gd name="T4" fmla="*/ 1 w 635"/>
                <a:gd name="T5" fmla="*/ 1 h 172"/>
                <a:gd name="T6" fmla="*/ 1 w 635"/>
                <a:gd name="T7" fmla="*/ 1 h 172"/>
                <a:gd name="T8" fmla="*/ 1 w 635"/>
                <a:gd name="T9" fmla="*/ 1 h 172"/>
                <a:gd name="T10" fmla="*/ 1 w 635"/>
                <a:gd name="T11" fmla="*/ 1 h 172"/>
                <a:gd name="T12" fmla="*/ 1 w 635"/>
                <a:gd name="T13" fmla="*/ 1 h 172"/>
                <a:gd name="T14" fmla="*/ 1 w 635"/>
                <a:gd name="T15" fmla="*/ 1 h 172"/>
                <a:gd name="T16" fmla="*/ 1 w 635"/>
                <a:gd name="T17" fmla="*/ 1 h 172"/>
                <a:gd name="T18" fmla="*/ 1 w 635"/>
                <a:gd name="T19" fmla="*/ 1 h 172"/>
                <a:gd name="T20" fmla="*/ 1 w 635"/>
                <a:gd name="T21" fmla="*/ 1 h 172"/>
                <a:gd name="T22" fmla="*/ 1 w 635"/>
                <a:gd name="T23" fmla="*/ 1 h 172"/>
                <a:gd name="T24" fmla="*/ 1 w 635"/>
                <a:gd name="T25" fmla="*/ 1 h 172"/>
                <a:gd name="T26" fmla="*/ 1 w 635"/>
                <a:gd name="T27" fmla="*/ 1 h 172"/>
                <a:gd name="T28" fmla="*/ 1 w 635"/>
                <a:gd name="T29" fmla="*/ 1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5"/>
                <a:gd name="T46" fmla="*/ 0 h 172"/>
                <a:gd name="T47" fmla="*/ 635 w 635"/>
                <a:gd name="T48" fmla="*/ 172 h 1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5" h="172">
                  <a:moveTo>
                    <a:pt x="99" y="37"/>
                  </a:moveTo>
                  <a:cubicBezTo>
                    <a:pt x="126" y="38"/>
                    <a:pt x="150" y="44"/>
                    <a:pt x="189" y="48"/>
                  </a:cubicBezTo>
                  <a:cubicBezTo>
                    <a:pt x="228" y="52"/>
                    <a:pt x="282" y="62"/>
                    <a:pt x="336" y="60"/>
                  </a:cubicBezTo>
                  <a:cubicBezTo>
                    <a:pt x="390" y="58"/>
                    <a:pt x="465" y="42"/>
                    <a:pt x="512" y="33"/>
                  </a:cubicBezTo>
                  <a:cubicBezTo>
                    <a:pt x="559" y="24"/>
                    <a:pt x="599" y="0"/>
                    <a:pt x="617" y="7"/>
                  </a:cubicBezTo>
                  <a:cubicBezTo>
                    <a:pt x="635" y="14"/>
                    <a:pt x="632" y="51"/>
                    <a:pt x="623" y="73"/>
                  </a:cubicBezTo>
                  <a:cubicBezTo>
                    <a:pt x="614" y="95"/>
                    <a:pt x="612" y="126"/>
                    <a:pt x="560" y="142"/>
                  </a:cubicBezTo>
                  <a:cubicBezTo>
                    <a:pt x="508" y="158"/>
                    <a:pt x="380" y="166"/>
                    <a:pt x="310" y="169"/>
                  </a:cubicBezTo>
                  <a:cubicBezTo>
                    <a:pt x="240" y="172"/>
                    <a:pt x="180" y="164"/>
                    <a:pt x="141" y="161"/>
                  </a:cubicBezTo>
                  <a:cubicBezTo>
                    <a:pt x="102" y="158"/>
                    <a:pt x="88" y="151"/>
                    <a:pt x="77" y="150"/>
                  </a:cubicBezTo>
                  <a:cubicBezTo>
                    <a:pt x="66" y="149"/>
                    <a:pt x="81" y="158"/>
                    <a:pt x="77" y="154"/>
                  </a:cubicBezTo>
                  <a:cubicBezTo>
                    <a:pt x="73" y="150"/>
                    <a:pt x="66" y="147"/>
                    <a:pt x="54" y="126"/>
                  </a:cubicBezTo>
                  <a:cubicBezTo>
                    <a:pt x="42" y="105"/>
                    <a:pt x="10" y="42"/>
                    <a:pt x="5" y="28"/>
                  </a:cubicBezTo>
                  <a:cubicBezTo>
                    <a:pt x="0" y="14"/>
                    <a:pt x="8" y="37"/>
                    <a:pt x="24" y="39"/>
                  </a:cubicBezTo>
                  <a:cubicBezTo>
                    <a:pt x="40" y="41"/>
                    <a:pt x="72" y="37"/>
                    <a:pt x="99" y="37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92" name="AutoShape 479"/>
            <p:cNvSpPr>
              <a:spLocks noChangeArrowheads="1"/>
            </p:cNvSpPr>
            <p:nvPr/>
          </p:nvSpPr>
          <p:spPr bwMode="auto">
            <a:xfrm rot="6262884">
              <a:off x="2381" y="3104"/>
              <a:ext cx="84" cy="173"/>
            </a:xfrm>
            <a:prstGeom prst="flowChartCollate">
              <a:avLst/>
            </a:prstGeom>
            <a:solidFill>
              <a:srgbClr val="F4F3D9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  <p:sp>
          <p:nvSpPr>
            <p:cNvPr id="42393" name="Freeform 481"/>
            <p:cNvSpPr>
              <a:spLocks/>
            </p:cNvSpPr>
            <p:nvPr/>
          </p:nvSpPr>
          <p:spPr bwMode="auto">
            <a:xfrm>
              <a:off x="2225" y="3682"/>
              <a:ext cx="381" cy="251"/>
            </a:xfrm>
            <a:custGeom>
              <a:avLst/>
              <a:gdLst>
                <a:gd name="T0" fmla="*/ 0 w 1374"/>
                <a:gd name="T1" fmla="*/ 0 h 1081"/>
                <a:gd name="T2" fmla="*/ 0 w 1374"/>
                <a:gd name="T3" fmla="*/ 0 h 1081"/>
                <a:gd name="T4" fmla="*/ 0 w 1374"/>
                <a:gd name="T5" fmla="*/ 0 h 1081"/>
                <a:gd name="T6" fmla="*/ 0 w 1374"/>
                <a:gd name="T7" fmla="*/ 0 h 1081"/>
                <a:gd name="T8" fmla="*/ 0 w 1374"/>
                <a:gd name="T9" fmla="*/ 0 h 1081"/>
                <a:gd name="T10" fmla="*/ 0 w 1374"/>
                <a:gd name="T11" fmla="*/ 0 h 1081"/>
                <a:gd name="T12" fmla="*/ 0 w 1374"/>
                <a:gd name="T13" fmla="*/ 0 h 1081"/>
                <a:gd name="T14" fmla="*/ 0 w 1374"/>
                <a:gd name="T15" fmla="*/ 0 h 1081"/>
                <a:gd name="T16" fmla="*/ 0 w 1374"/>
                <a:gd name="T17" fmla="*/ 0 h 10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4"/>
                <a:gd name="T28" fmla="*/ 0 h 1081"/>
                <a:gd name="T29" fmla="*/ 1374 w 1374"/>
                <a:gd name="T30" fmla="*/ 1081 h 10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4" h="1081">
                  <a:moveTo>
                    <a:pt x="301" y="214"/>
                  </a:moveTo>
                  <a:cubicBezTo>
                    <a:pt x="404" y="217"/>
                    <a:pt x="514" y="232"/>
                    <a:pt x="634" y="237"/>
                  </a:cubicBezTo>
                  <a:cubicBezTo>
                    <a:pt x="754" y="241"/>
                    <a:pt x="909" y="252"/>
                    <a:pt x="1020" y="237"/>
                  </a:cubicBezTo>
                  <a:cubicBezTo>
                    <a:pt x="1131" y="221"/>
                    <a:pt x="1236" y="47"/>
                    <a:pt x="1295" y="145"/>
                  </a:cubicBezTo>
                  <a:lnTo>
                    <a:pt x="1374" y="823"/>
                  </a:lnTo>
                  <a:cubicBezTo>
                    <a:pt x="1255" y="957"/>
                    <a:pt x="798" y="928"/>
                    <a:pt x="581" y="948"/>
                  </a:cubicBezTo>
                  <a:cubicBezTo>
                    <a:pt x="364" y="968"/>
                    <a:pt x="166" y="1081"/>
                    <a:pt x="69" y="943"/>
                  </a:cubicBezTo>
                  <a:lnTo>
                    <a:pt x="0" y="121"/>
                  </a:lnTo>
                  <a:cubicBezTo>
                    <a:pt x="39" y="0"/>
                    <a:pt x="238" y="195"/>
                    <a:pt x="301" y="21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94" name="Text Box 482"/>
            <p:cNvSpPr txBox="1">
              <a:spLocks noChangeArrowheads="1"/>
            </p:cNvSpPr>
            <p:nvPr/>
          </p:nvSpPr>
          <p:spPr bwMode="auto">
            <a:xfrm>
              <a:off x="2303" y="3734"/>
              <a:ext cx="228" cy="28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>
                  <a:solidFill>
                    <a:srgbClr val="FFCC99"/>
                  </a:solidFill>
                </a:rPr>
                <a:t>3</a:t>
              </a:r>
            </a:p>
          </p:txBody>
        </p:sp>
        <p:sp>
          <p:nvSpPr>
            <p:cNvPr id="42395" name="Freeform 483"/>
            <p:cNvSpPr>
              <a:spLocks/>
            </p:cNvSpPr>
            <p:nvPr/>
          </p:nvSpPr>
          <p:spPr bwMode="auto">
            <a:xfrm>
              <a:off x="2214" y="3428"/>
              <a:ext cx="372" cy="89"/>
            </a:xfrm>
            <a:custGeom>
              <a:avLst/>
              <a:gdLst>
                <a:gd name="T0" fmla="*/ 0 w 1342"/>
                <a:gd name="T1" fmla="*/ 0 h 385"/>
                <a:gd name="T2" fmla="*/ 0 w 1342"/>
                <a:gd name="T3" fmla="*/ 0 h 385"/>
                <a:gd name="T4" fmla="*/ 0 w 1342"/>
                <a:gd name="T5" fmla="*/ 0 h 385"/>
                <a:gd name="T6" fmla="*/ 0 w 1342"/>
                <a:gd name="T7" fmla="*/ 0 h 385"/>
                <a:gd name="T8" fmla="*/ 0 w 1342"/>
                <a:gd name="T9" fmla="*/ 0 h 385"/>
                <a:gd name="T10" fmla="*/ 0 w 1342"/>
                <a:gd name="T11" fmla="*/ 0 h 385"/>
                <a:gd name="T12" fmla="*/ 0 w 1342"/>
                <a:gd name="T13" fmla="*/ 0 h 385"/>
                <a:gd name="T14" fmla="*/ 0 w 1342"/>
                <a:gd name="T15" fmla="*/ 0 h 385"/>
                <a:gd name="T16" fmla="*/ 0 w 1342"/>
                <a:gd name="T17" fmla="*/ 0 h 385"/>
                <a:gd name="T18" fmla="*/ 0 w 1342"/>
                <a:gd name="T19" fmla="*/ 0 h 385"/>
                <a:gd name="T20" fmla="*/ 0 w 1342"/>
                <a:gd name="T21" fmla="*/ 0 h 385"/>
                <a:gd name="T22" fmla="*/ 0 w 1342"/>
                <a:gd name="T23" fmla="*/ 0 h 385"/>
                <a:gd name="T24" fmla="*/ 0 w 1342"/>
                <a:gd name="T25" fmla="*/ 0 h 3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2"/>
                <a:gd name="T40" fmla="*/ 0 h 385"/>
                <a:gd name="T41" fmla="*/ 1342 w 1342"/>
                <a:gd name="T42" fmla="*/ 385 h 3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2" h="385">
                  <a:moveTo>
                    <a:pt x="63" y="90"/>
                  </a:moveTo>
                  <a:cubicBezTo>
                    <a:pt x="83" y="89"/>
                    <a:pt x="128" y="81"/>
                    <a:pt x="181" y="84"/>
                  </a:cubicBezTo>
                  <a:cubicBezTo>
                    <a:pt x="234" y="87"/>
                    <a:pt x="294" y="99"/>
                    <a:pt x="380" y="108"/>
                  </a:cubicBezTo>
                  <a:cubicBezTo>
                    <a:pt x="467" y="117"/>
                    <a:pt x="586" y="139"/>
                    <a:pt x="706" y="135"/>
                  </a:cubicBezTo>
                  <a:cubicBezTo>
                    <a:pt x="826" y="130"/>
                    <a:pt x="992" y="95"/>
                    <a:pt x="1096" y="75"/>
                  </a:cubicBezTo>
                  <a:cubicBezTo>
                    <a:pt x="1200" y="55"/>
                    <a:pt x="1291" y="0"/>
                    <a:pt x="1332" y="15"/>
                  </a:cubicBezTo>
                  <a:lnTo>
                    <a:pt x="1342" y="164"/>
                  </a:lnTo>
                  <a:cubicBezTo>
                    <a:pt x="1321" y="214"/>
                    <a:pt x="1318" y="282"/>
                    <a:pt x="1203" y="318"/>
                  </a:cubicBezTo>
                  <a:cubicBezTo>
                    <a:pt x="1087" y="354"/>
                    <a:pt x="804" y="372"/>
                    <a:pt x="648" y="378"/>
                  </a:cubicBezTo>
                  <a:cubicBezTo>
                    <a:pt x="493" y="385"/>
                    <a:pt x="360" y="367"/>
                    <a:pt x="274" y="360"/>
                  </a:cubicBezTo>
                  <a:cubicBezTo>
                    <a:pt x="187" y="354"/>
                    <a:pt x="156" y="338"/>
                    <a:pt x="132" y="336"/>
                  </a:cubicBezTo>
                  <a:cubicBezTo>
                    <a:pt x="107" y="334"/>
                    <a:pt x="154" y="353"/>
                    <a:pt x="132" y="345"/>
                  </a:cubicBezTo>
                  <a:cubicBezTo>
                    <a:pt x="110" y="337"/>
                    <a:pt x="27" y="300"/>
                    <a:pt x="0" y="288"/>
                  </a:cubicBezTo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4" name="Group 523"/>
          <p:cNvGrpSpPr>
            <a:grpSpLocks/>
          </p:cNvGrpSpPr>
          <p:nvPr/>
        </p:nvGrpSpPr>
        <p:grpSpPr bwMode="auto">
          <a:xfrm flipH="1">
            <a:off x="1219200" y="914400"/>
            <a:ext cx="717550" cy="3276600"/>
            <a:chOff x="2640" y="2256"/>
            <a:chExt cx="452" cy="2064"/>
          </a:xfrm>
        </p:grpSpPr>
        <p:sp>
          <p:nvSpPr>
            <p:cNvPr id="42370" name="Freeform 504"/>
            <p:cNvSpPr>
              <a:spLocks/>
            </p:cNvSpPr>
            <p:nvPr/>
          </p:nvSpPr>
          <p:spPr bwMode="auto">
            <a:xfrm>
              <a:off x="2640" y="2256"/>
              <a:ext cx="443" cy="2064"/>
            </a:xfrm>
            <a:custGeom>
              <a:avLst/>
              <a:gdLst>
                <a:gd name="T0" fmla="*/ 0 w 1596"/>
                <a:gd name="T1" fmla="*/ 0 h 8877"/>
                <a:gd name="T2" fmla="*/ 0 w 1596"/>
                <a:gd name="T3" fmla="*/ 0 h 8877"/>
                <a:gd name="T4" fmla="*/ 0 w 1596"/>
                <a:gd name="T5" fmla="*/ 0 h 8877"/>
                <a:gd name="T6" fmla="*/ 0 w 1596"/>
                <a:gd name="T7" fmla="*/ 0 h 8877"/>
                <a:gd name="T8" fmla="*/ 0 w 1596"/>
                <a:gd name="T9" fmla="*/ 0 h 8877"/>
                <a:gd name="T10" fmla="*/ 0 w 1596"/>
                <a:gd name="T11" fmla="*/ 0 h 8877"/>
                <a:gd name="T12" fmla="*/ 0 w 1596"/>
                <a:gd name="T13" fmla="*/ 0 h 8877"/>
                <a:gd name="T14" fmla="*/ 0 w 1596"/>
                <a:gd name="T15" fmla="*/ 0 h 8877"/>
                <a:gd name="T16" fmla="*/ 0 w 1596"/>
                <a:gd name="T17" fmla="*/ 0 h 8877"/>
                <a:gd name="T18" fmla="*/ 0 w 1596"/>
                <a:gd name="T19" fmla="*/ 0 h 8877"/>
                <a:gd name="T20" fmla="*/ 0 w 1596"/>
                <a:gd name="T21" fmla="*/ 0 h 8877"/>
                <a:gd name="T22" fmla="*/ 0 w 1596"/>
                <a:gd name="T23" fmla="*/ 0 h 8877"/>
                <a:gd name="T24" fmla="*/ 0 w 1596"/>
                <a:gd name="T25" fmla="*/ 0 h 8877"/>
                <a:gd name="T26" fmla="*/ 0 w 1596"/>
                <a:gd name="T27" fmla="*/ 0 h 8877"/>
                <a:gd name="T28" fmla="*/ 0 w 1596"/>
                <a:gd name="T29" fmla="*/ 0 h 8877"/>
                <a:gd name="T30" fmla="*/ 0 w 1596"/>
                <a:gd name="T31" fmla="*/ 0 h 8877"/>
                <a:gd name="T32" fmla="*/ 0 w 1596"/>
                <a:gd name="T33" fmla="*/ 0 h 8877"/>
                <a:gd name="T34" fmla="*/ 0 w 1596"/>
                <a:gd name="T35" fmla="*/ 0 h 8877"/>
                <a:gd name="T36" fmla="*/ 0 w 1596"/>
                <a:gd name="T37" fmla="*/ 0 h 8877"/>
                <a:gd name="T38" fmla="*/ 0 w 1596"/>
                <a:gd name="T39" fmla="*/ 0 h 88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96"/>
                <a:gd name="T61" fmla="*/ 0 h 8877"/>
                <a:gd name="T62" fmla="*/ 1596 w 1596"/>
                <a:gd name="T63" fmla="*/ 8877 h 887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96" h="8877">
                  <a:moveTo>
                    <a:pt x="0" y="5411"/>
                  </a:moveTo>
                  <a:lnTo>
                    <a:pt x="213" y="8184"/>
                  </a:lnTo>
                  <a:lnTo>
                    <a:pt x="514" y="8852"/>
                  </a:lnTo>
                  <a:lnTo>
                    <a:pt x="1348" y="8877"/>
                  </a:lnTo>
                  <a:lnTo>
                    <a:pt x="1596" y="8238"/>
                  </a:lnTo>
                  <a:lnTo>
                    <a:pt x="1348" y="6238"/>
                  </a:lnTo>
                  <a:lnTo>
                    <a:pt x="1365" y="4051"/>
                  </a:lnTo>
                  <a:lnTo>
                    <a:pt x="1101" y="3416"/>
                  </a:lnTo>
                  <a:lnTo>
                    <a:pt x="1335" y="3020"/>
                  </a:lnTo>
                  <a:lnTo>
                    <a:pt x="1507" y="1609"/>
                  </a:lnTo>
                  <a:lnTo>
                    <a:pt x="1525" y="560"/>
                  </a:lnTo>
                  <a:lnTo>
                    <a:pt x="1330" y="134"/>
                  </a:lnTo>
                  <a:lnTo>
                    <a:pt x="833" y="0"/>
                  </a:lnTo>
                  <a:lnTo>
                    <a:pt x="461" y="321"/>
                  </a:lnTo>
                  <a:lnTo>
                    <a:pt x="266" y="1148"/>
                  </a:lnTo>
                  <a:lnTo>
                    <a:pt x="177" y="1892"/>
                  </a:lnTo>
                  <a:lnTo>
                    <a:pt x="281" y="2896"/>
                  </a:lnTo>
                  <a:lnTo>
                    <a:pt x="281" y="3556"/>
                  </a:lnTo>
                  <a:cubicBezTo>
                    <a:pt x="238" y="3809"/>
                    <a:pt x="68" y="4107"/>
                    <a:pt x="21" y="4416"/>
                  </a:cubicBezTo>
                  <a:lnTo>
                    <a:pt x="0" y="5411"/>
                  </a:lnTo>
                  <a:close/>
                </a:path>
              </a:pathLst>
            </a:custGeom>
            <a:gradFill rotWithShape="0">
              <a:gsLst>
                <a:gs pos="0">
                  <a:srgbClr val="FF3399"/>
                </a:gs>
                <a:gs pos="100000">
                  <a:srgbClr val="761847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5" name="Group 505"/>
            <p:cNvGrpSpPr>
              <a:grpSpLocks/>
            </p:cNvGrpSpPr>
            <p:nvPr/>
          </p:nvGrpSpPr>
          <p:grpSpPr bwMode="auto">
            <a:xfrm>
              <a:off x="2768" y="2535"/>
              <a:ext cx="236" cy="150"/>
              <a:chOff x="9861" y="2464"/>
              <a:chExt cx="852" cy="647"/>
            </a:xfrm>
          </p:grpSpPr>
          <p:sp>
            <p:nvSpPr>
              <p:cNvPr id="4602" name="Oval 506"/>
              <p:cNvSpPr>
                <a:spLocks noChangeArrowheads="1"/>
              </p:cNvSpPr>
              <p:nvPr/>
            </p:nvSpPr>
            <p:spPr bwMode="auto">
              <a:xfrm flipV="1">
                <a:off x="9861" y="2809"/>
                <a:ext cx="336" cy="298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42379" name="Oval 507"/>
              <p:cNvSpPr>
                <a:spLocks noChangeArrowheads="1"/>
              </p:cNvSpPr>
              <p:nvPr/>
            </p:nvSpPr>
            <p:spPr bwMode="auto">
              <a:xfrm flipV="1">
                <a:off x="9868" y="2902"/>
                <a:ext cx="168" cy="149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380" name="Freeform 508"/>
              <p:cNvSpPr>
                <a:spLocks/>
              </p:cNvSpPr>
              <p:nvPr/>
            </p:nvSpPr>
            <p:spPr bwMode="auto">
              <a:xfrm rot="678984" flipV="1">
                <a:off x="10461" y="2464"/>
                <a:ext cx="252" cy="78"/>
              </a:xfrm>
              <a:custGeom>
                <a:avLst/>
                <a:gdLst>
                  <a:gd name="T0" fmla="*/ 34072 w 181"/>
                  <a:gd name="T1" fmla="*/ 0 h 50"/>
                  <a:gd name="T2" fmla="*/ 43689 w 181"/>
                  <a:gd name="T3" fmla="*/ 17187 h 50"/>
                  <a:gd name="T4" fmla="*/ 3696 w 181"/>
                  <a:gd name="T5" fmla="*/ 57762 h 50"/>
                  <a:gd name="T6" fmla="*/ 18900 w 181"/>
                  <a:gd name="T7" fmla="*/ 122711 h 50"/>
                  <a:gd name="T8" fmla="*/ 52186 w 181"/>
                  <a:gd name="T9" fmla="*/ 37027 h 50"/>
                  <a:gd name="T10" fmla="*/ 71560 w 181"/>
                  <a:gd name="T11" fmla="*/ 149807 h 50"/>
                  <a:gd name="T12" fmla="*/ 97511 w 181"/>
                  <a:gd name="T13" fmla="*/ 233699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81" name="Freeform 509"/>
              <p:cNvSpPr>
                <a:spLocks/>
              </p:cNvSpPr>
              <p:nvPr/>
            </p:nvSpPr>
            <p:spPr bwMode="auto">
              <a:xfrm rot="-1480563" flipH="1" flipV="1">
                <a:off x="9861" y="2464"/>
                <a:ext cx="317" cy="78"/>
              </a:xfrm>
              <a:custGeom>
                <a:avLst/>
                <a:gdLst>
                  <a:gd name="T0" fmla="*/ 2649239 w 181"/>
                  <a:gd name="T1" fmla="*/ 0 h 50"/>
                  <a:gd name="T2" fmla="*/ 3417102 w 181"/>
                  <a:gd name="T3" fmla="*/ 17187 h 50"/>
                  <a:gd name="T4" fmla="*/ 291591 w 181"/>
                  <a:gd name="T5" fmla="*/ 57762 h 50"/>
                  <a:gd name="T6" fmla="*/ 1465701 w 181"/>
                  <a:gd name="T7" fmla="*/ 122711 h 50"/>
                  <a:gd name="T8" fmla="*/ 4090271 w 181"/>
                  <a:gd name="T9" fmla="*/ 37027 h 50"/>
                  <a:gd name="T10" fmla="*/ 5602949 w 181"/>
                  <a:gd name="T11" fmla="*/ 149807 h 50"/>
                  <a:gd name="T12" fmla="*/ 7615728 w 181"/>
                  <a:gd name="T13" fmla="*/ 233699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606" name="Oval 510"/>
              <p:cNvSpPr>
                <a:spLocks noChangeArrowheads="1"/>
              </p:cNvSpPr>
              <p:nvPr/>
            </p:nvSpPr>
            <p:spPr bwMode="auto">
              <a:xfrm flipV="1">
                <a:off x="10280" y="2736"/>
                <a:ext cx="336" cy="298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42383" name="Oval 511"/>
              <p:cNvSpPr>
                <a:spLocks noChangeArrowheads="1"/>
              </p:cNvSpPr>
              <p:nvPr/>
            </p:nvSpPr>
            <p:spPr bwMode="auto">
              <a:xfrm flipV="1">
                <a:off x="10288" y="2827"/>
                <a:ext cx="168" cy="150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384" name="Freeform 512"/>
              <p:cNvSpPr>
                <a:spLocks/>
              </p:cNvSpPr>
              <p:nvPr/>
            </p:nvSpPr>
            <p:spPr bwMode="auto">
              <a:xfrm flipV="1">
                <a:off x="9872" y="2779"/>
                <a:ext cx="318" cy="129"/>
              </a:xfrm>
              <a:custGeom>
                <a:avLst/>
                <a:gdLst>
                  <a:gd name="T0" fmla="*/ 161221 w 182"/>
                  <a:gd name="T1" fmla="*/ 9328 h 83"/>
                  <a:gd name="T2" fmla="*/ 1514765 w 182"/>
                  <a:gd name="T3" fmla="*/ 94554 h 83"/>
                  <a:gd name="T4" fmla="*/ 2807596 w 182"/>
                  <a:gd name="T5" fmla="*/ 131481 h 83"/>
                  <a:gd name="T6" fmla="*/ 4512462 w 182"/>
                  <a:gd name="T7" fmla="*/ 156598 h 83"/>
                  <a:gd name="T8" fmla="*/ 6038872 w 182"/>
                  <a:gd name="T9" fmla="*/ 131481 h 83"/>
                  <a:gd name="T10" fmla="*/ 7160643 w 182"/>
                  <a:gd name="T11" fmla="*/ 104740 h 83"/>
                  <a:gd name="T12" fmla="*/ 6936023 w 182"/>
                  <a:gd name="T13" fmla="*/ 211199 h 83"/>
                  <a:gd name="T14" fmla="*/ 5976321 w 182"/>
                  <a:gd name="T15" fmla="*/ 305147 h 83"/>
                  <a:gd name="T16" fmla="*/ 4352271 w 182"/>
                  <a:gd name="T17" fmla="*/ 354988 h 83"/>
                  <a:gd name="T18" fmla="*/ 2896962 w 182"/>
                  <a:gd name="T19" fmla="*/ 321990 h 83"/>
                  <a:gd name="T20" fmla="*/ 1514765 w 182"/>
                  <a:gd name="T21" fmla="*/ 253009 h 83"/>
                  <a:gd name="T22" fmla="*/ 647937 w 182"/>
                  <a:gd name="T23" fmla="*/ 156598 h 83"/>
                  <a:gd name="T24" fmla="*/ 161221 w 182"/>
                  <a:gd name="T25" fmla="*/ 9328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85" name="Freeform 513"/>
              <p:cNvSpPr>
                <a:spLocks/>
              </p:cNvSpPr>
              <p:nvPr/>
            </p:nvSpPr>
            <p:spPr bwMode="auto">
              <a:xfrm flipV="1">
                <a:off x="10299" y="2704"/>
                <a:ext cx="318" cy="129"/>
              </a:xfrm>
              <a:custGeom>
                <a:avLst/>
                <a:gdLst>
                  <a:gd name="T0" fmla="*/ 161221 w 182"/>
                  <a:gd name="T1" fmla="*/ 9328 h 83"/>
                  <a:gd name="T2" fmla="*/ 1514765 w 182"/>
                  <a:gd name="T3" fmla="*/ 94554 h 83"/>
                  <a:gd name="T4" fmla="*/ 2807596 w 182"/>
                  <a:gd name="T5" fmla="*/ 131481 h 83"/>
                  <a:gd name="T6" fmla="*/ 4512462 w 182"/>
                  <a:gd name="T7" fmla="*/ 156598 h 83"/>
                  <a:gd name="T8" fmla="*/ 6038872 w 182"/>
                  <a:gd name="T9" fmla="*/ 131481 h 83"/>
                  <a:gd name="T10" fmla="*/ 7160643 w 182"/>
                  <a:gd name="T11" fmla="*/ 104740 h 83"/>
                  <a:gd name="T12" fmla="*/ 6936023 w 182"/>
                  <a:gd name="T13" fmla="*/ 211199 h 83"/>
                  <a:gd name="T14" fmla="*/ 5976321 w 182"/>
                  <a:gd name="T15" fmla="*/ 305147 h 83"/>
                  <a:gd name="T16" fmla="*/ 4352271 w 182"/>
                  <a:gd name="T17" fmla="*/ 354988 h 83"/>
                  <a:gd name="T18" fmla="*/ 2896962 w 182"/>
                  <a:gd name="T19" fmla="*/ 321990 h 83"/>
                  <a:gd name="T20" fmla="*/ 1514765 w 182"/>
                  <a:gd name="T21" fmla="*/ 253009 h 83"/>
                  <a:gd name="T22" fmla="*/ 647937 w 182"/>
                  <a:gd name="T23" fmla="*/ 156598 h 83"/>
                  <a:gd name="T24" fmla="*/ 161221 w 182"/>
                  <a:gd name="T25" fmla="*/ 9328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86" name="Freeform 514"/>
              <p:cNvSpPr>
                <a:spLocks/>
              </p:cNvSpPr>
              <p:nvPr/>
            </p:nvSpPr>
            <p:spPr bwMode="auto">
              <a:xfrm rot="-823541">
                <a:off x="9886" y="2981"/>
                <a:ext cx="318" cy="130"/>
              </a:xfrm>
              <a:custGeom>
                <a:avLst/>
                <a:gdLst>
                  <a:gd name="T0" fmla="*/ 161221 w 182"/>
                  <a:gd name="T1" fmla="*/ 10788 h 83"/>
                  <a:gd name="T2" fmla="*/ 1514765 w 182"/>
                  <a:gd name="T3" fmla="*/ 109314 h 83"/>
                  <a:gd name="T4" fmla="*/ 2807596 w 182"/>
                  <a:gd name="T5" fmla="*/ 152360 h 83"/>
                  <a:gd name="T6" fmla="*/ 4512462 w 182"/>
                  <a:gd name="T7" fmla="*/ 180620 h 83"/>
                  <a:gd name="T8" fmla="*/ 6038872 w 182"/>
                  <a:gd name="T9" fmla="*/ 152360 h 83"/>
                  <a:gd name="T10" fmla="*/ 7160643 w 182"/>
                  <a:gd name="T11" fmla="*/ 122878 h 83"/>
                  <a:gd name="T12" fmla="*/ 6936023 w 182"/>
                  <a:gd name="T13" fmla="*/ 240599 h 83"/>
                  <a:gd name="T14" fmla="*/ 5976321 w 182"/>
                  <a:gd name="T15" fmla="*/ 352211 h 83"/>
                  <a:gd name="T16" fmla="*/ 4352271 w 182"/>
                  <a:gd name="T17" fmla="*/ 409954 h 83"/>
                  <a:gd name="T18" fmla="*/ 2896962 w 182"/>
                  <a:gd name="T19" fmla="*/ 373767 h 83"/>
                  <a:gd name="T20" fmla="*/ 1514765 w 182"/>
                  <a:gd name="T21" fmla="*/ 294088 h 83"/>
                  <a:gd name="T22" fmla="*/ 647937 w 182"/>
                  <a:gd name="T23" fmla="*/ 180620 h 83"/>
                  <a:gd name="T24" fmla="*/ 161221 w 182"/>
                  <a:gd name="T25" fmla="*/ 10788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87" name="Freeform 515"/>
              <p:cNvSpPr>
                <a:spLocks/>
              </p:cNvSpPr>
              <p:nvPr/>
            </p:nvSpPr>
            <p:spPr bwMode="auto">
              <a:xfrm rot="-823541">
                <a:off x="10302" y="2907"/>
                <a:ext cx="319" cy="129"/>
              </a:xfrm>
              <a:custGeom>
                <a:avLst/>
                <a:gdLst>
                  <a:gd name="T0" fmla="*/ 168248 w 182"/>
                  <a:gd name="T1" fmla="*/ 9328 h 83"/>
                  <a:gd name="T2" fmla="*/ 1624208 w 182"/>
                  <a:gd name="T3" fmla="*/ 94554 h 83"/>
                  <a:gd name="T4" fmla="*/ 3006349 w 182"/>
                  <a:gd name="T5" fmla="*/ 131481 h 83"/>
                  <a:gd name="T6" fmla="*/ 4785852 w 182"/>
                  <a:gd name="T7" fmla="*/ 156598 h 83"/>
                  <a:gd name="T8" fmla="*/ 6409474 w 182"/>
                  <a:gd name="T9" fmla="*/ 131481 h 83"/>
                  <a:gd name="T10" fmla="*/ 7609147 w 182"/>
                  <a:gd name="T11" fmla="*/ 104740 h 83"/>
                  <a:gd name="T12" fmla="*/ 7338307 w 182"/>
                  <a:gd name="T13" fmla="*/ 211199 h 83"/>
                  <a:gd name="T14" fmla="*/ 6314482 w 182"/>
                  <a:gd name="T15" fmla="*/ 305147 h 83"/>
                  <a:gd name="T16" fmla="*/ 4604439 w 182"/>
                  <a:gd name="T17" fmla="*/ 354988 h 83"/>
                  <a:gd name="T18" fmla="*/ 3067793 w 182"/>
                  <a:gd name="T19" fmla="*/ 321990 h 83"/>
                  <a:gd name="T20" fmla="*/ 1624208 w 182"/>
                  <a:gd name="T21" fmla="*/ 253009 h 83"/>
                  <a:gd name="T22" fmla="*/ 683582 w 182"/>
                  <a:gd name="T23" fmla="*/ 156598 h 83"/>
                  <a:gd name="T24" fmla="*/ 168248 w 182"/>
                  <a:gd name="T25" fmla="*/ 9328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sp>
          <p:nvSpPr>
            <p:cNvPr id="42372" name="Freeform 516"/>
            <p:cNvSpPr>
              <a:spLocks/>
            </p:cNvSpPr>
            <p:nvPr/>
          </p:nvSpPr>
          <p:spPr bwMode="auto">
            <a:xfrm>
              <a:off x="2668" y="3986"/>
              <a:ext cx="417" cy="134"/>
            </a:xfrm>
            <a:custGeom>
              <a:avLst/>
              <a:gdLst>
                <a:gd name="T0" fmla="*/ 1 w 678"/>
                <a:gd name="T1" fmla="*/ 1 h 197"/>
                <a:gd name="T2" fmla="*/ 1 w 678"/>
                <a:gd name="T3" fmla="*/ 1 h 197"/>
                <a:gd name="T4" fmla="*/ 1 w 678"/>
                <a:gd name="T5" fmla="*/ 1 h 197"/>
                <a:gd name="T6" fmla="*/ 1 w 678"/>
                <a:gd name="T7" fmla="*/ 1 h 197"/>
                <a:gd name="T8" fmla="*/ 1 w 678"/>
                <a:gd name="T9" fmla="*/ 1 h 197"/>
                <a:gd name="T10" fmla="*/ 1 w 678"/>
                <a:gd name="T11" fmla="*/ 1 h 197"/>
                <a:gd name="T12" fmla="*/ 1 w 678"/>
                <a:gd name="T13" fmla="*/ 1 h 197"/>
                <a:gd name="T14" fmla="*/ 1 w 678"/>
                <a:gd name="T15" fmla="*/ 1 h 197"/>
                <a:gd name="T16" fmla="*/ 1 w 678"/>
                <a:gd name="T17" fmla="*/ 1 h 197"/>
                <a:gd name="T18" fmla="*/ 1 w 678"/>
                <a:gd name="T19" fmla="*/ 1 h 197"/>
                <a:gd name="T20" fmla="*/ 1 w 678"/>
                <a:gd name="T21" fmla="*/ 1 h 197"/>
                <a:gd name="T22" fmla="*/ 1 w 678"/>
                <a:gd name="T23" fmla="*/ 1 h 197"/>
                <a:gd name="T24" fmla="*/ 1 w 678"/>
                <a:gd name="T25" fmla="*/ 1 h 197"/>
                <a:gd name="T26" fmla="*/ 1 w 678"/>
                <a:gd name="T27" fmla="*/ 1 h 197"/>
                <a:gd name="T28" fmla="*/ 1 w 678"/>
                <a:gd name="T29" fmla="*/ 1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78"/>
                <a:gd name="T46" fmla="*/ 0 h 197"/>
                <a:gd name="T47" fmla="*/ 678 w 678"/>
                <a:gd name="T48" fmla="*/ 197 h 1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78" h="197">
                  <a:moveTo>
                    <a:pt x="61" y="51"/>
                  </a:moveTo>
                  <a:cubicBezTo>
                    <a:pt x="84" y="51"/>
                    <a:pt x="115" y="61"/>
                    <a:pt x="154" y="65"/>
                  </a:cubicBezTo>
                  <a:cubicBezTo>
                    <a:pt x="193" y="69"/>
                    <a:pt x="242" y="74"/>
                    <a:pt x="296" y="75"/>
                  </a:cubicBezTo>
                  <a:cubicBezTo>
                    <a:pt x="350" y="76"/>
                    <a:pt x="427" y="77"/>
                    <a:pt x="476" y="71"/>
                  </a:cubicBezTo>
                  <a:cubicBezTo>
                    <a:pt x="525" y="65"/>
                    <a:pt x="571" y="47"/>
                    <a:pt x="593" y="39"/>
                  </a:cubicBezTo>
                  <a:cubicBezTo>
                    <a:pt x="615" y="31"/>
                    <a:pt x="605" y="0"/>
                    <a:pt x="610" y="21"/>
                  </a:cubicBezTo>
                  <a:cubicBezTo>
                    <a:pt x="615" y="42"/>
                    <a:pt x="678" y="136"/>
                    <a:pt x="623" y="165"/>
                  </a:cubicBezTo>
                  <a:cubicBezTo>
                    <a:pt x="568" y="194"/>
                    <a:pt x="367" y="193"/>
                    <a:pt x="281" y="195"/>
                  </a:cubicBezTo>
                  <a:cubicBezTo>
                    <a:pt x="195" y="197"/>
                    <a:pt x="146" y="180"/>
                    <a:pt x="104" y="175"/>
                  </a:cubicBezTo>
                  <a:cubicBezTo>
                    <a:pt x="62" y="170"/>
                    <a:pt x="39" y="167"/>
                    <a:pt x="26" y="164"/>
                  </a:cubicBezTo>
                  <a:cubicBezTo>
                    <a:pt x="13" y="161"/>
                    <a:pt x="24" y="159"/>
                    <a:pt x="23" y="155"/>
                  </a:cubicBezTo>
                  <a:cubicBezTo>
                    <a:pt x="22" y="151"/>
                    <a:pt x="22" y="153"/>
                    <a:pt x="20" y="138"/>
                  </a:cubicBezTo>
                  <a:cubicBezTo>
                    <a:pt x="18" y="123"/>
                    <a:pt x="13" y="79"/>
                    <a:pt x="11" y="63"/>
                  </a:cubicBezTo>
                  <a:cubicBezTo>
                    <a:pt x="9" y="47"/>
                    <a:pt x="0" y="43"/>
                    <a:pt x="8" y="41"/>
                  </a:cubicBezTo>
                  <a:cubicBezTo>
                    <a:pt x="16" y="39"/>
                    <a:pt x="50" y="49"/>
                    <a:pt x="61" y="51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73" name="Freeform 517"/>
            <p:cNvSpPr>
              <a:spLocks/>
            </p:cNvSpPr>
            <p:nvPr/>
          </p:nvSpPr>
          <p:spPr bwMode="auto">
            <a:xfrm>
              <a:off x="2702" y="4153"/>
              <a:ext cx="390" cy="90"/>
            </a:xfrm>
            <a:custGeom>
              <a:avLst/>
              <a:gdLst>
                <a:gd name="T0" fmla="*/ 1 w 635"/>
                <a:gd name="T1" fmla="*/ 1 h 172"/>
                <a:gd name="T2" fmla="*/ 1 w 635"/>
                <a:gd name="T3" fmla="*/ 1 h 172"/>
                <a:gd name="T4" fmla="*/ 1 w 635"/>
                <a:gd name="T5" fmla="*/ 1 h 172"/>
                <a:gd name="T6" fmla="*/ 1 w 635"/>
                <a:gd name="T7" fmla="*/ 1 h 172"/>
                <a:gd name="T8" fmla="*/ 1 w 635"/>
                <a:gd name="T9" fmla="*/ 1 h 172"/>
                <a:gd name="T10" fmla="*/ 1 w 635"/>
                <a:gd name="T11" fmla="*/ 1 h 172"/>
                <a:gd name="T12" fmla="*/ 1 w 635"/>
                <a:gd name="T13" fmla="*/ 1 h 172"/>
                <a:gd name="T14" fmla="*/ 1 w 635"/>
                <a:gd name="T15" fmla="*/ 1 h 172"/>
                <a:gd name="T16" fmla="*/ 1 w 635"/>
                <a:gd name="T17" fmla="*/ 1 h 172"/>
                <a:gd name="T18" fmla="*/ 1 w 635"/>
                <a:gd name="T19" fmla="*/ 1 h 172"/>
                <a:gd name="T20" fmla="*/ 1 w 635"/>
                <a:gd name="T21" fmla="*/ 1 h 172"/>
                <a:gd name="T22" fmla="*/ 1 w 635"/>
                <a:gd name="T23" fmla="*/ 1 h 172"/>
                <a:gd name="T24" fmla="*/ 1 w 635"/>
                <a:gd name="T25" fmla="*/ 1 h 172"/>
                <a:gd name="T26" fmla="*/ 1 w 635"/>
                <a:gd name="T27" fmla="*/ 1 h 172"/>
                <a:gd name="T28" fmla="*/ 1 w 635"/>
                <a:gd name="T29" fmla="*/ 1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5"/>
                <a:gd name="T46" fmla="*/ 0 h 172"/>
                <a:gd name="T47" fmla="*/ 635 w 635"/>
                <a:gd name="T48" fmla="*/ 172 h 1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5" h="172">
                  <a:moveTo>
                    <a:pt x="99" y="37"/>
                  </a:moveTo>
                  <a:cubicBezTo>
                    <a:pt x="126" y="38"/>
                    <a:pt x="150" y="44"/>
                    <a:pt x="189" y="48"/>
                  </a:cubicBezTo>
                  <a:cubicBezTo>
                    <a:pt x="228" y="52"/>
                    <a:pt x="282" y="62"/>
                    <a:pt x="336" y="60"/>
                  </a:cubicBezTo>
                  <a:cubicBezTo>
                    <a:pt x="390" y="58"/>
                    <a:pt x="465" y="42"/>
                    <a:pt x="512" y="33"/>
                  </a:cubicBezTo>
                  <a:cubicBezTo>
                    <a:pt x="559" y="24"/>
                    <a:pt x="599" y="0"/>
                    <a:pt x="617" y="7"/>
                  </a:cubicBezTo>
                  <a:cubicBezTo>
                    <a:pt x="635" y="14"/>
                    <a:pt x="632" y="51"/>
                    <a:pt x="623" y="73"/>
                  </a:cubicBezTo>
                  <a:cubicBezTo>
                    <a:pt x="614" y="95"/>
                    <a:pt x="612" y="126"/>
                    <a:pt x="560" y="142"/>
                  </a:cubicBezTo>
                  <a:cubicBezTo>
                    <a:pt x="508" y="158"/>
                    <a:pt x="380" y="166"/>
                    <a:pt x="310" y="169"/>
                  </a:cubicBezTo>
                  <a:cubicBezTo>
                    <a:pt x="240" y="172"/>
                    <a:pt x="180" y="164"/>
                    <a:pt x="141" y="161"/>
                  </a:cubicBezTo>
                  <a:cubicBezTo>
                    <a:pt x="102" y="158"/>
                    <a:pt x="88" y="151"/>
                    <a:pt x="77" y="150"/>
                  </a:cubicBezTo>
                  <a:cubicBezTo>
                    <a:pt x="66" y="149"/>
                    <a:pt x="81" y="158"/>
                    <a:pt x="77" y="154"/>
                  </a:cubicBezTo>
                  <a:cubicBezTo>
                    <a:pt x="73" y="150"/>
                    <a:pt x="66" y="147"/>
                    <a:pt x="54" y="126"/>
                  </a:cubicBezTo>
                  <a:cubicBezTo>
                    <a:pt x="42" y="105"/>
                    <a:pt x="10" y="42"/>
                    <a:pt x="5" y="28"/>
                  </a:cubicBezTo>
                  <a:cubicBezTo>
                    <a:pt x="0" y="14"/>
                    <a:pt x="8" y="37"/>
                    <a:pt x="24" y="39"/>
                  </a:cubicBezTo>
                  <a:cubicBezTo>
                    <a:pt x="40" y="41"/>
                    <a:pt x="72" y="37"/>
                    <a:pt x="99" y="37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74" name="AutoShape 518"/>
            <p:cNvSpPr>
              <a:spLocks noChangeArrowheads="1"/>
            </p:cNvSpPr>
            <p:nvPr/>
          </p:nvSpPr>
          <p:spPr bwMode="auto">
            <a:xfrm rot="6262884">
              <a:off x="2882" y="2221"/>
              <a:ext cx="96" cy="288"/>
            </a:xfrm>
            <a:prstGeom prst="flowChartCollate">
              <a:avLst/>
            </a:prstGeom>
            <a:solidFill>
              <a:srgbClr val="FF33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  <p:sp>
          <p:nvSpPr>
            <p:cNvPr id="42375" name="Freeform 519"/>
            <p:cNvSpPr>
              <a:spLocks/>
            </p:cNvSpPr>
            <p:nvPr/>
          </p:nvSpPr>
          <p:spPr bwMode="auto">
            <a:xfrm>
              <a:off x="2657" y="3682"/>
              <a:ext cx="381" cy="251"/>
            </a:xfrm>
            <a:custGeom>
              <a:avLst/>
              <a:gdLst>
                <a:gd name="T0" fmla="*/ 0 w 1374"/>
                <a:gd name="T1" fmla="*/ 0 h 1081"/>
                <a:gd name="T2" fmla="*/ 0 w 1374"/>
                <a:gd name="T3" fmla="*/ 0 h 1081"/>
                <a:gd name="T4" fmla="*/ 0 w 1374"/>
                <a:gd name="T5" fmla="*/ 0 h 1081"/>
                <a:gd name="T6" fmla="*/ 0 w 1374"/>
                <a:gd name="T7" fmla="*/ 0 h 1081"/>
                <a:gd name="T8" fmla="*/ 0 w 1374"/>
                <a:gd name="T9" fmla="*/ 0 h 1081"/>
                <a:gd name="T10" fmla="*/ 0 w 1374"/>
                <a:gd name="T11" fmla="*/ 0 h 1081"/>
                <a:gd name="T12" fmla="*/ 0 w 1374"/>
                <a:gd name="T13" fmla="*/ 0 h 1081"/>
                <a:gd name="T14" fmla="*/ 0 w 1374"/>
                <a:gd name="T15" fmla="*/ 0 h 1081"/>
                <a:gd name="T16" fmla="*/ 0 w 1374"/>
                <a:gd name="T17" fmla="*/ 0 h 10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4"/>
                <a:gd name="T28" fmla="*/ 0 h 1081"/>
                <a:gd name="T29" fmla="*/ 1374 w 1374"/>
                <a:gd name="T30" fmla="*/ 1081 h 10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4" h="1081">
                  <a:moveTo>
                    <a:pt x="301" y="214"/>
                  </a:moveTo>
                  <a:cubicBezTo>
                    <a:pt x="404" y="217"/>
                    <a:pt x="514" y="232"/>
                    <a:pt x="634" y="237"/>
                  </a:cubicBezTo>
                  <a:cubicBezTo>
                    <a:pt x="754" y="241"/>
                    <a:pt x="909" y="252"/>
                    <a:pt x="1020" y="237"/>
                  </a:cubicBezTo>
                  <a:cubicBezTo>
                    <a:pt x="1131" y="221"/>
                    <a:pt x="1236" y="47"/>
                    <a:pt x="1295" y="145"/>
                  </a:cubicBezTo>
                  <a:lnTo>
                    <a:pt x="1374" y="823"/>
                  </a:lnTo>
                  <a:cubicBezTo>
                    <a:pt x="1255" y="957"/>
                    <a:pt x="798" y="928"/>
                    <a:pt x="581" y="948"/>
                  </a:cubicBezTo>
                  <a:cubicBezTo>
                    <a:pt x="364" y="968"/>
                    <a:pt x="166" y="1081"/>
                    <a:pt x="69" y="943"/>
                  </a:cubicBezTo>
                  <a:lnTo>
                    <a:pt x="0" y="121"/>
                  </a:lnTo>
                  <a:cubicBezTo>
                    <a:pt x="39" y="0"/>
                    <a:pt x="238" y="195"/>
                    <a:pt x="301" y="21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76" name="Text Box 520"/>
            <p:cNvSpPr txBox="1">
              <a:spLocks noChangeArrowheads="1"/>
            </p:cNvSpPr>
            <p:nvPr/>
          </p:nvSpPr>
          <p:spPr bwMode="auto">
            <a:xfrm>
              <a:off x="2735" y="3734"/>
              <a:ext cx="228" cy="28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>
                  <a:solidFill>
                    <a:srgbClr val="FFCC99"/>
                  </a:solidFill>
                </a:rPr>
                <a:t>3</a:t>
              </a:r>
            </a:p>
          </p:txBody>
        </p:sp>
        <p:sp>
          <p:nvSpPr>
            <p:cNvPr id="42377" name="Freeform 521"/>
            <p:cNvSpPr>
              <a:spLocks/>
            </p:cNvSpPr>
            <p:nvPr/>
          </p:nvSpPr>
          <p:spPr bwMode="auto">
            <a:xfrm>
              <a:off x="2646" y="3428"/>
              <a:ext cx="372" cy="89"/>
            </a:xfrm>
            <a:custGeom>
              <a:avLst/>
              <a:gdLst>
                <a:gd name="T0" fmla="*/ 0 w 1342"/>
                <a:gd name="T1" fmla="*/ 0 h 385"/>
                <a:gd name="T2" fmla="*/ 0 w 1342"/>
                <a:gd name="T3" fmla="*/ 0 h 385"/>
                <a:gd name="T4" fmla="*/ 0 w 1342"/>
                <a:gd name="T5" fmla="*/ 0 h 385"/>
                <a:gd name="T6" fmla="*/ 0 w 1342"/>
                <a:gd name="T7" fmla="*/ 0 h 385"/>
                <a:gd name="T8" fmla="*/ 0 w 1342"/>
                <a:gd name="T9" fmla="*/ 0 h 385"/>
                <a:gd name="T10" fmla="*/ 0 w 1342"/>
                <a:gd name="T11" fmla="*/ 0 h 385"/>
                <a:gd name="T12" fmla="*/ 0 w 1342"/>
                <a:gd name="T13" fmla="*/ 0 h 385"/>
                <a:gd name="T14" fmla="*/ 0 w 1342"/>
                <a:gd name="T15" fmla="*/ 0 h 385"/>
                <a:gd name="T16" fmla="*/ 0 w 1342"/>
                <a:gd name="T17" fmla="*/ 0 h 385"/>
                <a:gd name="T18" fmla="*/ 0 w 1342"/>
                <a:gd name="T19" fmla="*/ 0 h 385"/>
                <a:gd name="T20" fmla="*/ 0 w 1342"/>
                <a:gd name="T21" fmla="*/ 0 h 385"/>
                <a:gd name="T22" fmla="*/ 0 w 1342"/>
                <a:gd name="T23" fmla="*/ 0 h 385"/>
                <a:gd name="T24" fmla="*/ 0 w 1342"/>
                <a:gd name="T25" fmla="*/ 0 h 3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2"/>
                <a:gd name="T40" fmla="*/ 0 h 385"/>
                <a:gd name="T41" fmla="*/ 1342 w 1342"/>
                <a:gd name="T42" fmla="*/ 385 h 3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2" h="385">
                  <a:moveTo>
                    <a:pt x="63" y="90"/>
                  </a:moveTo>
                  <a:cubicBezTo>
                    <a:pt x="83" y="89"/>
                    <a:pt x="128" y="81"/>
                    <a:pt x="181" y="84"/>
                  </a:cubicBezTo>
                  <a:cubicBezTo>
                    <a:pt x="234" y="87"/>
                    <a:pt x="294" y="99"/>
                    <a:pt x="380" y="108"/>
                  </a:cubicBezTo>
                  <a:cubicBezTo>
                    <a:pt x="467" y="117"/>
                    <a:pt x="586" y="139"/>
                    <a:pt x="706" y="135"/>
                  </a:cubicBezTo>
                  <a:cubicBezTo>
                    <a:pt x="826" y="130"/>
                    <a:pt x="992" y="95"/>
                    <a:pt x="1096" y="75"/>
                  </a:cubicBezTo>
                  <a:cubicBezTo>
                    <a:pt x="1200" y="55"/>
                    <a:pt x="1291" y="0"/>
                    <a:pt x="1332" y="15"/>
                  </a:cubicBezTo>
                  <a:lnTo>
                    <a:pt x="1342" y="164"/>
                  </a:lnTo>
                  <a:cubicBezTo>
                    <a:pt x="1321" y="214"/>
                    <a:pt x="1318" y="282"/>
                    <a:pt x="1203" y="318"/>
                  </a:cubicBezTo>
                  <a:cubicBezTo>
                    <a:pt x="1087" y="354"/>
                    <a:pt x="804" y="372"/>
                    <a:pt x="648" y="378"/>
                  </a:cubicBezTo>
                  <a:cubicBezTo>
                    <a:pt x="493" y="385"/>
                    <a:pt x="360" y="367"/>
                    <a:pt x="274" y="360"/>
                  </a:cubicBezTo>
                  <a:cubicBezTo>
                    <a:pt x="187" y="354"/>
                    <a:pt x="156" y="338"/>
                    <a:pt x="132" y="336"/>
                  </a:cubicBezTo>
                  <a:cubicBezTo>
                    <a:pt x="107" y="334"/>
                    <a:pt x="154" y="353"/>
                    <a:pt x="132" y="345"/>
                  </a:cubicBezTo>
                  <a:cubicBezTo>
                    <a:pt x="110" y="337"/>
                    <a:pt x="27" y="300"/>
                    <a:pt x="0" y="288"/>
                  </a:cubicBezTo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6" name="Group 442"/>
          <p:cNvGrpSpPr>
            <a:grpSpLocks/>
          </p:cNvGrpSpPr>
          <p:nvPr/>
        </p:nvGrpSpPr>
        <p:grpSpPr bwMode="auto">
          <a:xfrm>
            <a:off x="7239000" y="685800"/>
            <a:ext cx="749300" cy="3784600"/>
            <a:chOff x="3963" y="5464"/>
            <a:chExt cx="1596" cy="8877"/>
          </a:xfrm>
        </p:grpSpPr>
        <p:sp>
          <p:nvSpPr>
            <p:cNvPr id="42350" name="Freeform 443"/>
            <p:cNvSpPr>
              <a:spLocks/>
            </p:cNvSpPr>
            <p:nvPr/>
          </p:nvSpPr>
          <p:spPr bwMode="auto">
            <a:xfrm>
              <a:off x="3963" y="5464"/>
              <a:ext cx="1596" cy="8877"/>
            </a:xfrm>
            <a:custGeom>
              <a:avLst/>
              <a:gdLst>
                <a:gd name="T0" fmla="*/ 0 w 1596"/>
                <a:gd name="T1" fmla="*/ 5411 h 8877"/>
                <a:gd name="T2" fmla="*/ 213 w 1596"/>
                <a:gd name="T3" fmla="*/ 8184 h 8877"/>
                <a:gd name="T4" fmla="*/ 514 w 1596"/>
                <a:gd name="T5" fmla="*/ 8852 h 8877"/>
                <a:gd name="T6" fmla="*/ 1348 w 1596"/>
                <a:gd name="T7" fmla="*/ 8877 h 8877"/>
                <a:gd name="T8" fmla="*/ 1596 w 1596"/>
                <a:gd name="T9" fmla="*/ 8238 h 8877"/>
                <a:gd name="T10" fmla="*/ 1348 w 1596"/>
                <a:gd name="T11" fmla="*/ 6238 h 8877"/>
                <a:gd name="T12" fmla="*/ 1365 w 1596"/>
                <a:gd name="T13" fmla="*/ 4051 h 8877"/>
                <a:gd name="T14" fmla="*/ 1101 w 1596"/>
                <a:gd name="T15" fmla="*/ 3416 h 8877"/>
                <a:gd name="T16" fmla="*/ 1335 w 1596"/>
                <a:gd name="T17" fmla="*/ 3020 h 8877"/>
                <a:gd name="T18" fmla="*/ 1507 w 1596"/>
                <a:gd name="T19" fmla="*/ 1609 h 8877"/>
                <a:gd name="T20" fmla="*/ 1525 w 1596"/>
                <a:gd name="T21" fmla="*/ 560 h 8877"/>
                <a:gd name="T22" fmla="*/ 1330 w 1596"/>
                <a:gd name="T23" fmla="*/ 134 h 8877"/>
                <a:gd name="T24" fmla="*/ 833 w 1596"/>
                <a:gd name="T25" fmla="*/ 0 h 8877"/>
                <a:gd name="T26" fmla="*/ 461 w 1596"/>
                <a:gd name="T27" fmla="*/ 321 h 8877"/>
                <a:gd name="T28" fmla="*/ 266 w 1596"/>
                <a:gd name="T29" fmla="*/ 1148 h 8877"/>
                <a:gd name="T30" fmla="*/ 117 w 1596"/>
                <a:gd name="T31" fmla="*/ 2196 h 8877"/>
                <a:gd name="T32" fmla="*/ 197 w 1596"/>
                <a:gd name="T33" fmla="*/ 2776 h 8877"/>
                <a:gd name="T34" fmla="*/ 377 w 1596"/>
                <a:gd name="T35" fmla="*/ 3316 h 8877"/>
                <a:gd name="T36" fmla="*/ 117 w 1596"/>
                <a:gd name="T37" fmla="*/ 3796 h 8877"/>
                <a:gd name="T38" fmla="*/ 21 w 1596"/>
                <a:gd name="T39" fmla="*/ 4416 h 8877"/>
                <a:gd name="T40" fmla="*/ 0 w 1596"/>
                <a:gd name="T41" fmla="*/ 5411 h 88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96"/>
                <a:gd name="T64" fmla="*/ 0 h 8877"/>
                <a:gd name="T65" fmla="*/ 1596 w 1596"/>
                <a:gd name="T66" fmla="*/ 8877 h 887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96" h="8877">
                  <a:moveTo>
                    <a:pt x="0" y="5411"/>
                  </a:moveTo>
                  <a:lnTo>
                    <a:pt x="213" y="8184"/>
                  </a:lnTo>
                  <a:lnTo>
                    <a:pt x="514" y="8852"/>
                  </a:lnTo>
                  <a:lnTo>
                    <a:pt x="1348" y="8877"/>
                  </a:lnTo>
                  <a:lnTo>
                    <a:pt x="1596" y="8238"/>
                  </a:lnTo>
                  <a:lnTo>
                    <a:pt x="1348" y="6238"/>
                  </a:lnTo>
                  <a:lnTo>
                    <a:pt x="1365" y="4051"/>
                  </a:lnTo>
                  <a:lnTo>
                    <a:pt x="1101" y="3416"/>
                  </a:lnTo>
                  <a:lnTo>
                    <a:pt x="1335" y="3020"/>
                  </a:lnTo>
                  <a:lnTo>
                    <a:pt x="1507" y="1609"/>
                  </a:lnTo>
                  <a:lnTo>
                    <a:pt x="1525" y="560"/>
                  </a:lnTo>
                  <a:lnTo>
                    <a:pt x="1330" y="134"/>
                  </a:lnTo>
                  <a:lnTo>
                    <a:pt x="833" y="0"/>
                  </a:lnTo>
                  <a:lnTo>
                    <a:pt x="461" y="321"/>
                  </a:lnTo>
                  <a:lnTo>
                    <a:pt x="266" y="1148"/>
                  </a:lnTo>
                  <a:lnTo>
                    <a:pt x="117" y="2196"/>
                  </a:lnTo>
                  <a:lnTo>
                    <a:pt x="197" y="2776"/>
                  </a:lnTo>
                  <a:lnTo>
                    <a:pt x="377" y="3316"/>
                  </a:lnTo>
                  <a:lnTo>
                    <a:pt x="117" y="3796"/>
                  </a:lnTo>
                  <a:cubicBezTo>
                    <a:pt x="58" y="3979"/>
                    <a:pt x="40" y="4147"/>
                    <a:pt x="21" y="4416"/>
                  </a:cubicBezTo>
                  <a:lnTo>
                    <a:pt x="0" y="5411"/>
                  </a:lnTo>
                  <a:close/>
                </a:path>
              </a:pathLst>
            </a:custGeom>
            <a:gradFill rotWithShape="0">
              <a:gsLst>
                <a:gs pos="0">
                  <a:srgbClr val="33CCCC"/>
                </a:gs>
                <a:gs pos="100000">
                  <a:srgbClr val="185E5E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51" name="Freeform 444"/>
            <p:cNvSpPr>
              <a:spLocks/>
            </p:cNvSpPr>
            <p:nvPr/>
          </p:nvSpPr>
          <p:spPr bwMode="auto">
            <a:xfrm>
              <a:off x="4077" y="7328"/>
              <a:ext cx="1356" cy="647"/>
            </a:xfrm>
            <a:custGeom>
              <a:avLst/>
              <a:gdLst>
                <a:gd name="T0" fmla="*/ 366 w 1356"/>
                <a:gd name="T1" fmla="*/ 166 h 647"/>
                <a:gd name="T2" fmla="*/ 681 w 1356"/>
                <a:gd name="T3" fmla="*/ 201 h 647"/>
                <a:gd name="T4" fmla="*/ 1080 w 1356"/>
                <a:gd name="T5" fmla="*/ 187 h 647"/>
                <a:gd name="T6" fmla="*/ 1356 w 1356"/>
                <a:gd name="T7" fmla="*/ 61 h 647"/>
                <a:gd name="T8" fmla="*/ 1299 w 1356"/>
                <a:gd name="T9" fmla="*/ 553 h 647"/>
                <a:gd name="T10" fmla="*/ 647 w 1356"/>
                <a:gd name="T11" fmla="*/ 625 h 647"/>
                <a:gd name="T12" fmla="*/ 255 w 1356"/>
                <a:gd name="T13" fmla="*/ 554 h 647"/>
                <a:gd name="T14" fmla="*/ 0 w 1356"/>
                <a:gd name="T15" fmla="*/ 397 h 647"/>
                <a:gd name="T16" fmla="*/ 33 w 1356"/>
                <a:gd name="T17" fmla="*/ 79 h 647"/>
                <a:gd name="T18" fmla="*/ 366 w 1356"/>
                <a:gd name="T19" fmla="*/ 166 h 6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6"/>
                <a:gd name="T31" fmla="*/ 0 h 647"/>
                <a:gd name="T32" fmla="*/ 1356 w 1356"/>
                <a:gd name="T33" fmla="*/ 647 h 6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6" h="647">
                  <a:moveTo>
                    <a:pt x="366" y="166"/>
                  </a:moveTo>
                  <a:cubicBezTo>
                    <a:pt x="474" y="186"/>
                    <a:pt x="561" y="197"/>
                    <a:pt x="681" y="201"/>
                  </a:cubicBezTo>
                  <a:cubicBezTo>
                    <a:pt x="800" y="205"/>
                    <a:pt x="968" y="210"/>
                    <a:pt x="1080" y="187"/>
                  </a:cubicBezTo>
                  <a:cubicBezTo>
                    <a:pt x="1192" y="164"/>
                    <a:pt x="1320" y="0"/>
                    <a:pt x="1356" y="61"/>
                  </a:cubicBezTo>
                  <a:lnTo>
                    <a:pt x="1299" y="553"/>
                  </a:lnTo>
                  <a:cubicBezTo>
                    <a:pt x="1181" y="647"/>
                    <a:pt x="821" y="625"/>
                    <a:pt x="647" y="625"/>
                  </a:cubicBezTo>
                  <a:cubicBezTo>
                    <a:pt x="473" y="625"/>
                    <a:pt x="363" y="592"/>
                    <a:pt x="255" y="554"/>
                  </a:cubicBezTo>
                  <a:cubicBezTo>
                    <a:pt x="147" y="516"/>
                    <a:pt x="37" y="476"/>
                    <a:pt x="0" y="397"/>
                  </a:cubicBezTo>
                  <a:lnTo>
                    <a:pt x="33" y="79"/>
                  </a:lnTo>
                  <a:cubicBezTo>
                    <a:pt x="94" y="41"/>
                    <a:pt x="258" y="146"/>
                    <a:pt x="366" y="166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52" name="Freeform 445"/>
            <p:cNvSpPr>
              <a:spLocks/>
            </p:cNvSpPr>
            <p:nvPr/>
          </p:nvSpPr>
          <p:spPr bwMode="auto">
            <a:xfrm>
              <a:off x="4221" y="13744"/>
              <a:ext cx="1320" cy="264"/>
            </a:xfrm>
            <a:custGeom>
              <a:avLst/>
              <a:gdLst>
                <a:gd name="T0" fmla="*/ 108201843 w 635"/>
                <a:gd name="T1" fmla="*/ 127222 h 172"/>
                <a:gd name="T2" fmla="*/ 206436113 w 635"/>
                <a:gd name="T3" fmla="*/ 166331 h 172"/>
                <a:gd name="T4" fmla="*/ 366613923 w 635"/>
                <a:gd name="T5" fmla="*/ 205533 h 172"/>
                <a:gd name="T6" fmla="*/ 558947936 w 635"/>
                <a:gd name="T7" fmla="*/ 113693 h 172"/>
                <a:gd name="T8" fmla="*/ 673951912 w 635"/>
                <a:gd name="T9" fmla="*/ 24589 h 172"/>
                <a:gd name="T10" fmla="*/ 680288309 w 635"/>
                <a:gd name="T11" fmla="*/ 250587 h 172"/>
                <a:gd name="T12" fmla="*/ 611566050 w 635"/>
                <a:gd name="T13" fmla="*/ 487735 h 172"/>
                <a:gd name="T14" fmla="*/ 338315396 w 635"/>
                <a:gd name="T15" fmla="*/ 579881 h 172"/>
                <a:gd name="T16" fmla="*/ 153918177 w 635"/>
                <a:gd name="T17" fmla="*/ 552041 h 172"/>
                <a:gd name="T18" fmla="*/ 84080883 w 635"/>
                <a:gd name="T19" fmla="*/ 514293 h 172"/>
                <a:gd name="T20" fmla="*/ 84080883 w 635"/>
                <a:gd name="T21" fmla="*/ 527279 h 172"/>
                <a:gd name="T22" fmla="*/ 58825414 w 635"/>
                <a:gd name="T23" fmla="*/ 430843 h 172"/>
                <a:gd name="T24" fmla="*/ 5318453 w 635"/>
                <a:gd name="T25" fmla="*/ 95794 h 172"/>
                <a:gd name="T26" fmla="*/ 26241765 w 635"/>
                <a:gd name="T27" fmla="*/ 133908 h 172"/>
                <a:gd name="T28" fmla="*/ 108201843 w 635"/>
                <a:gd name="T29" fmla="*/ 127222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5"/>
                <a:gd name="T46" fmla="*/ 0 h 172"/>
                <a:gd name="T47" fmla="*/ 635 w 635"/>
                <a:gd name="T48" fmla="*/ 172 h 1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5" h="172">
                  <a:moveTo>
                    <a:pt x="99" y="37"/>
                  </a:moveTo>
                  <a:cubicBezTo>
                    <a:pt x="126" y="38"/>
                    <a:pt x="150" y="44"/>
                    <a:pt x="189" y="48"/>
                  </a:cubicBezTo>
                  <a:cubicBezTo>
                    <a:pt x="228" y="52"/>
                    <a:pt x="282" y="62"/>
                    <a:pt x="336" y="60"/>
                  </a:cubicBezTo>
                  <a:cubicBezTo>
                    <a:pt x="390" y="58"/>
                    <a:pt x="465" y="42"/>
                    <a:pt x="512" y="33"/>
                  </a:cubicBezTo>
                  <a:cubicBezTo>
                    <a:pt x="559" y="24"/>
                    <a:pt x="599" y="0"/>
                    <a:pt x="617" y="7"/>
                  </a:cubicBezTo>
                  <a:cubicBezTo>
                    <a:pt x="635" y="14"/>
                    <a:pt x="632" y="51"/>
                    <a:pt x="623" y="73"/>
                  </a:cubicBezTo>
                  <a:cubicBezTo>
                    <a:pt x="614" y="95"/>
                    <a:pt x="612" y="126"/>
                    <a:pt x="560" y="142"/>
                  </a:cubicBezTo>
                  <a:cubicBezTo>
                    <a:pt x="508" y="158"/>
                    <a:pt x="380" y="166"/>
                    <a:pt x="310" y="169"/>
                  </a:cubicBezTo>
                  <a:cubicBezTo>
                    <a:pt x="240" y="172"/>
                    <a:pt x="180" y="164"/>
                    <a:pt x="141" y="161"/>
                  </a:cubicBezTo>
                  <a:cubicBezTo>
                    <a:pt x="102" y="158"/>
                    <a:pt x="88" y="151"/>
                    <a:pt x="77" y="150"/>
                  </a:cubicBezTo>
                  <a:cubicBezTo>
                    <a:pt x="66" y="149"/>
                    <a:pt x="81" y="158"/>
                    <a:pt x="77" y="154"/>
                  </a:cubicBezTo>
                  <a:cubicBezTo>
                    <a:pt x="73" y="150"/>
                    <a:pt x="66" y="147"/>
                    <a:pt x="54" y="126"/>
                  </a:cubicBezTo>
                  <a:cubicBezTo>
                    <a:pt x="42" y="105"/>
                    <a:pt x="10" y="42"/>
                    <a:pt x="5" y="28"/>
                  </a:cubicBezTo>
                  <a:cubicBezTo>
                    <a:pt x="0" y="14"/>
                    <a:pt x="8" y="37"/>
                    <a:pt x="24" y="39"/>
                  </a:cubicBezTo>
                  <a:cubicBezTo>
                    <a:pt x="40" y="41"/>
                    <a:pt x="72" y="37"/>
                    <a:pt x="99" y="37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53" name="Freeform 446"/>
            <p:cNvSpPr>
              <a:spLocks/>
            </p:cNvSpPr>
            <p:nvPr/>
          </p:nvSpPr>
          <p:spPr bwMode="auto">
            <a:xfrm>
              <a:off x="3981" y="11104"/>
              <a:ext cx="1374" cy="1081"/>
            </a:xfrm>
            <a:custGeom>
              <a:avLst/>
              <a:gdLst>
                <a:gd name="T0" fmla="*/ 301 w 1374"/>
                <a:gd name="T1" fmla="*/ 214 h 1081"/>
                <a:gd name="T2" fmla="*/ 634 w 1374"/>
                <a:gd name="T3" fmla="*/ 237 h 1081"/>
                <a:gd name="T4" fmla="*/ 1020 w 1374"/>
                <a:gd name="T5" fmla="*/ 237 h 1081"/>
                <a:gd name="T6" fmla="*/ 1295 w 1374"/>
                <a:gd name="T7" fmla="*/ 145 h 1081"/>
                <a:gd name="T8" fmla="*/ 1374 w 1374"/>
                <a:gd name="T9" fmla="*/ 823 h 1081"/>
                <a:gd name="T10" fmla="*/ 581 w 1374"/>
                <a:gd name="T11" fmla="*/ 948 h 1081"/>
                <a:gd name="T12" fmla="*/ 69 w 1374"/>
                <a:gd name="T13" fmla="*/ 943 h 1081"/>
                <a:gd name="T14" fmla="*/ 0 w 1374"/>
                <a:gd name="T15" fmla="*/ 121 h 1081"/>
                <a:gd name="T16" fmla="*/ 301 w 1374"/>
                <a:gd name="T17" fmla="*/ 214 h 10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4"/>
                <a:gd name="T28" fmla="*/ 0 h 1081"/>
                <a:gd name="T29" fmla="*/ 1374 w 1374"/>
                <a:gd name="T30" fmla="*/ 1081 h 10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4" h="1081">
                  <a:moveTo>
                    <a:pt x="301" y="214"/>
                  </a:moveTo>
                  <a:cubicBezTo>
                    <a:pt x="404" y="217"/>
                    <a:pt x="514" y="232"/>
                    <a:pt x="634" y="237"/>
                  </a:cubicBezTo>
                  <a:cubicBezTo>
                    <a:pt x="754" y="241"/>
                    <a:pt x="909" y="252"/>
                    <a:pt x="1020" y="237"/>
                  </a:cubicBezTo>
                  <a:cubicBezTo>
                    <a:pt x="1131" y="221"/>
                    <a:pt x="1236" y="47"/>
                    <a:pt x="1295" y="145"/>
                  </a:cubicBezTo>
                  <a:lnTo>
                    <a:pt x="1374" y="823"/>
                  </a:lnTo>
                  <a:cubicBezTo>
                    <a:pt x="1255" y="957"/>
                    <a:pt x="798" y="928"/>
                    <a:pt x="581" y="948"/>
                  </a:cubicBezTo>
                  <a:cubicBezTo>
                    <a:pt x="364" y="968"/>
                    <a:pt x="166" y="1081"/>
                    <a:pt x="69" y="943"/>
                  </a:cubicBezTo>
                  <a:lnTo>
                    <a:pt x="0" y="121"/>
                  </a:lnTo>
                  <a:cubicBezTo>
                    <a:pt x="39" y="0"/>
                    <a:pt x="238" y="195"/>
                    <a:pt x="301" y="21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54" name="Text Box 447"/>
            <p:cNvSpPr txBox="1">
              <a:spLocks noChangeArrowheads="1"/>
            </p:cNvSpPr>
            <p:nvPr/>
          </p:nvSpPr>
          <p:spPr bwMode="auto">
            <a:xfrm>
              <a:off x="4342" y="11344"/>
              <a:ext cx="823" cy="107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>
                  <a:solidFill>
                    <a:srgbClr val="33CCCC"/>
                  </a:solidFill>
                </a:rPr>
                <a:t>2</a:t>
              </a:r>
            </a:p>
          </p:txBody>
        </p:sp>
        <p:sp>
          <p:nvSpPr>
            <p:cNvPr id="42355" name="Freeform 448"/>
            <p:cNvSpPr>
              <a:spLocks/>
            </p:cNvSpPr>
            <p:nvPr/>
          </p:nvSpPr>
          <p:spPr bwMode="auto">
            <a:xfrm>
              <a:off x="3981" y="10024"/>
              <a:ext cx="1342" cy="385"/>
            </a:xfrm>
            <a:custGeom>
              <a:avLst/>
              <a:gdLst>
                <a:gd name="T0" fmla="*/ 63 w 1342"/>
                <a:gd name="T1" fmla="*/ 90 h 385"/>
                <a:gd name="T2" fmla="*/ 181 w 1342"/>
                <a:gd name="T3" fmla="*/ 84 h 385"/>
                <a:gd name="T4" fmla="*/ 380 w 1342"/>
                <a:gd name="T5" fmla="*/ 108 h 385"/>
                <a:gd name="T6" fmla="*/ 706 w 1342"/>
                <a:gd name="T7" fmla="*/ 135 h 385"/>
                <a:gd name="T8" fmla="*/ 1096 w 1342"/>
                <a:gd name="T9" fmla="*/ 75 h 385"/>
                <a:gd name="T10" fmla="*/ 1332 w 1342"/>
                <a:gd name="T11" fmla="*/ 15 h 385"/>
                <a:gd name="T12" fmla="*/ 1342 w 1342"/>
                <a:gd name="T13" fmla="*/ 164 h 385"/>
                <a:gd name="T14" fmla="*/ 1203 w 1342"/>
                <a:gd name="T15" fmla="*/ 318 h 385"/>
                <a:gd name="T16" fmla="*/ 648 w 1342"/>
                <a:gd name="T17" fmla="*/ 378 h 385"/>
                <a:gd name="T18" fmla="*/ 274 w 1342"/>
                <a:gd name="T19" fmla="*/ 360 h 385"/>
                <a:gd name="T20" fmla="*/ 132 w 1342"/>
                <a:gd name="T21" fmla="*/ 336 h 385"/>
                <a:gd name="T22" fmla="*/ 132 w 1342"/>
                <a:gd name="T23" fmla="*/ 345 h 385"/>
                <a:gd name="T24" fmla="*/ 0 w 1342"/>
                <a:gd name="T25" fmla="*/ 288 h 3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2"/>
                <a:gd name="T40" fmla="*/ 0 h 385"/>
                <a:gd name="T41" fmla="*/ 1342 w 1342"/>
                <a:gd name="T42" fmla="*/ 385 h 3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2" h="385">
                  <a:moveTo>
                    <a:pt x="63" y="90"/>
                  </a:moveTo>
                  <a:cubicBezTo>
                    <a:pt x="83" y="89"/>
                    <a:pt x="128" y="81"/>
                    <a:pt x="181" y="84"/>
                  </a:cubicBezTo>
                  <a:cubicBezTo>
                    <a:pt x="234" y="87"/>
                    <a:pt x="294" y="99"/>
                    <a:pt x="380" y="108"/>
                  </a:cubicBezTo>
                  <a:cubicBezTo>
                    <a:pt x="467" y="117"/>
                    <a:pt x="586" y="139"/>
                    <a:pt x="706" y="135"/>
                  </a:cubicBezTo>
                  <a:cubicBezTo>
                    <a:pt x="826" y="130"/>
                    <a:pt x="992" y="95"/>
                    <a:pt x="1096" y="75"/>
                  </a:cubicBezTo>
                  <a:cubicBezTo>
                    <a:pt x="1200" y="55"/>
                    <a:pt x="1291" y="0"/>
                    <a:pt x="1332" y="15"/>
                  </a:cubicBezTo>
                  <a:lnTo>
                    <a:pt x="1342" y="164"/>
                  </a:lnTo>
                  <a:cubicBezTo>
                    <a:pt x="1321" y="214"/>
                    <a:pt x="1318" y="282"/>
                    <a:pt x="1203" y="318"/>
                  </a:cubicBezTo>
                  <a:cubicBezTo>
                    <a:pt x="1087" y="354"/>
                    <a:pt x="804" y="372"/>
                    <a:pt x="648" y="378"/>
                  </a:cubicBezTo>
                  <a:cubicBezTo>
                    <a:pt x="493" y="385"/>
                    <a:pt x="360" y="367"/>
                    <a:pt x="274" y="360"/>
                  </a:cubicBezTo>
                  <a:cubicBezTo>
                    <a:pt x="187" y="354"/>
                    <a:pt x="156" y="338"/>
                    <a:pt x="132" y="336"/>
                  </a:cubicBezTo>
                  <a:cubicBezTo>
                    <a:pt x="107" y="334"/>
                    <a:pt x="154" y="353"/>
                    <a:pt x="132" y="345"/>
                  </a:cubicBezTo>
                  <a:cubicBezTo>
                    <a:pt x="110" y="337"/>
                    <a:pt x="27" y="300"/>
                    <a:pt x="0" y="288"/>
                  </a:cubicBezTo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7" name="Group 449"/>
            <p:cNvGrpSpPr>
              <a:grpSpLocks/>
            </p:cNvGrpSpPr>
            <p:nvPr/>
          </p:nvGrpSpPr>
          <p:grpSpPr bwMode="auto">
            <a:xfrm>
              <a:off x="4221" y="6784"/>
              <a:ext cx="1200" cy="480"/>
              <a:chOff x="1578" y="13169"/>
              <a:chExt cx="1203" cy="682"/>
            </a:xfrm>
          </p:grpSpPr>
          <p:sp>
            <p:nvSpPr>
              <p:cNvPr id="42359" name="Oval 450"/>
              <p:cNvSpPr>
                <a:spLocks noChangeArrowheads="1"/>
              </p:cNvSpPr>
              <p:nvPr/>
            </p:nvSpPr>
            <p:spPr bwMode="auto">
              <a:xfrm>
                <a:off x="1580" y="13454"/>
                <a:ext cx="480" cy="354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360" name="Oval 451"/>
              <p:cNvSpPr>
                <a:spLocks noChangeArrowheads="1"/>
              </p:cNvSpPr>
              <p:nvPr/>
            </p:nvSpPr>
            <p:spPr bwMode="auto">
              <a:xfrm>
                <a:off x="1709" y="13617"/>
                <a:ext cx="240" cy="177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361" name="Freeform 452"/>
              <p:cNvSpPr>
                <a:spLocks/>
              </p:cNvSpPr>
              <p:nvPr/>
            </p:nvSpPr>
            <p:spPr bwMode="auto">
              <a:xfrm rot="1480563" flipH="1">
                <a:off x="1578" y="13169"/>
                <a:ext cx="456" cy="119"/>
              </a:xfrm>
              <a:custGeom>
                <a:avLst/>
                <a:gdLst>
                  <a:gd name="T0" fmla="*/ 2147483647 w 181"/>
                  <a:gd name="T1" fmla="*/ 0 h 50"/>
                  <a:gd name="T2" fmla="*/ 2147483647 w 181"/>
                  <a:gd name="T3" fmla="*/ 60603978 h 50"/>
                  <a:gd name="T4" fmla="*/ 297945402 w 181"/>
                  <a:gd name="T5" fmla="*/ 173651373 h 50"/>
                  <a:gd name="T6" fmla="*/ 1471870842 w 181"/>
                  <a:gd name="T7" fmla="*/ 373084117 h 50"/>
                  <a:gd name="T8" fmla="*/ 2147483647 w 181"/>
                  <a:gd name="T9" fmla="*/ 113594090 h 50"/>
                  <a:gd name="T10" fmla="*/ 2147483647 w 181"/>
                  <a:gd name="T11" fmla="*/ 456927112 h 50"/>
                  <a:gd name="T12" fmla="*/ 2147483647 w 181"/>
                  <a:gd name="T13" fmla="*/ 714357125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62" name="Freeform 453"/>
              <p:cNvSpPr>
                <a:spLocks/>
              </p:cNvSpPr>
              <p:nvPr/>
            </p:nvSpPr>
            <p:spPr bwMode="auto">
              <a:xfrm>
                <a:off x="1593" y="13698"/>
                <a:ext cx="456" cy="153"/>
              </a:xfrm>
              <a:custGeom>
                <a:avLst/>
                <a:gdLst>
                  <a:gd name="T0" fmla="*/ 152064263 w 182"/>
                  <a:gd name="T1" fmla="*/ 229832 h 83"/>
                  <a:gd name="T2" fmla="*/ 1437121662 w 182"/>
                  <a:gd name="T3" fmla="*/ 2489384 h 83"/>
                  <a:gd name="T4" fmla="*/ 2147483647 w 182"/>
                  <a:gd name="T5" fmla="*/ 3307253 h 83"/>
                  <a:gd name="T6" fmla="*/ 2147483647 w 182"/>
                  <a:gd name="T7" fmla="*/ 4001282 h 83"/>
                  <a:gd name="T8" fmla="*/ 2147483647 w 182"/>
                  <a:gd name="T9" fmla="*/ 3307253 h 83"/>
                  <a:gd name="T10" fmla="*/ 2147483647 w 182"/>
                  <a:gd name="T11" fmla="*/ 2653774 h 83"/>
                  <a:gd name="T12" fmla="*/ 2147483647 w 182"/>
                  <a:gd name="T13" fmla="*/ 5315345 h 83"/>
                  <a:gd name="T14" fmla="*/ 2147483647 w 182"/>
                  <a:gd name="T15" fmla="*/ 7799167 h 83"/>
                  <a:gd name="T16" fmla="*/ 2147483647 w 182"/>
                  <a:gd name="T17" fmla="*/ 9101185 h 83"/>
                  <a:gd name="T18" fmla="*/ 2147483647 w 182"/>
                  <a:gd name="T19" fmla="*/ 8223496 h 83"/>
                  <a:gd name="T20" fmla="*/ 1437121662 w 182"/>
                  <a:gd name="T21" fmla="*/ 6450299 h 83"/>
                  <a:gd name="T22" fmla="*/ 605464691 w 182"/>
                  <a:gd name="T23" fmla="*/ 4001282 h 83"/>
                  <a:gd name="T24" fmla="*/ 152064263 w 182"/>
                  <a:gd name="T25" fmla="*/ 22983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63" name="Freeform 454"/>
              <p:cNvSpPr>
                <a:spLocks/>
              </p:cNvSpPr>
              <p:nvPr/>
            </p:nvSpPr>
            <p:spPr bwMode="auto">
              <a:xfrm rot="823541" flipV="1">
                <a:off x="1608" y="13399"/>
                <a:ext cx="462" cy="167"/>
              </a:xfrm>
              <a:custGeom>
                <a:avLst/>
                <a:gdLst>
                  <a:gd name="T0" fmla="*/ 187343354 w 182"/>
                  <a:gd name="T1" fmla="*/ 1144181 h 83"/>
                  <a:gd name="T2" fmla="*/ 1839622216 w 182"/>
                  <a:gd name="T3" fmla="*/ 12906299 h 83"/>
                  <a:gd name="T4" fmla="*/ 2147483647 w 182"/>
                  <a:gd name="T5" fmla="*/ 17538317 h 83"/>
                  <a:gd name="T6" fmla="*/ 2147483647 w 182"/>
                  <a:gd name="T7" fmla="*/ 21082499 h 83"/>
                  <a:gd name="T8" fmla="*/ 2147483647 w 182"/>
                  <a:gd name="T9" fmla="*/ 17538317 h 83"/>
                  <a:gd name="T10" fmla="*/ 2147483647 w 182"/>
                  <a:gd name="T11" fmla="*/ 14063387 h 83"/>
                  <a:gd name="T12" fmla="*/ 2147483647 w 182"/>
                  <a:gd name="T13" fmla="*/ 28296204 h 83"/>
                  <a:gd name="T14" fmla="*/ 2147483647 w 182"/>
                  <a:gd name="T15" fmla="*/ 41204591 h 83"/>
                  <a:gd name="T16" fmla="*/ 2147483647 w 182"/>
                  <a:gd name="T17" fmla="*/ 48193961 h 83"/>
                  <a:gd name="T18" fmla="*/ 2147483647 w 182"/>
                  <a:gd name="T19" fmla="*/ 43567218 h 83"/>
                  <a:gd name="T20" fmla="*/ 1839622216 w 182"/>
                  <a:gd name="T21" fmla="*/ 34124405 h 83"/>
                  <a:gd name="T22" fmla="*/ 784686043 w 182"/>
                  <a:gd name="T23" fmla="*/ 21082499 h 83"/>
                  <a:gd name="T24" fmla="*/ 187343354 w 182"/>
                  <a:gd name="T25" fmla="*/ 114418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grpSp>
            <p:nvGrpSpPr>
              <p:cNvPr id="8" name="Group 455"/>
              <p:cNvGrpSpPr>
                <a:grpSpLocks/>
              </p:cNvGrpSpPr>
              <p:nvPr/>
            </p:nvGrpSpPr>
            <p:grpSpPr bwMode="auto">
              <a:xfrm>
                <a:off x="2181" y="13264"/>
                <a:ext cx="600" cy="566"/>
                <a:chOff x="2113" y="13272"/>
                <a:chExt cx="532" cy="686"/>
              </a:xfrm>
            </p:grpSpPr>
            <p:sp>
              <p:nvSpPr>
                <p:cNvPr id="42365" name="Freeform 456"/>
                <p:cNvSpPr>
                  <a:spLocks/>
                </p:cNvSpPr>
                <p:nvPr/>
              </p:nvSpPr>
              <p:spPr bwMode="auto">
                <a:xfrm rot="-678984">
                  <a:off x="2326" y="13272"/>
                  <a:ext cx="319" cy="112"/>
                </a:xfrm>
                <a:custGeom>
                  <a:avLst/>
                  <a:gdLst>
                    <a:gd name="T0" fmla="*/ 2989945 w 181"/>
                    <a:gd name="T1" fmla="*/ 0 h 50"/>
                    <a:gd name="T2" fmla="*/ 3849400 w 181"/>
                    <a:gd name="T3" fmla="*/ 18079971 h 50"/>
                    <a:gd name="T4" fmla="*/ 321501 w 181"/>
                    <a:gd name="T5" fmla="*/ 53792544 h 50"/>
                    <a:gd name="T6" fmla="*/ 1662295 w 181"/>
                    <a:gd name="T7" fmla="*/ 116892017 h 50"/>
                    <a:gd name="T8" fmla="*/ 4591979 w 181"/>
                    <a:gd name="T9" fmla="*/ 36176822 h 50"/>
                    <a:gd name="T10" fmla="*/ 6293115 w 181"/>
                    <a:gd name="T11" fmla="*/ 145089272 h 50"/>
                    <a:gd name="T12" fmla="*/ 8578119 w 181"/>
                    <a:gd name="T13" fmla="*/ 225804475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66" name="Oval 457"/>
                <p:cNvSpPr>
                  <a:spLocks noChangeArrowheads="1"/>
                </p:cNvSpPr>
                <p:nvPr/>
              </p:nvSpPr>
              <p:spPr bwMode="auto">
                <a:xfrm>
                  <a:off x="2113" y="13487"/>
                  <a:ext cx="426" cy="42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367" name="Oval 458"/>
                <p:cNvSpPr>
                  <a:spLocks noChangeArrowheads="1"/>
                </p:cNvSpPr>
                <p:nvPr/>
              </p:nvSpPr>
              <p:spPr bwMode="auto">
                <a:xfrm>
                  <a:off x="2117" y="13660"/>
                  <a:ext cx="213" cy="21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368" name="Freeform 459"/>
                <p:cNvSpPr>
                  <a:spLocks/>
                </p:cNvSpPr>
                <p:nvPr/>
              </p:nvSpPr>
              <p:spPr bwMode="auto">
                <a:xfrm>
                  <a:off x="2135" y="13773"/>
                  <a:ext cx="404" cy="185"/>
                </a:xfrm>
                <a:custGeom>
                  <a:avLst/>
                  <a:gdLst>
                    <a:gd name="T0" fmla="*/ 15371720 w 182"/>
                    <a:gd name="T1" fmla="*/ 7474766 h 83"/>
                    <a:gd name="T2" fmla="*/ 143572318 w 182"/>
                    <a:gd name="T3" fmla="*/ 90243270 h 83"/>
                    <a:gd name="T4" fmla="*/ 265512121 w 182"/>
                    <a:gd name="T5" fmla="*/ 123155676 h 83"/>
                    <a:gd name="T6" fmla="*/ 426744471 w 182"/>
                    <a:gd name="T7" fmla="*/ 147395143 h 83"/>
                    <a:gd name="T8" fmla="*/ 569840051 w 182"/>
                    <a:gd name="T9" fmla="*/ 123155676 h 83"/>
                    <a:gd name="T10" fmla="*/ 676628278 w 182"/>
                    <a:gd name="T11" fmla="*/ 97548619 h 83"/>
                    <a:gd name="T12" fmla="*/ 654027301 w 182"/>
                    <a:gd name="T13" fmla="*/ 196623455 h 83"/>
                    <a:gd name="T14" fmla="*/ 562916328 w 182"/>
                    <a:gd name="T15" fmla="*/ 288056039 h 83"/>
                    <a:gd name="T16" fmla="*/ 411091367 w 182"/>
                    <a:gd name="T17" fmla="*/ 337342446 h 83"/>
                    <a:gd name="T18" fmla="*/ 273772684 w 182"/>
                    <a:gd name="T19" fmla="*/ 304334535 h 83"/>
                    <a:gd name="T20" fmla="*/ 143572318 w 182"/>
                    <a:gd name="T21" fmla="*/ 238285119 h 83"/>
                    <a:gd name="T22" fmla="*/ 61861543 w 182"/>
                    <a:gd name="T23" fmla="*/ 147395143 h 83"/>
                    <a:gd name="T24" fmla="*/ 15371720 w 182"/>
                    <a:gd name="T25" fmla="*/ 7474766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69" name="Freeform 460"/>
                <p:cNvSpPr>
                  <a:spLocks/>
                </p:cNvSpPr>
                <p:nvPr/>
              </p:nvSpPr>
              <p:spPr bwMode="auto">
                <a:xfrm rot="823541" flipV="1">
                  <a:off x="2139" y="13482"/>
                  <a:ext cx="404" cy="186"/>
                </a:xfrm>
                <a:custGeom>
                  <a:avLst/>
                  <a:gdLst>
                    <a:gd name="T0" fmla="*/ 15371720 w 182"/>
                    <a:gd name="T1" fmla="*/ 8115811 h 83"/>
                    <a:gd name="T2" fmla="*/ 143572318 w 182"/>
                    <a:gd name="T3" fmla="*/ 99964843 h 83"/>
                    <a:gd name="T4" fmla="*/ 265512121 w 182"/>
                    <a:gd name="T5" fmla="*/ 135911468 h 83"/>
                    <a:gd name="T6" fmla="*/ 426744471 w 182"/>
                    <a:gd name="T7" fmla="*/ 164959619 h 83"/>
                    <a:gd name="T8" fmla="*/ 569840051 w 182"/>
                    <a:gd name="T9" fmla="*/ 135911468 h 83"/>
                    <a:gd name="T10" fmla="*/ 676628278 w 182"/>
                    <a:gd name="T11" fmla="*/ 109557742 h 83"/>
                    <a:gd name="T12" fmla="*/ 654027301 w 182"/>
                    <a:gd name="T13" fmla="*/ 219338362 h 83"/>
                    <a:gd name="T14" fmla="*/ 562916328 w 182"/>
                    <a:gd name="T15" fmla="*/ 319176958 h 83"/>
                    <a:gd name="T16" fmla="*/ 411091367 w 182"/>
                    <a:gd name="T17" fmla="*/ 373297399 h 83"/>
                    <a:gd name="T18" fmla="*/ 273772684 w 182"/>
                    <a:gd name="T19" fmla="*/ 337350487 h 83"/>
                    <a:gd name="T20" fmla="*/ 143572318 w 182"/>
                    <a:gd name="T21" fmla="*/ 263739979 h 83"/>
                    <a:gd name="T22" fmla="*/ 61861543 w 182"/>
                    <a:gd name="T23" fmla="*/ 164959619 h 83"/>
                    <a:gd name="T24" fmla="*/ 15371720 w 182"/>
                    <a:gd name="T25" fmla="*/ 8115811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</p:grpSp>
        </p:grpSp>
        <p:sp>
          <p:nvSpPr>
            <p:cNvPr id="42357" name="Freeform 461"/>
            <p:cNvSpPr>
              <a:spLocks/>
            </p:cNvSpPr>
            <p:nvPr/>
          </p:nvSpPr>
          <p:spPr bwMode="auto">
            <a:xfrm>
              <a:off x="4101" y="12304"/>
              <a:ext cx="1374" cy="1081"/>
            </a:xfrm>
            <a:custGeom>
              <a:avLst/>
              <a:gdLst>
                <a:gd name="T0" fmla="*/ 301 w 1374"/>
                <a:gd name="T1" fmla="*/ 214 h 1081"/>
                <a:gd name="T2" fmla="*/ 634 w 1374"/>
                <a:gd name="T3" fmla="*/ 237 h 1081"/>
                <a:gd name="T4" fmla="*/ 1020 w 1374"/>
                <a:gd name="T5" fmla="*/ 237 h 1081"/>
                <a:gd name="T6" fmla="*/ 1295 w 1374"/>
                <a:gd name="T7" fmla="*/ 145 h 1081"/>
                <a:gd name="T8" fmla="*/ 1374 w 1374"/>
                <a:gd name="T9" fmla="*/ 823 h 1081"/>
                <a:gd name="T10" fmla="*/ 581 w 1374"/>
                <a:gd name="T11" fmla="*/ 948 h 1081"/>
                <a:gd name="T12" fmla="*/ 69 w 1374"/>
                <a:gd name="T13" fmla="*/ 943 h 1081"/>
                <a:gd name="T14" fmla="*/ 0 w 1374"/>
                <a:gd name="T15" fmla="*/ 121 h 1081"/>
                <a:gd name="T16" fmla="*/ 301 w 1374"/>
                <a:gd name="T17" fmla="*/ 214 h 10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4"/>
                <a:gd name="T28" fmla="*/ 0 h 1081"/>
                <a:gd name="T29" fmla="*/ 1374 w 1374"/>
                <a:gd name="T30" fmla="*/ 1081 h 10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4" h="1081">
                  <a:moveTo>
                    <a:pt x="301" y="214"/>
                  </a:moveTo>
                  <a:cubicBezTo>
                    <a:pt x="404" y="217"/>
                    <a:pt x="514" y="232"/>
                    <a:pt x="634" y="237"/>
                  </a:cubicBezTo>
                  <a:cubicBezTo>
                    <a:pt x="754" y="241"/>
                    <a:pt x="909" y="252"/>
                    <a:pt x="1020" y="237"/>
                  </a:cubicBezTo>
                  <a:cubicBezTo>
                    <a:pt x="1131" y="221"/>
                    <a:pt x="1236" y="47"/>
                    <a:pt x="1295" y="145"/>
                  </a:cubicBezTo>
                  <a:lnTo>
                    <a:pt x="1374" y="823"/>
                  </a:lnTo>
                  <a:cubicBezTo>
                    <a:pt x="1255" y="957"/>
                    <a:pt x="798" y="928"/>
                    <a:pt x="581" y="948"/>
                  </a:cubicBezTo>
                  <a:cubicBezTo>
                    <a:pt x="364" y="968"/>
                    <a:pt x="166" y="1081"/>
                    <a:pt x="69" y="943"/>
                  </a:cubicBezTo>
                  <a:lnTo>
                    <a:pt x="0" y="121"/>
                  </a:lnTo>
                  <a:cubicBezTo>
                    <a:pt x="39" y="0"/>
                    <a:pt x="238" y="195"/>
                    <a:pt x="301" y="21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58" name="Freeform 462"/>
            <p:cNvSpPr>
              <a:spLocks/>
            </p:cNvSpPr>
            <p:nvPr/>
          </p:nvSpPr>
          <p:spPr bwMode="auto">
            <a:xfrm>
              <a:off x="4155" y="6664"/>
              <a:ext cx="1302" cy="480"/>
            </a:xfrm>
            <a:custGeom>
              <a:avLst/>
              <a:gdLst>
                <a:gd name="T0" fmla="*/ 312 w 1302"/>
                <a:gd name="T1" fmla="*/ 3 h 590"/>
                <a:gd name="T2" fmla="*/ 627 w 1302"/>
                <a:gd name="T3" fmla="*/ 4 h 590"/>
                <a:gd name="T4" fmla="*/ 1026 w 1302"/>
                <a:gd name="T5" fmla="*/ 4 h 590"/>
                <a:gd name="T6" fmla="*/ 1302 w 1302"/>
                <a:gd name="T7" fmla="*/ 2 h 590"/>
                <a:gd name="T8" fmla="*/ 1296 w 1302"/>
                <a:gd name="T9" fmla="*/ 11 h 590"/>
                <a:gd name="T10" fmla="*/ 1059 w 1302"/>
                <a:gd name="T11" fmla="*/ 7 h 590"/>
                <a:gd name="T12" fmla="*/ 213 w 1302"/>
                <a:gd name="T13" fmla="*/ 7 h 590"/>
                <a:gd name="T14" fmla="*/ 0 w 1302"/>
                <a:gd name="T15" fmla="*/ 9 h 590"/>
                <a:gd name="T16" fmla="*/ 48 w 1302"/>
                <a:gd name="T17" fmla="*/ 2 h 590"/>
                <a:gd name="T18" fmla="*/ 312 w 1302"/>
                <a:gd name="T19" fmla="*/ 3 h 5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2"/>
                <a:gd name="T31" fmla="*/ 0 h 590"/>
                <a:gd name="T32" fmla="*/ 1302 w 1302"/>
                <a:gd name="T33" fmla="*/ 590 h 5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2" h="590">
                  <a:moveTo>
                    <a:pt x="312" y="164"/>
                  </a:moveTo>
                  <a:cubicBezTo>
                    <a:pt x="420" y="184"/>
                    <a:pt x="507" y="195"/>
                    <a:pt x="627" y="199"/>
                  </a:cubicBezTo>
                  <a:cubicBezTo>
                    <a:pt x="746" y="203"/>
                    <a:pt x="914" y="208"/>
                    <a:pt x="1026" y="185"/>
                  </a:cubicBezTo>
                  <a:cubicBezTo>
                    <a:pt x="1138" y="162"/>
                    <a:pt x="1257" y="0"/>
                    <a:pt x="1302" y="59"/>
                  </a:cubicBezTo>
                  <a:lnTo>
                    <a:pt x="1296" y="537"/>
                  </a:lnTo>
                  <a:cubicBezTo>
                    <a:pt x="1255" y="590"/>
                    <a:pt x="1239" y="411"/>
                    <a:pt x="1059" y="378"/>
                  </a:cubicBezTo>
                  <a:cubicBezTo>
                    <a:pt x="879" y="345"/>
                    <a:pt x="389" y="333"/>
                    <a:pt x="213" y="341"/>
                  </a:cubicBezTo>
                  <a:cubicBezTo>
                    <a:pt x="37" y="349"/>
                    <a:pt x="27" y="469"/>
                    <a:pt x="0" y="426"/>
                  </a:cubicBezTo>
                  <a:lnTo>
                    <a:pt x="48" y="84"/>
                  </a:lnTo>
                  <a:cubicBezTo>
                    <a:pt x="100" y="40"/>
                    <a:pt x="257" y="147"/>
                    <a:pt x="312" y="16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9" name="Group 400"/>
          <p:cNvGrpSpPr>
            <a:grpSpLocks/>
          </p:cNvGrpSpPr>
          <p:nvPr/>
        </p:nvGrpSpPr>
        <p:grpSpPr bwMode="auto">
          <a:xfrm>
            <a:off x="6629400" y="533400"/>
            <a:ext cx="730250" cy="3730625"/>
            <a:chOff x="3963" y="5464"/>
            <a:chExt cx="1596" cy="8877"/>
          </a:xfrm>
        </p:grpSpPr>
        <p:sp>
          <p:nvSpPr>
            <p:cNvPr id="42330" name="Freeform 401"/>
            <p:cNvSpPr>
              <a:spLocks/>
            </p:cNvSpPr>
            <p:nvPr/>
          </p:nvSpPr>
          <p:spPr bwMode="auto">
            <a:xfrm>
              <a:off x="3963" y="5464"/>
              <a:ext cx="1596" cy="8877"/>
            </a:xfrm>
            <a:custGeom>
              <a:avLst/>
              <a:gdLst>
                <a:gd name="T0" fmla="*/ 0 w 1596"/>
                <a:gd name="T1" fmla="*/ 5411 h 8877"/>
                <a:gd name="T2" fmla="*/ 213 w 1596"/>
                <a:gd name="T3" fmla="*/ 8184 h 8877"/>
                <a:gd name="T4" fmla="*/ 514 w 1596"/>
                <a:gd name="T5" fmla="*/ 8852 h 8877"/>
                <a:gd name="T6" fmla="*/ 1348 w 1596"/>
                <a:gd name="T7" fmla="*/ 8877 h 8877"/>
                <a:gd name="T8" fmla="*/ 1596 w 1596"/>
                <a:gd name="T9" fmla="*/ 8238 h 8877"/>
                <a:gd name="T10" fmla="*/ 1348 w 1596"/>
                <a:gd name="T11" fmla="*/ 6238 h 8877"/>
                <a:gd name="T12" fmla="*/ 1365 w 1596"/>
                <a:gd name="T13" fmla="*/ 4051 h 8877"/>
                <a:gd name="T14" fmla="*/ 1101 w 1596"/>
                <a:gd name="T15" fmla="*/ 3416 h 8877"/>
                <a:gd name="T16" fmla="*/ 1335 w 1596"/>
                <a:gd name="T17" fmla="*/ 3020 h 8877"/>
                <a:gd name="T18" fmla="*/ 1507 w 1596"/>
                <a:gd name="T19" fmla="*/ 1609 h 8877"/>
                <a:gd name="T20" fmla="*/ 1525 w 1596"/>
                <a:gd name="T21" fmla="*/ 560 h 8877"/>
                <a:gd name="T22" fmla="*/ 1330 w 1596"/>
                <a:gd name="T23" fmla="*/ 134 h 8877"/>
                <a:gd name="T24" fmla="*/ 833 w 1596"/>
                <a:gd name="T25" fmla="*/ 0 h 8877"/>
                <a:gd name="T26" fmla="*/ 461 w 1596"/>
                <a:gd name="T27" fmla="*/ 321 h 8877"/>
                <a:gd name="T28" fmla="*/ 266 w 1596"/>
                <a:gd name="T29" fmla="*/ 1148 h 8877"/>
                <a:gd name="T30" fmla="*/ 117 w 1596"/>
                <a:gd name="T31" fmla="*/ 2196 h 8877"/>
                <a:gd name="T32" fmla="*/ 197 w 1596"/>
                <a:gd name="T33" fmla="*/ 2776 h 8877"/>
                <a:gd name="T34" fmla="*/ 377 w 1596"/>
                <a:gd name="T35" fmla="*/ 3316 h 8877"/>
                <a:gd name="T36" fmla="*/ 117 w 1596"/>
                <a:gd name="T37" fmla="*/ 3796 h 8877"/>
                <a:gd name="T38" fmla="*/ 21 w 1596"/>
                <a:gd name="T39" fmla="*/ 4416 h 8877"/>
                <a:gd name="T40" fmla="*/ 0 w 1596"/>
                <a:gd name="T41" fmla="*/ 5411 h 88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96"/>
                <a:gd name="T64" fmla="*/ 0 h 8877"/>
                <a:gd name="T65" fmla="*/ 1596 w 1596"/>
                <a:gd name="T66" fmla="*/ 8877 h 887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96" h="8877">
                  <a:moveTo>
                    <a:pt x="0" y="5411"/>
                  </a:moveTo>
                  <a:lnTo>
                    <a:pt x="213" y="8184"/>
                  </a:lnTo>
                  <a:lnTo>
                    <a:pt x="514" y="8852"/>
                  </a:lnTo>
                  <a:lnTo>
                    <a:pt x="1348" y="8877"/>
                  </a:lnTo>
                  <a:lnTo>
                    <a:pt x="1596" y="8238"/>
                  </a:lnTo>
                  <a:lnTo>
                    <a:pt x="1348" y="6238"/>
                  </a:lnTo>
                  <a:lnTo>
                    <a:pt x="1365" y="4051"/>
                  </a:lnTo>
                  <a:lnTo>
                    <a:pt x="1101" y="3416"/>
                  </a:lnTo>
                  <a:lnTo>
                    <a:pt x="1335" y="3020"/>
                  </a:lnTo>
                  <a:lnTo>
                    <a:pt x="1507" y="1609"/>
                  </a:lnTo>
                  <a:lnTo>
                    <a:pt x="1525" y="560"/>
                  </a:lnTo>
                  <a:lnTo>
                    <a:pt x="1330" y="134"/>
                  </a:lnTo>
                  <a:lnTo>
                    <a:pt x="833" y="0"/>
                  </a:lnTo>
                  <a:lnTo>
                    <a:pt x="461" y="321"/>
                  </a:lnTo>
                  <a:lnTo>
                    <a:pt x="266" y="1148"/>
                  </a:lnTo>
                  <a:lnTo>
                    <a:pt x="117" y="2196"/>
                  </a:lnTo>
                  <a:lnTo>
                    <a:pt x="197" y="2776"/>
                  </a:lnTo>
                  <a:lnTo>
                    <a:pt x="377" y="3316"/>
                  </a:lnTo>
                  <a:lnTo>
                    <a:pt x="117" y="3796"/>
                  </a:lnTo>
                  <a:cubicBezTo>
                    <a:pt x="58" y="3979"/>
                    <a:pt x="40" y="4147"/>
                    <a:pt x="21" y="4416"/>
                  </a:cubicBezTo>
                  <a:lnTo>
                    <a:pt x="0" y="5411"/>
                  </a:lnTo>
                  <a:close/>
                </a:path>
              </a:pathLst>
            </a:custGeom>
            <a:gradFill rotWithShape="0">
              <a:gsLst>
                <a:gs pos="0">
                  <a:srgbClr val="33CCCC"/>
                </a:gs>
                <a:gs pos="100000">
                  <a:srgbClr val="185E5E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31" name="Freeform 402"/>
            <p:cNvSpPr>
              <a:spLocks/>
            </p:cNvSpPr>
            <p:nvPr/>
          </p:nvSpPr>
          <p:spPr bwMode="auto">
            <a:xfrm>
              <a:off x="4077" y="7328"/>
              <a:ext cx="1356" cy="647"/>
            </a:xfrm>
            <a:custGeom>
              <a:avLst/>
              <a:gdLst>
                <a:gd name="T0" fmla="*/ 366 w 1356"/>
                <a:gd name="T1" fmla="*/ 166 h 647"/>
                <a:gd name="T2" fmla="*/ 681 w 1356"/>
                <a:gd name="T3" fmla="*/ 201 h 647"/>
                <a:gd name="T4" fmla="*/ 1080 w 1356"/>
                <a:gd name="T5" fmla="*/ 187 h 647"/>
                <a:gd name="T6" fmla="*/ 1356 w 1356"/>
                <a:gd name="T7" fmla="*/ 61 h 647"/>
                <a:gd name="T8" fmla="*/ 1299 w 1356"/>
                <a:gd name="T9" fmla="*/ 553 h 647"/>
                <a:gd name="T10" fmla="*/ 647 w 1356"/>
                <a:gd name="T11" fmla="*/ 625 h 647"/>
                <a:gd name="T12" fmla="*/ 255 w 1356"/>
                <a:gd name="T13" fmla="*/ 554 h 647"/>
                <a:gd name="T14" fmla="*/ 0 w 1356"/>
                <a:gd name="T15" fmla="*/ 397 h 647"/>
                <a:gd name="T16" fmla="*/ 33 w 1356"/>
                <a:gd name="T17" fmla="*/ 79 h 647"/>
                <a:gd name="T18" fmla="*/ 366 w 1356"/>
                <a:gd name="T19" fmla="*/ 166 h 6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6"/>
                <a:gd name="T31" fmla="*/ 0 h 647"/>
                <a:gd name="T32" fmla="*/ 1356 w 1356"/>
                <a:gd name="T33" fmla="*/ 647 h 6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6" h="647">
                  <a:moveTo>
                    <a:pt x="366" y="166"/>
                  </a:moveTo>
                  <a:cubicBezTo>
                    <a:pt x="474" y="186"/>
                    <a:pt x="561" y="197"/>
                    <a:pt x="681" y="201"/>
                  </a:cubicBezTo>
                  <a:cubicBezTo>
                    <a:pt x="800" y="205"/>
                    <a:pt x="968" y="210"/>
                    <a:pt x="1080" y="187"/>
                  </a:cubicBezTo>
                  <a:cubicBezTo>
                    <a:pt x="1192" y="164"/>
                    <a:pt x="1320" y="0"/>
                    <a:pt x="1356" y="61"/>
                  </a:cubicBezTo>
                  <a:lnTo>
                    <a:pt x="1299" y="553"/>
                  </a:lnTo>
                  <a:cubicBezTo>
                    <a:pt x="1181" y="647"/>
                    <a:pt x="821" y="625"/>
                    <a:pt x="647" y="625"/>
                  </a:cubicBezTo>
                  <a:cubicBezTo>
                    <a:pt x="473" y="625"/>
                    <a:pt x="363" y="592"/>
                    <a:pt x="255" y="554"/>
                  </a:cubicBezTo>
                  <a:cubicBezTo>
                    <a:pt x="147" y="516"/>
                    <a:pt x="37" y="476"/>
                    <a:pt x="0" y="397"/>
                  </a:cubicBezTo>
                  <a:lnTo>
                    <a:pt x="33" y="79"/>
                  </a:lnTo>
                  <a:cubicBezTo>
                    <a:pt x="94" y="41"/>
                    <a:pt x="258" y="146"/>
                    <a:pt x="366" y="166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32" name="Freeform 403"/>
            <p:cNvSpPr>
              <a:spLocks/>
            </p:cNvSpPr>
            <p:nvPr/>
          </p:nvSpPr>
          <p:spPr bwMode="auto">
            <a:xfrm>
              <a:off x="4221" y="13744"/>
              <a:ext cx="1320" cy="264"/>
            </a:xfrm>
            <a:custGeom>
              <a:avLst/>
              <a:gdLst>
                <a:gd name="T0" fmla="*/ 108201843 w 635"/>
                <a:gd name="T1" fmla="*/ 127222 h 172"/>
                <a:gd name="T2" fmla="*/ 206436113 w 635"/>
                <a:gd name="T3" fmla="*/ 166331 h 172"/>
                <a:gd name="T4" fmla="*/ 366613923 w 635"/>
                <a:gd name="T5" fmla="*/ 205533 h 172"/>
                <a:gd name="T6" fmla="*/ 558947936 w 635"/>
                <a:gd name="T7" fmla="*/ 113693 h 172"/>
                <a:gd name="T8" fmla="*/ 673951912 w 635"/>
                <a:gd name="T9" fmla="*/ 24589 h 172"/>
                <a:gd name="T10" fmla="*/ 680288309 w 635"/>
                <a:gd name="T11" fmla="*/ 250587 h 172"/>
                <a:gd name="T12" fmla="*/ 611566050 w 635"/>
                <a:gd name="T13" fmla="*/ 487735 h 172"/>
                <a:gd name="T14" fmla="*/ 338315396 w 635"/>
                <a:gd name="T15" fmla="*/ 579881 h 172"/>
                <a:gd name="T16" fmla="*/ 153918177 w 635"/>
                <a:gd name="T17" fmla="*/ 552041 h 172"/>
                <a:gd name="T18" fmla="*/ 84080883 w 635"/>
                <a:gd name="T19" fmla="*/ 514293 h 172"/>
                <a:gd name="T20" fmla="*/ 84080883 w 635"/>
                <a:gd name="T21" fmla="*/ 527279 h 172"/>
                <a:gd name="T22" fmla="*/ 58825414 w 635"/>
                <a:gd name="T23" fmla="*/ 430843 h 172"/>
                <a:gd name="T24" fmla="*/ 5318453 w 635"/>
                <a:gd name="T25" fmla="*/ 95794 h 172"/>
                <a:gd name="T26" fmla="*/ 26241765 w 635"/>
                <a:gd name="T27" fmla="*/ 133908 h 172"/>
                <a:gd name="T28" fmla="*/ 108201843 w 635"/>
                <a:gd name="T29" fmla="*/ 127222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5"/>
                <a:gd name="T46" fmla="*/ 0 h 172"/>
                <a:gd name="T47" fmla="*/ 635 w 635"/>
                <a:gd name="T48" fmla="*/ 172 h 1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5" h="172">
                  <a:moveTo>
                    <a:pt x="99" y="37"/>
                  </a:moveTo>
                  <a:cubicBezTo>
                    <a:pt x="126" y="38"/>
                    <a:pt x="150" y="44"/>
                    <a:pt x="189" y="48"/>
                  </a:cubicBezTo>
                  <a:cubicBezTo>
                    <a:pt x="228" y="52"/>
                    <a:pt x="282" y="62"/>
                    <a:pt x="336" y="60"/>
                  </a:cubicBezTo>
                  <a:cubicBezTo>
                    <a:pt x="390" y="58"/>
                    <a:pt x="465" y="42"/>
                    <a:pt x="512" y="33"/>
                  </a:cubicBezTo>
                  <a:cubicBezTo>
                    <a:pt x="559" y="24"/>
                    <a:pt x="599" y="0"/>
                    <a:pt x="617" y="7"/>
                  </a:cubicBezTo>
                  <a:cubicBezTo>
                    <a:pt x="635" y="14"/>
                    <a:pt x="632" y="51"/>
                    <a:pt x="623" y="73"/>
                  </a:cubicBezTo>
                  <a:cubicBezTo>
                    <a:pt x="614" y="95"/>
                    <a:pt x="612" y="126"/>
                    <a:pt x="560" y="142"/>
                  </a:cubicBezTo>
                  <a:cubicBezTo>
                    <a:pt x="508" y="158"/>
                    <a:pt x="380" y="166"/>
                    <a:pt x="310" y="169"/>
                  </a:cubicBezTo>
                  <a:cubicBezTo>
                    <a:pt x="240" y="172"/>
                    <a:pt x="180" y="164"/>
                    <a:pt x="141" y="161"/>
                  </a:cubicBezTo>
                  <a:cubicBezTo>
                    <a:pt x="102" y="158"/>
                    <a:pt x="88" y="151"/>
                    <a:pt x="77" y="150"/>
                  </a:cubicBezTo>
                  <a:cubicBezTo>
                    <a:pt x="66" y="149"/>
                    <a:pt x="81" y="158"/>
                    <a:pt x="77" y="154"/>
                  </a:cubicBezTo>
                  <a:cubicBezTo>
                    <a:pt x="73" y="150"/>
                    <a:pt x="66" y="147"/>
                    <a:pt x="54" y="126"/>
                  </a:cubicBezTo>
                  <a:cubicBezTo>
                    <a:pt x="42" y="105"/>
                    <a:pt x="10" y="42"/>
                    <a:pt x="5" y="28"/>
                  </a:cubicBezTo>
                  <a:cubicBezTo>
                    <a:pt x="0" y="14"/>
                    <a:pt x="8" y="37"/>
                    <a:pt x="24" y="39"/>
                  </a:cubicBezTo>
                  <a:cubicBezTo>
                    <a:pt x="40" y="41"/>
                    <a:pt x="72" y="37"/>
                    <a:pt x="99" y="37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33" name="Freeform 404"/>
            <p:cNvSpPr>
              <a:spLocks/>
            </p:cNvSpPr>
            <p:nvPr/>
          </p:nvSpPr>
          <p:spPr bwMode="auto">
            <a:xfrm>
              <a:off x="3981" y="11104"/>
              <a:ext cx="1374" cy="1081"/>
            </a:xfrm>
            <a:custGeom>
              <a:avLst/>
              <a:gdLst>
                <a:gd name="T0" fmla="*/ 301 w 1374"/>
                <a:gd name="T1" fmla="*/ 214 h 1081"/>
                <a:gd name="T2" fmla="*/ 634 w 1374"/>
                <a:gd name="T3" fmla="*/ 237 h 1081"/>
                <a:gd name="T4" fmla="*/ 1020 w 1374"/>
                <a:gd name="T5" fmla="*/ 237 h 1081"/>
                <a:gd name="T6" fmla="*/ 1295 w 1374"/>
                <a:gd name="T7" fmla="*/ 145 h 1081"/>
                <a:gd name="T8" fmla="*/ 1374 w 1374"/>
                <a:gd name="T9" fmla="*/ 823 h 1081"/>
                <a:gd name="T10" fmla="*/ 581 w 1374"/>
                <a:gd name="T11" fmla="*/ 948 h 1081"/>
                <a:gd name="T12" fmla="*/ 69 w 1374"/>
                <a:gd name="T13" fmla="*/ 943 h 1081"/>
                <a:gd name="T14" fmla="*/ 0 w 1374"/>
                <a:gd name="T15" fmla="*/ 121 h 1081"/>
                <a:gd name="T16" fmla="*/ 301 w 1374"/>
                <a:gd name="T17" fmla="*/ 214 h 10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4"/>
                <a:gd name="T28" fmla="*/ 0 h 1081"/>
                <a:gd name="T29" fmla="*/ 1374 w 1374"/>
                <a:gd name="T30" fmla="*/ 1081 h 10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4" h="1081">
                  <a:moveTo>
                    <a:pt x="301" y="214"/>
                  </a:moveTo>
                  <a:cubicBezTo>
                    <a:pt x="404" y="217"/>
                    <a:pt x="514" y="232"/>
                    <a:pt x="634" y="237"/>
                  </a:cubicBezTo>
                  <a:cubicBezTo>
                    <a:pt x="754" y="241"/>
                    <a:pt x="909" y="252"/>
                    <a:pt x="1020" y="237"/>
                  </a:cubicBezTo>
                  <a:cubicBezTo>
                    <a:pt x="1131" y="221"/>
                    <a:pt x="1236" y="47"/>
                    <a:pt x="1295" y="145"/>
                  </a:cubicBezTo>
                  <a:lnTo>
                    <a:pt x="1374" y="823"/>
                  </a:lnTo>
                  <a:cubicBezTo>
                    <a:pt x="1255" y="957"/>
                    <a:pt x="798" y="928"/>
                    <a:pt x="581" y="948"/>
                  </a:cubicBezTo>
                  <a:cubicBezTo>
                    <a:pt x="364" y="968"/>
                    <a:pt x="166" y="1081"/>
                    <a:pt x="69" y="943"/>
                  </a:cubicBezTo>
                  <a:lnTo>
                    <a:pt x="0" y="121"/>
                  </a:lnTo>
                  <a:cubicBezTo>
                    <a:pt x="39" y="0"/>
                    <a:pt x="238" y="195"/>
                    <a:pt x="301" y="21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34" name="Text Box 405"/>
            <p:cNvSpPr txBox="1">
              <a:spLocks noChangeArrowheads="1"/>
            </p:cNvSpPr>
            <p:nvPr/>
          </p:nvSpPr>
          <p:spPr bwMode="auto">
            <a:xfrm>
              <a:off x="4340" y="11345"/>
              <a:ext cx="824" cy="108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>
                  <a:solidFill>
                    <a:srgbClr val="33CCCC"/>
                  </a:solidFill>
                </a:rPr>
                <a:t>2</a:t>
              </a:r>
            </a:p>
          </p:txBody>
        </p:sp>
        <p:sp>
          <p:nvSpPr>
            <p:cNvPr id="42335" name="Freeform 406"/>
            <p:cNvSpPr>
              <a:spLocks/>
            </p:cNvSpPr>
            <p:nvPr/>
          </p:nvSpPr>
          <p:spPr bwMode="auto">
            <a:xfrm>
              <a:off x="3981" y="10024"/>
              <a:ext cx="1342" cy="385"/>
            </a:xfrm>
            <a:custGeom>
              <a:avLst/>
              <a:gdLst>
                <a:gd name="T0" fmla="*/ 63 w 1342"/>
                <a:gd name="T1" fmla="*/ 90 h 385"/>
                <a:gd name="T2" fmla="*/ 181 w 1342"/>
                <a:gd name="T3" fmla="*/ 84 h 385"/>
                <a:gd name="T4" fmla="*/ 380 w 1342"/>
                <a:gd name="T5" fmla="*/ 108 h 385"/>
                <a:gd name="T6" fmla="*/ 706 w 1342"/>
                <a:gd name="T7" fmla="*/ 135 h 385"/>
                <a:gd name="T8" fmla="*/ 1096 w 1342"/>
                <a:gd name="T9" fmla="*/ 75 h 385"/>
                <a:gd name="T10" fmla="*/ 1332 w 1342"/>
                <a:gd name="T11" fmla="*/ 15 h 385"/>
                <a:gd name="T12" fmla="*/ 1342 w 1342"/>
                <a:gd name="T13" fmla="*/ 164 h 385"/>
                <a:gd name="T14" fmla="*/ 1203 w 1342"/>
                <a:gd name="T15" fmla="*/ 318 h 385"/>
                <a:gd name="T16" fmla="*/ 648 w 1342"/>
                <a:gd name="T17" fmla="*/ 378 h 385"/>
                <a:gd name="T18" fmla="*/ 274 w 1342"/>
                <a:gd name="T19" fmla="*/ 360 h 385"/>
                <a:gd name="T20" fmla="*/ 132 w 1342"/>
                <a:gd name="T21" fmla="*/ 336 h 385"/>
                <a:gd name="T22" fmla="*/ 132 w 1342"/>
                <a:gd name="T23" fmla="*/ 345 h 385"/>
                <a:gd name="T24" fmla="*/ 0 w 1342"/>
                <a:gd name="T25" fmla="*/ 288 h 3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2"/>
                <a:gd name="T40" fmla="*/ 0 h 385"/>
                <a:gd name="T41" fmla="*/ 1342 w 1342"/>
                <a:gd name="T42" fmla="*/ 385 h 3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2" h="385">
                  <a:moveTo>
                    <a:pt x="63" y="90"/>
                  </a:moveTo>
                  <a:cubicBezTo>
                    <a:pt x="83" y="89"/>
                    <a:pt x="128" y="81"/>
                    <a:pt x="181" y="84"/>
                  </a:cubicBezTo>
                  <a:cubicBezTo>
                    <a:pt x="234" y="87"/>
                    <a:pt x="294" y="99"/>
                    <a:pt x="380" y="108"/>
                  </a:cubicBezTo>
                  <a:cubicBezTo>
                    <a:pt x="467" y="117"/>
                    <a:pt x="586" y="139"/>
                    <a:pt x="706" y="135"/>
                  </a:cubicBezTo>
                  <a:cubicBezTo>
                    <a:pt x="826" y="130"/>
                    <a:pt x="992" y="95"/>
                    <a:pt x="1096" y="75"/>
                  </a:cubicBezTo>
                  <a:cubicBezTo>
                    <a:pt x="1200" y="55"/>
                    <a:pt x="1291" y="0"/>
                    <a:pt x="1332" y="15"/>
                  </a:cubicBezTo>
                  <a:lnTo>
                    <a:pt x="1342" y="164"/>
                  </a:lnTo>
                  <a:cubicBezTo>
                    <a:pt x="1321" y="214"/>
                    <a:pt x="1318" y="282"/>
                    <a:pt x="1203" y="318"/>
                  </a:cubicBezTo>
                  <a:cubicBezTo>
                    <a:pt x="1087" y="354"/>
                    <a:pt x="804" y="372"/>
                    <a:pt x="648" y="378"/>
                  </a:cubicBezTo>
                  <a:cubicBezTo>
                    <a:pt x="493" y="385"/>
                    <a:pt x="360" y="367"/>
                    <a:pt x="274" y="360"/>
                  </a:cubicBezTo>
                  <a:cubicBezTo>
                    <a:pt x="187" y="354"/>
                    <a:pt x="156" y="338"/>
                    <a:pt x="132" y="336"/>
                  </a:cubicBezTo>
                  <a:cubicBezTo>
                    <a:pt x="107" y="334"/>
                    <a:pt x="154" y="353"/>
                    <a:pt x="132" y="345"/>
                  </a:cubicBezTo>
                  <a:cubicBezTo>
                    <a:pt x="110" y="337"/>
                    <a:pt x="27" y="300"/>
                    <a:pt x="0" y="288"/>
                  </a:cubicBezTo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10" name="Group 407"/>
            <p:cNvGrpSpPr>
              <a:grpSpLocks/>
            </p:cNvGrpSpPr>
            <p:nvPr/>
          </p:nvGrpSpPr>
          <p:grpSpPr bwMode="auto">
            <a:xfrm>
              <a:off x="4221" y="6784"/>
              <a:ext cx="1200" cy="480"/>
              <a:chOff x="1578" y="13169"/>
              <a:chExt cx="1203" cy="682"/>
            </a:xfrm>
          </p:grpSpPr>
          <p:sp>
            <p:nvSpPr>
              <p:cNvPr id="42339" name="Oval 408"/>
              <p:cNvSpPr>
                <a:spLocks noChangeArrowheads="1"/>
              </p:cNvSpPr>
              <p:nvPr/>
            </p:nvSpPr>
            <p:spPr bwMode="auto">
              <a:xfrm>
                <a:off x="1580" y="13454"/>
                <a:ext cx="480" cy="354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340" name="Oval 409"/>
              <p:cNvSpPr>
                <a:spLocks noChangeArrowheads="1"/>
              </p:cNvSpPr>
              <p:nvPr/>
            </p:nvSpPr>
            <p:spPr bwMode="auto">
              <a:xfrm>
                <a:off x="1709" y="13617"/>
                <a:ext cx="240" cy="177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341" name="Freeform 410"/>
              <p:cNvSpPr>
                <a:spLocks/>
              </p:cNvSpPr>
              <p:nvPr/>
            </p:nvSpPr>
            <p:spPr bwMode="auto">
              <a:xfrm rot="1480563" flipH="1">
                <a:off x="1578" y="13169"/>
                <a:ext cx="456" cy="119"/>
              </a:xfrm>
              <a:custGeom>
                <a:avLst/>
                <a:gdLst>
                  <a:gd name="T0" fmla="*/ 2147483647 w 181"/>
                  <a:gd name="T1" fmla="*/ 0 h 50"/>
                  <a:gd name="T2" fmla="*/ 2147483647 w 181"/>
                  <a:gd name="T3" fmla="*/ 60603978 h 50"/>
                  <a:gd name="T4" fmla="*/ 297945402 w 181"/>
                  <a:gd name="T5" fmla="*/ 173651373 h 50"/>
                  <a:gd name="T6" fmla="*/ 1471870842 w 181"/>
                  <a:gd name="T7" fmla="*/ 373084117 h 50"/>
                  <a:gd name="T8" fmla="*/ 2147483647 w 181"/>
                  <a:gd name="T9" fmla="*/ 113594090 h 50"/>
                  <a:gd name="T10" fmla="*/ 2147483647 w 181"/>
                  <a:gd name="T11" fmla="*/ 456927112 h 50"/>
                  <a:gd name="T12" fmla="*/ 2147483647 w 181"/>
                  <a:gd name="T13" fmla="*/ 714357125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42" name="Freeform 411"/>
              <p:cNvSpPr>
                <a:spLocks/>
              </p:cNvSpPr>
              <p:nvPr/>
            </p:nvSpPr>
            <p:spPr bwMode="auto">
              <a:xfrm>
                <a:off x="1593" y="13698"/>
                <a:ext cx="456" cy="153"/>
              </a:xfrm>
              <a:custGeom>
                <a:avLst/>
                <a:gdLst>
                  <a:gd name="T0" fmla="*/ 152064263 w 182"/>
                  <a:gd name="T1" fmla="*/ 229832 h 83"/>
                  <a:gd name="T2" fmla="*/ 1437121662 w 182"/>
                  <a:gd name="T3" fmla="*/ 2489384 h 83"/>
                  <a:gd name="T4" fmla="*/ 2147483647 w 182"/>
                  <a:gd name="T5" fmla="*/ 3307253 h 83"/>
                  <a:gd name="T6" fmla="*/ 2147483647 w 182"/>
                  <a:gd name="T7" fmla="*/ 4001282 h 83"/>
                  <a:gd name="T8" fmla="*/ 2147483647 w 182"/>
                  <a:gd name="T9" fmla="*/ 3307253 h 83"/>
                  <a:gd name="T10" fmla="*/ 2147483647 w 182"/>
                  <a:gd name="T11" fmla="*/ 2653774 h 83"/>
                  <a:gd name="T12" fmla="*/ 2147483647 w 182"/>
                  <a:gd name="T13" fmla="*/ 5315345 h 83"/>
                  <a:gd name="T14" fmla="*/ 2147483647 w 182"/>
                  <a:gd name="T15" fmla="*/ 7799167 h 83"/>
                  <a:gd name="T16" fmla="*/ 2147483647 w 182"/>
                  <a:gd name="T17" fmla="*/ 9101185 h 83"/>
                  <a:gd name="T18" fmla="*/ 2147483647 w 182"/>
                  <a:gd name="T19" fmla="*/ 8223496 h 83"/>
                  <a:gd name="T20" fmla="*/ 1437121662 w 182"/>
                  <a:gd name="T21" fmla="*/ 6450299 h 83"/>
                  <a:gd name="T22" fmla="*/ 605464691 w 182"/>
                  <a:gd name="T23" fmla="*/ 4001282 h 83"/>
                  <a:gd name="T24" fmla="*/ 152064263 w 182"/>
                  <a:gd name="T25" fmla="*/ 22983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43" name="Freeform 412"/>
              <p:cNvSpPr>
                <a:spLocks/>
              </p:cNvSpPr>
              <p:nvPr/>
            </p:nvSpPr>
            <p:spPr bwMode="auto">
              <a:xfrm rot="823541" flipV="1">
                <a:off x="1608" y="13399"/>
                <a:ext cx="462" cy="167"/>
              </a:xfrm>
              <a:custGeom>
                <a:avLst/>
                <a:gdLst>
                  <a:gd name="T0" fmla="*/ 187343354 w 182"/>
                  <a:gd name="T1" fmla="*/ 1144181 h 83"/>
                  <a:gd name="T2" fmla="*/ 1839622216 w 182"/>
                  <a:gd name="T3" fmla="*/ 12906299 h 83"/>
                  <a:gd name="T4" fmla="*/ 2147483647 w 182"/>
                  <a:gd name="T5" fmla="*/ 17538317 h 83"/>
                  <a:gd name="T6" fmla="*/ 2147483647 w 182"/>
                  <a:gd name="T7" fmla="*/ 21082499 h 83"/>
                  <a:gd name="T8" fmla="*/ 2147483647 w 182"/>
                  <a:gd name="T9" fmla="*/ 17538317 h 83"/>
                  <a:gd name="T10" fmla="*/ 2147483647 w 182"/>
                  <a:gd name="T11" fmla="*/ 14063387 h 83"/>
                  <a:gd name="T12" fmla="*/ 2147483647 w 182"/>
                  <a:gd name="T13" fmla="*/ 28296204 h 83"/>
                  <a:gd name="T14" fmla="*/ 2147483647 w 182"/>
                  <a:gd name="T15" fmla="*/ 41204591 h 83"/>
                  <a:gd name="T16" fmla="*/ 2147483647 w 182"/>
                  <a:gd name="T17" fmla="*/ 48193961 h 83"/>
                  <a:gd name="T18" fmla="*/ 2147483647 w 182"/>
                  <a:gd name="T19" fmla="*/ 43567218 h 83"/>
                  <a:gd name="T20" fmla="*/ 1839622216 w 182"/>
                  <a:gd name="T21" fmla="*/ 34124405 h 83"/>
                  <a:gd name="T22" fmla="*/ 784686043 w 182"/>
                  <a:gd name="T23" fmla="*/ 21082499 h 83"/>
                  <a:gd name="T24" fmla="*/ 187343354 w 182"/>
                  <a:gd name="T25" fmla="*/ 114418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grpSp>
            <p:nvGrpSpPr>
              <p:cNvPr id="11" name="Group 413"/>
              <p:cNvGrpSpPr>
                <a:grpSpLocks/>
              </p:cNvGrpSpPr>
              <p:nvPr/>
            </p:nvGrpSpPr>
            <p:grpSpPr bwMode="auto">
              <a:xfrm>
                <a:off x="2181" y="13264"/>
                <a:ext cx="600" cy="566"/>
                <a:chOff x="2113" y="13272"/>
                <a:chExt cx="532" cy="686"/>
              </a:xfrm>
            </p:grpSpPr>
            <p:sp>
              <p:nvSpPr>
                <p:cNvPr id="42345" name="Freeform 414"/>
                <p:cNvSpPr>
                  <a:spLocks/>
                </p:cNvSpPr>
                <p:nvPr/>
              </p:nvSpPr>
              <p:spPr bwMode="auto">
                <a:xfrm rot="-678984">
                  <a:off x="2326" y="13272"/>
                  <a:ext cx="319" cy="112"/>
                </a:xfrm>
                <a:custGeom>
                  <a:avLst/>
                  <a:gdLst>
                    <a:gd name="T0" fmla="*/ 2989945 w 181"/>
                    <a:gd name="T1" fmla="*/ 0 h 50"/>
                    <a:gd name="T2" fmla="*/ 3849400 w 181"/>
                    <a:gd name="T3" fmla="*/ 18079971 h 50"/>
                    <a:gd name="T4" fmla="*/ 321501 w 181"/>
                    <a:gd name="T5" fmla="*/ 53792544 h 50"/>
                    <a:gd name="T6" fmla="*/ 1662295 w 181"/>
                    <a:gd name="T7" fmla="*/ 116892017 h 50"/>
                    <a:gd name="T8" fmla="*/ 4591979 w 181"/>
                    <a:gd name="T9" fmla="*/ 36176822 h 50"/>
                    <a:gd name="T10" fmla="*/ 6293115 w 181"/>
                    <a:gd name="T11" fmla="*/ 145089272 h 50"/>
                    <a:gd name="T12" fmla="*/ 8578119 w 181"/>
                    <a:gd name="T13" fmla="*/ 225804475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46" name="Oval 415"/>
                <p:cNvSpPr>
                  <a:spLocks noChangeArrowheads="1"/>
                </p:cNvSpPr>
                <p:nvPr/>
              </p:nvSpPr>
              <p:spPr bwMode="auto">
                <a:xfrm>
                  <a:off x="2113" y="13487"/>
                  <a:ext cx="426" cy="42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347" name="Oval 416"/>
                <p:cNvSpPr>
                  <a:spLocks noChangeArrowheads="1"/>
                </p:cNvSpPr>
                <p:nvPr/>
              </p:nvSpPr>
              <p:spPr bwMode="auto">
                <a:xfrm>
                  <a:off x="2117" y="13660"/>
                  <a:ext cx="213" cy="21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348" name="Freeform 417"/>
                <p:cNvSpPr>
                  <a:spLocks/>
                </p:cNvSpPr>
                <p:nvPr/>
              </p:nvSpPr>
              <p:spPr bwMode="auto">
                <a:xfrm>
                  <a:off x="2135" y="13773"/>
                  <a:ext cx="404" cy="185"/>
                </a:xfrm>
                <a:custGeom>
                  <a:avLst/>
                  <a:gdLst>
                    <a:gd name="T0" fmla="*/ 15371720 w 182"/>
                    <a:gd name="T1" fmla="*/ 7474766 h 83"/>
                    <a:gd name="T2" fmla="*/ 143572318 w 182"/>
                    <a:gd name="T3" fmla="*/ 90243270 h 83"/>
                    <a:gd name="T4" fmla="*/ 265512121 w 182"/>
                    <a:gd name="T5" fmla="*/ 123155676 h 83"/>
                    <a:gd name="T6" fmla="*/ 426744471 w 182"/>
                    <a:gd name="T7" fmla="*/ 147395143 h 83"/>
                    <a:gd name="T8" fmla="*/ 569840051 w 182"/>
                    <a:gd name="T9" fmla="*/ 123155676 h 83"/>
                    <a:gd name="T10" fmla="*/ 676628278 w 182"/>
                    <a:gd name="T11" fmla="*/ 97548619 h 83"/>
                    <a:gd name="T12" fmla="*/ 654027301 w 182"/>
                    <a:gd name="T13" fmla="*/ 196623455 h 83"/>
                    <a:gd name="T14" fmla="*/ 562916328 w 182"/>
                    <a:gd name="T15" fmla="*/ 288056039 h 83"/>
                    <a:gd name="T16" fmla="*/ 411091367 w 182"/>
                    <a:gd name="T17" fmla="*/ 337342446 h 83"/>
                    <a:gd name="T18" fmla="*/ 273772684 w 182"/>
                    <a:gd name="T19" fmla="*/ 304334535 h 83"/>
                    <a:gd name="T20" fmla="*/ 143572318 w 182"/>
                    <a:gd name="T21" fmla="*/ 238285119 h 83"/>
                    <a:gd name="T22" fmla="*/ 61861543 w 182"/>
                    <a:gd name="T23" fmla="*/ 147395143 h 83"/>
                    <a:gd name="T24" fmla="*/ 15371720 w 182"/>
                    <a:gd name="T25" fmla="*/ 7474766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49" name="Freeform 418"/>
                <p:cNvSpPr>
                  <a:spLocks/>
                </p:cNvSpPr>
                <p:nvPr/>
              </p:nvSpPr>
              <p:spPr bwMode="auto">
                <a:xfrm rot="823541" flipV="1">
                  <a:off x="2139" y="13482"/>
                  <a:ext cx="404" cy="186"/>
                </a:xfrm>
                <a:custGeom>
                  <a:avLst/>
                  <a:gdLst>
                    <a:gd name="T0" fmla="*/ 15371720 w 182"/>
                    <a:gd name="T1" fmla="*/ 8115811 h 83"/>
                    <a:gd name="T2" fmla="*/ 143572318 w 182"/>
                    <a:gd name="T3" fmla="*/ 99964843 h 83"/>
                    <a:gd name="T4" fmla="*/ 265512121 w 182"/>
                    <a:gd name="T5" fmla="*/ 135911468 h 83"/>
                    <a:gd name="T6" fmla="*/ 426744471 w 182"/>
                    <a:gd name="T7" fmla="*/ 164959619 h 83"/>
                    <a:gd name="T8" fmla="*/ 569840051 w 182"/>
                    <a:gd name="T9" fmla="*/ 135911468 h 83"/>
                    <a:gd name="T10" fmla="*/ 676628278 w 182"/>
                    <a:gd name="T11" fmla="*/ 109557742 h 83"/>
                    <a:gd name="T12" fmla="*/ 654027301 w 182"/>
                    <a:gd name="T13" fmla="*/ 219338362 h 83"/>
                    <a:gd name="T14" fmla="*/ 562916328 w 182"/>
                    <a:gd name="T15" fmla="*/ 319176958 h 83"/>
                    <a:gd name="T16" fmla="*/ 411091367 w 182"/>
                    <a:gd name="T17" fmla="*/ 373297399 h 83"/>
                    <a:gd name="T18" fmla="*/ 273772684 w 182"/>
                    <a:gd name="T19" fmla="*/ 337350487 h 83"/>
                    <a:gd name="T20" fmla="*/ 143572318 w 182"/>
                    <a:gd name="T21" fmla="*/ 263739979 h 83"/>
                    <a:gd name="T22" fmla="*/ 61861543 w 182"/>
                    <a:gd name="T23" fmla="*/ 164959619 h 83"/>
                    <a:gd name="T24" fmla="*/ 15371720 w 182"/>
                    <a:gd name="T25" fmla="*/ 8115811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</p:grpSp>
        </p:grpSp>
        <p:sp>
          <p:nvSpPr>
            <p:cNvPr id="42337" name="Freeform 419"/>
            <p:cNvSpPr>
              <a:spLocks/>
            </p:cNvSpPr>
            <p:nvPr/>
          </p:nvSpPr>
          <p:spPr bwMode="auto">
            <a:xfrm>
              <a:off x="4101" y="12304"/>
              <a:ext cx="1374" cy="1081"/>
            </a:xfrm>
            <a:custGeom>
              <a:avLst/>
              <a:gdLst>
                <a:gd name="T0" fmla="*/ 301 w 1374"/>
                <a:gd name="T1" fmla="*/ 214 h 1081"/>
                <a:gd name="T2" fmla="*/ 634 w 1374"/>
                <a:gd name="T3" fmla="*/ 237 h 1081"/>
                <a:gd name="T4" fmla="*/ 1020 w 1374"/>
                <a:gd name="T5" fmla="*/ 237 h 1081"/>
                <a:gd name="T6" fmla="*/ 1295 w 1374"/>
                <a:gd name="T7" fmla="*/ 145 h 1081"/>
                <a:gd name="T8" fmla="*/ 1374 w 1374"/>
                <a:gd name="T9" fmla="*/ 823 h 1081"/>
                <a:gd name="T10" fmla="*/ 581 w 1374"/>
                <a:gd name="T11" fmla="*/ 948 h 1081"/>
                <a:gd name="T12" fmla="*/ 69 w 1374"/>
                <a:gd name="T13" fmla="*/ 943 h 1081"/>
                <a:gd name="T14" fmla="*/ 0 w 1374"/>
                <a:gd name="T15" fmla="*/ 121 h 1081"/>
                <a:gd name="T16" fmla="*/ 301 w 1374"/>
                <a:gd name="T17" fmla="*/ 214 h 10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4"/>
                <a:gd name="T28" fmla="*/ 0 h 1081"/>
                <a:gd name="T29" fmla="*/ 1374 w 1374"/>
                <a:gd name="T30" fmla="*/ 1081 h 10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4" h="1081">
                  <a:moveTo>
                    <a:pt x="301" y="214"/>
                  </a:moveTo>
                  <a:cubicBezTo>
                    <a:pt x="404" y="217"/>
                    <a:pt x="514" y="232"/>
                    <a:pt x="634" y="237"/>
                  </a:cubicBezTo>
                  <a:cubicBezTo>
                    <a:pt x="754" y="241"/>
                    <a:pt x="909" y="252"/>
                    <a:pt x="1020" y="237"/>
                  </a:cubicBezTo>
                  <a:cubicBezTo>
                    <a:pt x="1131" y="221"/>
                    <a:pt x="1236" y="47"/>
                    <a:pt x="1295" y="145"/>
                  </a:cubicBezTo>
                  <a:lnTo>
                    <a:pt x="1374" y="823"/>
                  </a:lnTo>
                  <a:cubicBezTo>
                    <a:pt x="1255" y="957"/>
                    <a:pt x="798" y="928"/>
                    <a:pt x="581" y="948"/>
                  </a:cubicBezTo>
                  <a:cubicBezTo>
                    <a:pt x="364" y="968"/>
                    <a:pt x="166" y="1081"/>
                    <a:pt x="69" y="943"/>
                  </a:cubicBezTo>
                  <a:lnTo>
                    <a:pt x="0" y="121"/>
                  </a:lnTo>
                  <a:cubicBezTo>
                    <a:pt x="39" y="0"/>
                    <a:pt x="238" y="195"/>
                    <a:pt x="301" y="21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338" name="Freeform 420"/>
            <p:cNvSpPr>
              <a:spLocks/>
            </p:cNvSpPr>
            <p:nvPr/>
          </p:nvSpPr>
          <p:spPr bwMode="auto">
            <a:xfrm>
              <a:off x="4155" y="6664"/>
              <a:ext cx="1302" cy="480"/>
            </a:xfrm>
            <a:custGeom>
              <a:avLst/>
              <a:gdLst>
                <a:gd name="T0" fmla="*/ 312 w 1302"/>
                <a:gd name="T1" fmla="*/ 3 h 590"/>
                <a:gd name="T2" fmla="*/ 627 w 1302"/>
                <a:gd name="T3" fmla="*/ 4 h 590"/>
                <a:gd name="T4" fmla="*/ 1026 w 1302"/>
                <a:gd name="T5" fmla="*/ 4 h 590"/>
                <a:gd name="T6" fmla="*/ 1302 w 1302"/>
                <a:gd name="T7" fmla="*/ 2 h 590"/>
                <a:gd name="T8" fmla="*/ 1296 w 1302"/>
                <a:gd name="T9" fmla="*/ 11 h 590"/>
                <a:gd name="T10" fmla="*/ 1059 w 1302"/>
                <a:gd name="T11" fmla="*/ 7 h 590"/>
                <a:gd name="T12" fmla="*/ 213 w 1302"/>
                <a:gd name="T13" fmla="*/ 7 h 590"/>
                <a:gd name="T14" fmla="*/ 0 w 1302"/>
                <a:gd name="T15" fmla="*/ 9 h 590"/>
                <a:gd name="T16" fmla="*/ 48 w 1302"/>
                <a:gd name="T17" fmla="*/ 2 h 590"/>
                <a:gd name="T18" fmla="*/ 312 w 1302"/>
                <a:gd name="T19" fmla="*/ 3 h 5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2"/>
                <a:gd name="T31" fmla="*/ 0 h 590"/>
                <a:gd name="T32" fmla="*/ 1302 w 1302"/>
                <a:gd name="T33" fmla="*/ 590 h 5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2" h="590">
                  <a:moveTo>
                    <a:pt x="312" y="164"/>
                  </a:moveTo>
                  <a:cubicBezTo>
                    <a:pt x="420" y="184"/>
                    <a:pt x="507" y="195"/>
                    <a:pt x="627" y="199"/>
                  </a:cubicBezTo>
                  <a:cubicBezTo>
                    <a:pt x="746" y="203"/>
                    <a:pt x="914" y="208"/>
                    <a:pt x="1026" y="185"/>
                  </a:cubicBezTo>
                  <a:cubicBezTo>
                    <a:pt x="1138" y="162"/>
                    <a:pt x="1257" y="0"/>
                    <a:pt x="1302" y="59"/>
                  </a:cubicBezTo>
                  <a:lnTo>
                    <a:pt x="1296" y="537"/>
                  </a:lnTo>
                  <a:cubicBezTo>
                    <a:pt x="1255" y="590"/>
                    <a:pt x="1239" y="411"/>
                    <a:pt x="1059" y="378"/>
                  </a:cubicBezTo>
                  <a:cubicBezTo>
                    <a:pt x="879" y="345"/>
                    <a:pt x="389" y="333"/>
                    <a:pt x="213" y="341"/>
                  </a:cubicBezTo>
                  <a:cubicBezTo>
                    <a:pt x="37" y="349"/>
                    <a:pt x="27" y="469"/>
                    <a:pt x="0" y="426"/>
                  </a:cubicBezTo>
                  <a:lnTo>
                    <a:pt x="48" y="84"/>
                  </a:lnTo>
                  <a:cubicBezTo>
                    <a:pt x="100" y="40"/>
                    <a:pt x="257" y="147"/>
                    <a:pt x="312" y="16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12" name="Group 359"/>
          <p:cNvGrpSpPr>
            <a:grpSpLocks/>
          </p:cNvGrpSpPr>
          <p:nvPr/>
        </p:nvGrpSpPr>
        <p:grpSpPr bwMode="auto">
          <a:xfrm flipH="1">
            <a:off x="1698625" y="376238"/>
            <a:ext cx="1447800" cy="3276600"/>
            <a:chOff x="8079" y="184"/>
            <a:chExt cx="3292" cy="8877"/>
          </a:xfrm>
        </p:grpSpPr>
        <p:grpSp>
          <p:nvGrpSpPr>
            <p:cNvPr id="13" name="Group 360"/>
            <p:cNvGrpSpPr>
              <a:grpSpLocks/>
            </p:cNvGrpSpPr>
            <p:nvPr/>
          </p:nvGrpSpPr>
          <p:grpSpPr bwMode="auto">
            <a:xfrm>
              <a:off x="8079" y="184"/>
              <a:ext cx="1630" cy="8877"/>
              <a:chOff x="8079" y="184"/>
              <a:chExt cx="1630" cy="8877"/>
            </a:xfrm>
          </p:grpSpPr>
          <p:sp>
            <p:nvSpPr>
              <p:cNvPr id="42311" name="Freeform 361"/>
              <p:cNvSpPr>
                <a:spLocks/>
              </p:cNvSpPr>
              <p:nvPr/>
            </p:nvSpPr>
            <p:spPr bwMode="auto">
              <a:xfrm>
                <a:off x="8079" y="184"/>
                <a:ext cx="1596" cy="8877"/>
              </a:xfrm>
              <a:custGeom>
                <a:avLst/>
                <a:gdLst>
                  <a:gd name="T0" fmla="*/ 0 w 1596"/>
                  <a:gd name="T1" fmla="*/ 5411 h 8877"/>
                  <a:gd name="T2" fmla="*/ 213 w 1596"/>
                  <a:gd name="T3" fmla="*/ 8184 h 8877"/>
                  <a:gd name="T4" fmla="*/ 514 w 1596"/>
                  <a:gd name="T5" fmla="*/ 8852 h 8877"/>
                  <a:gd name="T6" fmla="*/ 1348 w 1596"/>
                  <a:gd name="T7" fmla="*/ 8877 h 8877"/>
                  <a:gd name="T8" fmla="*/ 1596 w 1596"/>
                  <a:gd name="T9" fmla="*/ 8238 h 8877"/>
                  <a:gd name="T10" fmla="*/ 1348 w 1596"/>
                  <a:gd name="T11" fmla="*/ 6238 h 8877"/>
                  <a:gd name="T12" fmla="*/ 1365 w 1596"/>
                  <a:gd name="T13" fmla="*/ 4051 h 8877"/>
                  <a:gd name="T14" fmla="*/ 1101 w 1596"/>
                  <a:gd name="T15" fmla="*/ 3416 h 8877"/>
                  <a:gd name="T16" fmla="*/ 1335 w 1596"/>
                  <a:gd name="T17" fmla="*/ 3020 h 8877"/>
                  <a:gd name="T18" fmla="*/ 1507 w 1596"/>
                  <a:gd name="T19" fmla="*/ 1609 h 8877"/>
                  <a:gd name="T20" fmla="*/ 1525 w 1596"/>
                  <a:gd name="T21" fmla="*/ 560 h 8877"/>
                  <a:gd name="T22" fmla="*/ 1330 w 1596"/>
                  <a:gd name="T23" fmla="*/ 134 h 8877"/>
                  <a:gd name="T24" fmla="*/ 833 w 1596"/>
                  <a:gd name="T25" fmla="*/ 0 h 8877"/>
                  <a:gd name="T26" fmla="*/ 461 w 1596"/>
                  <a:gd name="T27" fmla="*/ 321 h 8877"/>
                  <a:gd name="T28" fmla="*/ 266 w 1596"/>
                  <a:gd name="T29" fmla="*/ 1148 h 8877"/>
                  <a:gd name="T30" fmla="*/ 177 w 1596"/>
                  <a:gd name="T31" fmla="*/ 1892 h 8877"/>
                  <a:gd name="T32" fmla="*/ 281 w 1596"/>
                  <a:gd name="T33" fmla="*/ 2896 h 8877"/>
                  <a:gd name="T34" fmla="*/ 281 w 1596"/>
                  <a:gd name="T35" fmla="*/ 3556 h 8877"/>
                  <a:gd name="T36" fmla="*/ 21 w 1596"/>
                  <a:gd name="T37" fmla="*/ 4416 h 8877"/>
                  <a:gd name="T38" fmla="*/ 0 w 1596"/>
                  <a:gd name="T39" fmla="*/ 5411 h 887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96"/>
                  <a:gd name="T61" fmla="*/ 0 h 8877"/>
                  <a:gd name="T62" fmla="*/ 1596 w 1596"/>
                  <a:gd name="T63" fmla="*/ 8877 h 887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96" h="8877">
                    <a:moveTo>
                      <a:pt x="0" y="5411"/>
                    </a:moveTo>
                    <a:lnTo>
                      <a:pt x="213" y="8184"/>
                    </a:lnTo>
                    <a:lnTo>
                      <a:pt x="514" y="8852"/>
                    </a:lnTo>
                    <a:lnTo>
                      <a:pt x="1348" y="8877"/>
                    </a:lnTo>
                    <a:lnTo>
                      <a:pt x="1596" y="8238"/>
                    </a:lnTo>
                    <a:lnTo>
                      <a:pt x="1348" y="6238"/>
                    </a:lnTo>
                    <a:lnTo>
                      <a:pt x="1365" y="4051"/>
                    </a:lnTo>
                    <a:lnTo>
                      <a:pt x="1101" y="3416"/>
                    </a:lnTo>
                    <a:lnTo>
                      <a:pt x="1335" y="3020"/>
                    </a:lnTo>
                    <a:lnTo>
                      <a:pt x="1507" y="1609"/>
                    </a:lnTo>
                    <a:lnTo>
                      <a:pt x="1525" y="560"/>
                    </a:lnTo>
                    <a:lnTo>
                      <a:pt x="1330" y="134"/>
                    </a:lnTo>
                    <a:lnTo>
                      <a:pt x="833" y="0"/>
                    </a:lnTo>
                    <a:lnTo>
                      <a:pt x="461" y="321"/>
                    </a:lnTo>
                    <a:lnTo>
                      <a:pt x="266" y="1148"/>
                    </a:lnTo>
                    <a:lnTo>
                      <a:pt x="177" y="1892"/>
                    </a:lnTo>
                    <a:lnTo>
                      <a:pt x="281" y="2896"/>
                    </a:lnTo>
                    <a:lnTo>
                      <a:pt x="281" y="3556"/>
                    </a:lnTo>
                    <a:cubicBezTo>
                      <a:pt x="238" y="3809"/>
                      <a:pt x="68" y="4107"/>
                      <a:pt x="21" y="4416"/>
                    </a:cubicBezTo>
                    <a:lnTo>
                      <a:pt x="0" y="541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lin ang="0" scaled="1"/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grpSp>
            <p:nvGrpSpPr>
              <p:cNvPr id="14" name="Group 362"/>
              <p:cNvGrpSpPr>
                <a:grpSpLocks/>
              </p:cNvGrpSpPr>
              <p:nvPr/>
            </p:nvGrpSpPr>
            <p:grpSpPr bwMode="auto">
              <a:xfrm>
                <a:off x="8541" y="1384"/>
                <a:ext cx="852" cy="647"/>
                <a:chOff x="9861" y="2464"/>
                <a:chExt cx="852" cy="647"/>
              </a:xfrm>
            </p:grpSpPr>
            <p:sp>
              <p:nvSpPr>
                <p:cNvPr id="42320" name="Oval 363"/>
                <p:cNvSpPr>
                  <a:spLocks noChangeArrowheads="1"/>
                </p:cNvSpPr>
                <p:nvPr/>
              </p:nvSpPr>
              <p:spPr bwMode="auto">
                <a:xfrm flipV="1">
                  <a:off x="9861" y="2808"/>
                  <a:ext cx="336" cy="29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321" name="Oval 364"/>
                <p:cNvSpPr>
                  <a:spLocks noChangeArrowheads="1"/>
                </p:cNvSpPr>
                <p:nvPr/>
              </p:nvSpPr>
              <p:spPr bwMode="auto">
                <a:xfrm flipV="1">
                  <a:off x="9868" y="2902"/>
                  <a:ext cx="168" cy="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322" name="Freeform 365"/>
                <p:cNvSpPr>
                  <a:spLocks/>
                </p:cNvSpPr>
                <p:nvPr/>
              </p:nvSpPr>
              <p:spPr bwMode="auto">
                <a:xfrm rot="678984" flipV="1">
                  <a:off x="10461" y="2464"/>
                  <a:ext cx="252" cy="78"/>
                </a:xfrm>
                <a:custGeom>
                  <a:avLst/>
                  <a:gdLst>
                    <a:gd name="T0" fmla="*/ 34072 w 181"/>
                    <a:gd name="T1" fmla="*/ 0 h 50"/>
                    <a:gd name="T2" fmla="*/ 43689 w 181"/>
                    <a:gd name="T3" fmla="*/ 17187 h 50"/>
                    <a:gd name="T4" fmla="*/ 3696 w 181"/>
                    <a:gd name="T5" fmla="*/ 57762 h 50"/>
                    <a:gd name="T6" fmla="*/ 18900 w 181"/>
                    <a:gd name="T7" fmla="*/ 122711 h 50"/>
                    <a:gd name="T8" fmla="*/ 52186 w 181"/>
                    <a:gd name="T9" fmla="*/ 37027 h 50"/>
                    <a:gd name="T10" fmla="*/ 71560 w 181"/>
                    <a:gd name="T11" fmla="*/ 149807 h 50"/>
                    <a:gd name="T12" fmla="*/ 97511 w 181"/>
                    <a:gd name="T13" fmla="*/ 233699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23" name="Freeform 366"/>
                <p:cNvSpPr>
                  <a:spLocks/>
                </p:cNvSpPr>
                <p:nvPr/>
              </p:nvSpPr>
              <p:spPr bwMode="auto">
                <a:xfrm rot="-1480563" flipH="1" flipV="1">
                  <a:off x="9861" y="2464"/>
                  <a:ext cx="317" cy="78"/>
                </a:xfrm>
                <a:custGeom>
                  <a:avLst/>
                  <a:gdLst>
                    <a:gd name="T0" fmla="*/ 2649239 w 181"/>
                    <a:gd name="T1" fmla="*/ 0 h 50"/>
                    <a:gd name="T2" fmla="*/ 3417102 w 181"/>
                    <a:gd name="T3" fmla="*/ 17187 h 50"/>
                    <a:gd name="T4" fmla="*/ 291591 w 181"/>
                    <a:gd name="T5" fmla="*/ 57762 h 50"/>
                    <a:gd name="T6" fmla="*/ 1465701 w 181"/>
                    <a:gd name="T7" fmla="*/ 122711 h 50"/>
                    <a:gd name="T8" fmla="*/ 4090271 w 181"/>
                    <a:gd name="T9" fmla="*/ 37027 h 50"/>
                    <a:gd name="T10" fmla="*/ 5602949 w 181"/>
                    <a:gd name="T11" fmla="*/ 149807 h 50"/>
                    <a:gd name="T12" fmla="*/ 7615728 w 181"/>
                    <a:gd name="T13" fmla="*/ 233699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24" name="Oval 367"/>
                <p:cNvSpPr>
                  <a:spLocks noChangeArrowheads="1"/>
                </p:cNvSpPr>
                <p:nvPr/>
              </p:nvSpPr>
              <p:spPr bwMode="auto">
                <a:xfrm flipV="1">
                  <a:off x="10281" y="2734"/>
                  <a:ext cx="336" cy="29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325" name="Oval 368"/>
                <p:cNvSpPr>
                  <a:spLocks noChangeArrowheads="1"/>
                </p:cNvSpPr>
                <p:nvPr/>
              </p:nvSpPr>
              <p:spPr bwMode="auto">
                <a:xfrm flipV="1">
                  <a:off x="10288" y="2827"/>
                  <a:ext cx="168" cy="15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326" name="Freeform 369"/>
                <p:cNvSpPr>
                  <a:spLocks/>
                </p:cNvSpPr>
                <p:nvPr/>
              </p:nvSpPr>
              <p:spPr bwMode="auto">
                <a:xfrm flipV="1">
                  <a:off x="9872" y="2779"/>
                  <a:ext cx="318" cy="129"/>
                </a:xfrm>
                <a:custGeom>
                  <a:avLst/>
                  <a:gdLst>
                    <a:gd name="T0" fmla="*/ 161221 w 182"/>
                    <a:gd name="T1" fmla="*/ 9328 h 83"/>
                    <a:gd name="T2" fmla="*/ 1514765 w 182"/>
                    <a:gd name="T3" fmla="*/ 94554 h 83"/>
                    <a:gd name="T4" fmla="*/ 2807596 w 182"/>
                    <a:gd name="T5" fmla="*/ 131481 h 83"/>
                    <a:gd name="T6" fmla="*/ 4512462 w 182"/>
                    <a:gd name="T7" fmla="*/ 156598 h 83"/>
                    <a:gd name="T8" fmla="*/ 6038872 w 182"/>
                    <a:gd name="T9" fmla="*/ 131481 h 83"/>
                    <a:gd name="T10" fmla="*/ 7160643 w 182"/>
                    <a:gd name="T11" fmla="*/ 104740 h 83"/>
                    <a:gd name="T12" fmla="*/ 6936023 w 182"/>
                    <a:gd name="T13" fmla="*/ 211199 h 83"/>
                    <a:gd name="T14" fmla="*/ 5976321 w 182"/>
                    <a:gd name="T15" fmla="*/ 305147 h 83"/>
                    <a:gd name="T16" fmla="*/ 4352271 w 182"/>
                    <a:gd name="T17" fmla="*/ 354988 h 83"/>
                    <a:gd name="T18" fmla="*/ 2896962 w 182"/>
                    <a:gd name="T19" fmla="*/ 321990 h 83"/>
                    <a:gd name="T20" fmla="*/ 1514765 w 182"/>
                    <a:gd name="T21" fmla="*/ 253009 h 83"/>
                    <a:gd name="T22" fmla="*/ 647937 w 182"/>
                    <a:gd name="T23" fmla="*/ 156598 h 83"/>
                    <a:gd name="T24" fmla="*/ 161221 w 182"/>
                    <a:gd name="T25" fmla="*/ 9328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27" name="Freeform 370"/>
                <p:cNvSpPr>
                  <a:spLocks/>
                </p:cNvSpPr>
                <p:nvPr/>
              </p:nvSpPr>
              <p:spPr bwMode="auto">
                <a:xfrm flipV="1">
                  <a:off x="10299" y="2704"/>
                  <a:ext cx="318" cy="129"/>
                </a:xfrm>
                <a:custGeom>
                  <a:avLst/>
                  <a:gdLst>
                    <a:gd name="T0" fmla="*/ 161221 w 182"/>
                    <a:gd name="T1" fmla="*/ 9328 h 83"/>
                    <a:gd name="T2" fmla="*/ 1514765 w 182"/>
                    <a:gd name="T3" fmla="*/ 94554 h 83"/>
                    <a:gd name="T4" fmla="*/ 2807596 w 182"/>
                    <a:gd name="T5" fmla="*/ 131481 h 83"/>
                    <a:gd name="T6" fmla="*/ 4512462 w 182"/>
                    <a:gd name="T7" fmla="*/ 156598 h 83"/>
                    <a:gd name="T8" fmla="*/ 6038872 w 182"/>
                    <a:gd name="T9" fmla="*/ 131481 h 83"/>
                    <a:gd name="T10" fmla="*/ 7160643 w 182"/>
                    <a:gd name="T11" fmla="*/ 104740 h 83"/>
                    <a:gd name="T12" fmla="*/ 6936023 w 182"/>
                    <a:gd name="T13" fmla="*/ 211199 h 83"/>
                    <a:gd name="T14" fmla="*/ 5976321 w 182"/>
                    <a:gd name="T15" fmla="*/ 305147 h 83"/>
                    <a:gd name="T16" fmla="*/ 4352271 w 182"/>
                    <a:gd name="T17" fmla="*/ 354988 h 83"/>
                    <a:gd name="T18" fmla="*/ 2896962 w 182"/>
                    <a:gd name="T19" fmla="*/ 321990 h 83"/>
                    <a:gd name="T20" fmla="*/ 1514765 w 182"/>
                    <a:gd name="T21" fmla="*/ 253009 h 83"/>
                    <a:gd name="T22" fmla="*/ 647937 w 182"/>
                    <a:gd name="T23" fmla="*/ 156598 h 83"/>
                    <a:gd name="T24" fmla="*/ 161221 w 182"/>
                    <a:gd name="T25" fmla="*/ 9328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28" name="Freeform 371"/>
                <p:cNvSpPr>
                  <a:spLocks/>
                </p:cNvSpPr>
                <p:nvPr/>
              </p:nvSpPr>
              <p:spPr bwMode="auto">
                <a:xfrm rot="-823541">
                  <a:off x="9886" y="2981"/>
                  <a:ext cx="318" cy="130"/>
                </a:xfrm>
                <a:custGeom>
                  <a:avLst/>
                  <a:gdLst>
                    <a:gd name="T0" fmla="*/ 161221 w 182"/>
                    <a:gd name="T1" fmla="*/ 10788 h 83"/>
                    <a:gd name="T2" fmla="*/ 1514765 w 182"/>
                    <a:gd name="T3" fmla="*/ 109314 h 83"/>
                    <a:gd name="T4" fmla="*/ 2807596 w 182"/>
                    <a:gd name="T5" fmla="*/ 152360 h 83"/>
                    <a:gd name="T6" fmla="*/ 4512462 w 182"/>
                    <a:gd name="T7" fmla="*/ 180620 h 83"/>
                    <a:gd name="T8" fmla="*/ 6038872 w 182"/>
                    <a:gd name="T9" fmla="*/ 152360 h 83"/>
                    <a:gd name="T10" fmla="*/ 7160643 w 182"/>
                    <a:gd name="T11" fmla="*/ 122878 h 83"/>
                    <a:gd name="T12" fmla="*/ 6936023 w 182"/>
                    <a:gd name="T13" fmla="*/ 240599 h 83"/>
                    <a:gd name="T14" fmla="*/ 5976321 w 182"/>
                    <a:gd name="T15" fmla="*/ 352211 h 83"/>
                    <a:gd name="T16" fmla="*/ 4352271 w 182"/>
                    <a:gd name="T17" fmla="*/ 409954 h 83"/>
                    <a:gd name="T18" fmla="*/ 2896962 w 182"/>
                    <a:gd name="T19" fmla="*/ 373767 h 83"/>
                    <a:gd name="T20" fmla="*/ 1514765 w 182"/>
                    <a:gd name="T21" fmla="*/ 294088 h 83"/>
                    <a:gd name="T22" fmla="*/ 647937 w 182"/>
                    <a:gd name="T23" fmla="*/ 180620 h 83"/>
                    <a:gd name="T24" fmla="*/ 161221 w 182"/>
                    <a:gd name="T25" fmla="*/ 10788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29" name="Freeform 372"/>
                <p:cNvSpPr>
                  <a:spLocks/>
                </p:cNvSpPr>
                <p:nvPr/>
              </p:nvSpPr>
              <p:spPr bwMode="auto">
                <a:xfrm rot="-823541">
                  <a:off x="10302" y="2907"/>
                  <a:ext cx="319" cy="129"/>
                </a:xfrm>
                <a:custGeom>
                  <a:avLst/>
                  <a:gdLst>
                    <a:gd name="T0" fmla="*/ 168248 w 182"/>
                    <a:gd name="T1" fmla="*/ 9328 h 83"/>
                    <a:gd name="T2" fmla="*/ 1624208 w 182"/>
                    <a:gd name="T3" fmla="*/ 94554 h 83"/>
                    <a:gd name="T4" fmla="*/ 3006349 w 182"/>
                    <a:gd name="T5" fmla="*/ 131481 h 83"/>
                    <a:gd name="T6" fmla="*/ 4785852 w 182"/>
                    <a:gd name="T7" fmla="*/ 156598 h 83"/>
                    <a:gd name="T8" fmla="*/ 6409474 w 182"/>
                    <a:gd name="T9" fmla="*/ 131481 h 83"/>
                    <a:gd name="T10" fmla="*/ 7609147 w 182"/>
                    <a:gd name="T11" fmla="*/ 104740 h 83"/>
                    <a:gd name="T12" fmla="*/ 7338307 w 182"/>
                    <a:gd name="T13" fmla="*/ 211199 h 83"/>
                    <a:gd name="T14" fmla="*/ 6314482 w 182"/>
                    <a:gd name="T15" fmla="*/ 305147 h 83"/>
                    <a:gd name="T16" fmla="*/ 4604439 w 182"/>
                    <a:gd name="T17" fmla="*/ 354988 h 83"/>
                    <a:gd name="T18" fmla="*/ 3067793 w 182"/>
                    <a:gd name="T19" fmla="*/ 321990 h 83"/>
                    <a:gd name="T20" fmla="*/ 1624208 w 182"/>
                    <a:gd name="T21" fmla="*/ 253009 h 83"/>
                    <a:gd name="T22" fmla="*/ 683582 w 182"/>
                    <a:gd name="T23" fmla="*/ 156598 h 83"/>
                    <a:gd name="T24" fmla="*/ 168248 w 182"/>
                    <a:gd name="T25" fmla="*/ 9328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</p:grpSp>
          <p:sp>
            <p:nvSpPr>
              <p:cNvPr id="42313" name="Freeform 373"/>
              <p:cNvSpPr>
                <a:spLocks/>
              </p:cNvSpPr>
              <p:nvPr/>
            </p:nvSpPr>
            <p:spPr bwMode="auto">
              <a:xfrm>
                <a:off x="8181" y="7624"/>
                <a:ext cx="1504" cy="576"/>
              </a:xfrm>
              <a:custGeom>
                <a:avLst/>
                <a:gdLst>
                  <a:gd name="T0" fmla="*/ 227959184 w 678"/>
                  <a:gd name="T1" fmla="*/ 2147483647 h 197"/>
                  <a:gd name="T2" fmla="*/ 579019809 w 678"/>
                  <a:gd name="T3" fmla="*/ 2147483647 h 197"/>
                  <a:gd name="T4" fmla="*/ 1111196752 w 678"/>
                  <a:gd name="T5" fmla="*/ 2147483647 h 197"/>
                  <a:gd name="T6" fmla="*/ 1786561258 w 678"/>
                  <a:gd name="T7" fmla="*/ 2147483647 h 197"/>
                  <a:gd name="T8" fmla="*/ 2147483647 w 678"/>
                  <a:gd name="T9" fmla="*/ 2147483647 h 197"/>
                  <a:gd name="T10" fmla="*/ 2147483647 w 678"/>
                  <a:gd name="T11" fmla="*/ 2147483647 h 197"/>
                  <a:gd name="T12" fmla="*/ 2147483647 w 678"/>
                  <a:gd name="T13" fmla="*/ 2147483647 h 197"/>
                  <a:gd name="T14" fmla="*/ 1054024116 w 678"/>
                  <a:gd name="T15" fmla="*/ 2147483647 h 197"/>
                  <a:gd name="T16" fmla="*/ 390533593 w 678"/>
                  <a:gd name="T17" fmla="*/ 2147483647 h 197"/>
                  <a:gd name="T18" fmla="*/ 98230739 w 678"/>
                  <a:gd name="T19" fmla="*/ 2147483647 h 197"/>
                  <a:gd name="T20" fmla="*/ 86366268 w 678"/>
                  <a:gd name="T21" fmla="*/ 2147483647 h 197"/>
                  <a:gd name="T22" fmla="*/ 74551203 w 678"/>
                  <a:gd name="T23" fmla="*/ 2147483647 h 197"/>
                  <a:gd name="T24" fmla="*/ 40589440 w 678"/>
                  <a:gd name="T25" fmla="*/ 2147483647 h 197"/>
                  <a:gd name="T26" fmla="*/ 30522573 w 678"/>
                  <a:gd name="T27" fmla="*/ 2147483647 h 197"/>
                  <a:gd name="T28" fmla="*/ 227959184 w 678"/>
                  <a:gd name="T29" fmla="*/ 2147483647 h 19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78"/>
                  <a:gd name="T46" fmla="*/ 0 h 197"/>
                  <a:gd name="T47" fmla="*/ 678 w 678"/>
                  <a:gd name="T48" fmla="*/ 197 h 19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78" h="197">
                    <a:moveTo>
                      <a:pt x="61" y="51"/>
                    </a:moveTo>
                    <a:cubicBezTo>
                      <a:pt x="84" y="51"/>
                      <a:pt x="115" y="61"/>
                      <a:pt x="154" y="65"/>
                    </a:cubicBezTo>
                    <a:cubicBezTo>
                      <a:pt x="193" y="69"/>
                      <a:pt x="242" y="74"/>
                      <a:pt x="296" y="75"/>
                    </a:cubicBezTo>
                    <a:cubicBezTo>
                      <a:pt x="350" y="76"/>
                      <a:pt x="427" y="77"/>
                      <a:pt x="476" y="71"/>
                    </a:cubicBezTo>
                    <a:cubicBezTo>
                      <a:pt x="525" y="65"/>
                      <a:pt x="571" y="47"/>
                      <a:pt x="593" y="39"/>
                    </a:cubicBezTo>
                    <a:cubicBezTo>
                      <a:pt x="615" y="31"/>
                      <a:pt x="605" y="0"/>
                      <a:pt x="610" y="21"/>
                    </a:cubicBezTo>
                    <a:cubicBezTo>
                      <a:pt x="615" y="42"/>
                      <a:pt x="678" y="136"/>
                      <a:pt x="623" y="165"/>
                    </a:cubicBezTo>
                    <a:cubicBezTo>
                      <a:pt x="568" y="194"/>
                      <a:pt x="367" y="193"/>
                      <a:pt x="281" y="195"/>
                    </a:cubicBezTo>
                    <a:cubicBezTo>
                      <a:pt x="195" y="197"/>
                      <a:pt x="146" y="180"/>
                      <a:pt x="104" y="175"/>
                    </a:cubicBezTo>
                    <a:cubicBezTo>
                      <a:pt x="62" y="170"/>
                      <a:pt x="39" y="167"/>
                      <a:pt x="26" y="164"/>
                    </a:cubicBezTo>
                    <a:cubicBezTo>
                      <a:pt x="13" y="161"/>
                      <a:pt x="24" y="159"/>
                      <a:pt x="23" y="155"/>
                    </a:cubicBezTo>
                    <a:cubicBezTo>
                      <a:pt x="22" y="151"/>
                      <a:pt x="22" y="153"/>
                      <a:pt x="20" y="138"/>
                    </a:cubicBezTo>
                    <a:cubicBezTo>
                      <a:pt x="18" y="123"/>
                      <a:pt x="13" y="79"/>
                      <a:pt x="11" y="63"/>
                    </a:cubicBezTo>
                    <a:cubicBezTo>
                      <a:pt x="9" y="47"/>
                      <a:pt x="0" y="43"/>
                      <a:pt x="8" y="41"/>
                    </a:cubicBezTo>
                    <a:cubicBezTo>
                      <a:pt x="16" y="39"/>
                      <a:pt x="50" y="49"/>
                      <a:pt x="61" y="51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14" name="Freeform 374"/>
              <p:cNvSpPr>
                <a:spLocks/>
              </p:cNvSpPr>
              <p:nvPr/>
            </p:nvSpPr>
            <p:spPr bwMode="auto">
              <a:xfrm>
                <a:off x="8301" y="8344"/>
                <a:ext cx="1408" cy="384"/>
              </a:xfrm>
              <a:custGeom>
                <a:avLst/>
                <a:gdLst>
                  <a:gd name="T0" fmla="*/ 369343686 w 635"/>
                  <a:gd name="T1" fmla="*/ 157306134 h 172"/>
                  <a:gd name="T2" fmla="*/ 703340777 w 635"/>
                  <a:gd name="T3" fmla="*/ 203382688 h 172"/>
                  <a:gd name="T4" fmla="*/ 1250530999 w 635"/>
                  <a:gd name="T5" fmla="*/ 254412019 h 172"/>
                  <a:gd name="T6" fmla="*/ 1905334775 w 635"/>
                  <a:gd name="T7" fmla="*/ 140251717 h 172"/>
                  <a:gd name="T8" fmla="*/ 2147483647 w 635"/>
                  <a:gd name="T9" fmla="*/ 30574435 h 172"/>
                  <a:gd name="T10" fmla="*/ 2147483647 w 635"/>
                  <a:gd name="T11" fmla="*/ 309671636 h 172"/>
                  <a:gd name="T12" fmla="*/ 2084897979 w 635"/>
                  <a:gd name="T13" fmla="*/ 602316110 h 172"/>
                  <a:gd name="T14" fmla="*/ 1152897593 w 635"/>
                  <a:gd name="T15" fmla="*/ 716104093 h 172"/>
                  <a:gd name="T16" fmla="*/ 525370780 w 635"/>
                  <a:gd name="T17" fmla="*/ 681111882 h 172"/>
                  <a:gd name="T18" fmla="*/ 286864630 w 635"/>
                  <a:gd name="T19" fmla="*/ 636098382 h 172"/>
                  <a:gd name="T20" fmla="*/ 286864630 w 635"/>
                  <a:gd name="T21" fmla="*/ 653283287 h 172"/>
                  <a:gd name="T22" fmla="*/ 201358592 w 635"/>
                  <a:gd name="T23" fmla="*/ 533366595 h 172"/>
                  <a:gd name="T24" fmla="*/ 18192688 w 635"/>
                  <a:gd name="T25" fmla="*/ 119923157 h 172"/>
                  <a:gd name="T26" fmla="*/ 89444676 w 635"/>
                  <a:gd name="T27" fmla="*/ 165002991 h 172"/>
                  <a:gd name="T28" fmla="*/ 369343686 w 635"/>
                  <a:gd name="T29" fmla="*/ 157306134 h 1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35"/>
                  <a:gd name="T46" fmla="*/ 0 h 172"/>
                  <a:gd name="T47" fmla="*/ 635 w 635"/>
                  <a:gd name="T48" fmla="*/ 172 h 17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35" h="172">
                    <a:moveTo>
                      <a:pt x="99" y="37"/>
                    </a:moveTo>
                    <a:cubicBezTo>
                      <a:pt x="126" y="38"/>
                      <a:pt x="150" y="44"/>
                      <a:pt x="189" y="48"/>
                    </a:cubicBezTo>
                    <a:cubicBezTo>
                      <a:pt x="228" y="52"/>
                      <a:pt x="282" y="62"/>
                      <a:pt x="336" y="60"/>
                    </a:cubicBezTo>
                    <a:cubicBezTo>
                      <a:pt x="390" y="58"/>
                      <a:pt x="465" y="42"/>
                      <a:pt x="512" y="33"/>
                    </a:cubicBezTo>
                    <a:cubicBezTo>
                      <a:pt x="559" y="24"/>
                      <a:pt x="599" y="0"/>
                      <a:pt x="617" y="7"/>
                    </a:cubicBezTo>
                    <a:cubicBezTo>
                      <a:pt x="635" y="14"/>
                      <a:pt x="632" y="51"/>
                      <a:pt x="623" y="73"/>
                    </a:cubicBezTo>
                    <a:cubicBezTo>
                      <a:pt x="614" y="95"/>
                      <a:pt x="612" y="126"/>
                      <a:pt x="560" y="142"/>
                    </a:cubicBezTo>
                    <a:cubicBezTo>
                      <a:pt x="508" y="158"/>
                      <a:pt x="380" y="166"/>
                      <a:pt x="310" y="169"/>
                    </a:cubicBezTo>
                    <a:cubicBezTo>
                      <a:pt x="240" y="172"/>
                      <a:pt x="180" y="164"/>
                      <a:pt x="141" y="161"/>
                    </a:cubicBezTo>
                    <a:cubicBezTo>
                      <a:pt x="102" y="158"/>
                      <a:pt x="88" y="151"/>
                      <a:pt x="77" y="150"/>
                    </a:cubicBezTo>
                    <a:cubicBezTo>
                      <a:pt x="66" y="149"/>
                      <a:pt x="81" y="158"/>
                      <a:pt x="77" y="154"/>
                    </a:cubicBezTo>
                    <a:cubicBezTo>
                      <a:pt x="73" y="150"/>
                      <a:pt x="66" y="147"/>
                      <a:pt x="54" y="126"/>
                    </a:cubicBezTo>
                    <a:cubicBezTo>
                      <a:pt x="42" y="105"/>
                      <a:pt x="10" y="42"/>
                      <a:pt x="5" y="28"/>
                    </a:cubicBezTo>
                    <a:cubicBezTo>
                      <a:pt x="0" y="14"/>
                      <a:pt x="8" y="37"/>
                      <a:pt x="24" y="39"/>
                    </a:cubicBezTo>
                    <a:cubicBezTo>
                      <a:pt x="40" y="41"/>
                      <a:pt x="72" y="37"/>
                      <a:pt x="99" y="37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15" name="AutoShape 375"/>
              <p:cNvSpPr>
                <a:spLocks noChangeArrowheads="1"/>
              </p:cNvSpPr>
              <p:nvPr/>
            </p:nvSpPr>
            <p:spPr bwMode="auto">
              <a:xfrm rot="6262884">
                <a:off x="8672" y="3893"/>
                <a:ext cx="362" cy="623"/>
              </a:xfrm>
              <a:prstGeom prst="flowChartCollate">
                <a:avLst/>
              </a:prstGeom>
              <a:solidFill>
                <a:srgbClr val="F4F3D9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316" name="Freeform 376"/>
              <p:cNvSpPr>
                <a:spLocks/>
              </p:cNvSpPr>
              <p:nvPr/>
            </p:nvSpPr>
            <p:spPr bwMode="auto">
              <a:xfrm>
                <a:off x="8266" y="2227"/>
                <a:ext cx="1229" cy="990"/>
              </a:xfrm>
              <a:custGeom>
                <a:avLst/>
                <a:gdLst>
                  <a:gd name="T0" fmla="*/ 548 w 1229"/>
                  <a:gd name="T1" fmla="*/ 721 h 990"/>
                  <a:gd name="T2" fmla="*/ 705 w 1229"/>
                  <a:gd name="T3" fmla="*/ 619 h 990"/>
                  <a:gd name="T4" fmla="*/ 749 w 1229"/>
                  <a:gd name="T5" fmla="*/ 496 h 990"/>
                  <a:gd name="T6" fmla="*/ 603 w 1229"/>
                  <a:gd name="T7" fmla="*/ 483 h 990"/>
                  <a:gd name="T8" fmla="*/ 576 w 1229"/>
                  <a:gd name="T9" fmla="*/ 210 h 990"/>
                  <a:gd name="T10" fmla="*/ 698 w 1229"/>
                  <a:gd name="T11" fmla="*/ 183 h 990"/>
                  <a:gd name="T12" fmla="*/ 1067 w 1229"/>
                  <a:gd name="T13" fmla="*/ 306 h 990"/>
                  <a:gd name="T14" fmla="*/ 1229 w 1229"/>
                  <a:gd name="T15" fmla="*/ 338 h 990"/>
                  <a:gd name="T16" fmla="*/ 1154 w 1229"/>
                  <a:gd name="T17" fmla="*/ 893 h 990"/>
                  <a:gd name="T18" fmla="*/ 916 w 1229"/>
                  <a:gd name="T19" fmla="*/ 918 h 990"/>
                  <a:gd name="T20" fmla="*/ 432 w 1229"/>
                  <a:gd name="T21" fmla="*/ 891 h 990"/>
                  <a:gd name="T22" fmla="*/ 106 w 1229"/>
                  <a:gd name="T23" fmla="*/ 789 h 990"/>
                  <a:gd name="T24" fmla="*/ 20 w 1229"/>
                  <a:gd name="T25" fmla="*/ 116 h 990"/>
                  <a:gd name="T26" fmla="*/ 228 w 1229"/>
                  <a:gd name="T27" fmla="*/ 95 h 990"/>
                  <a:gd name="T28" fmla="*/ 548 w 1229"/>
                  <a:gd name="T29" fmla="*/ 210 h 990"/>
                  <a:gd name="T30" fmla="*/ 568 w 1229"/>
                  <a:gd name="T31" fmla="*/ 408 h 990"/>
                  <a:gd name="T32" fmla="*/ 477 w 1229"/>
                  <a:gd name="T33" fmla="*/ 442 h 990"/>
                  <a:gd name="T34" fmla="*/ 457 w 1229"/>
                  <a:gd name="T35" fmla="*/ 557 h 990"/>
                  <a:gd name="T36" fmla="*/ 548 w 1229"/>
                  <a:gd name="T37" fmla="*/ 721 h 9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29"/>
                  <a:gd name="T58" fmla="*/ 0 h 990"/>
                  <a:gd name="T59" fmla="*/ 1229 w 1229"/>
                  <a:gd name="T60" fmla="*/ 990 h 99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29" h="990">
                    <a:moveTo>
                      <a:pt x="548" y="721"/>
                    </a:moveTo>
                    <a:cubicBezTo>
                      <a:pt x="610" y="728"/>
                      <a:pt x="672" y="659"/>
                      <a:pt x="705" y="619"/>
                    </a:cubicBezTo>
                    <a:cubicBezTo>
                      <a:pt x="738" y="585"/>
                      <a:pt x="767" y="523"/>
                      <a:pt x="749" y="496"/>
                    </a:cubicBezTo>
                    <a:cubicBezTo>
                      <a:pt x="732" y="476"/>
                      <a:pt x="632" y="530"/>
                      <a:pt x="603" y="483"/>
                    </a:cubicBezTo>
                    <a:cubicBezTo>
                      <a:pt x="574" y="435"/>
                      <a:pt x="561" y="258"/>
                      <a:pt x="576" y="210"/>
                    </a:cubicBezTo>
                    <a:cubicBezTo>
                      <a:pt x="592" y="163"/>
                      <a:pt x="616" y="170"/>
                      <a:pt x="698" y="183"/>
                    </a:cubicBezTo>
                    <a:cubicBezTo>
                      <a:pt x="781" y="204"/>
                      <a:pt x="979" y="280"/>
                      <a:pt x="1067" y="306"/>
                    </a:cubicBezTo>
                    <a:cubicBezTo>
                      <a:pt x="1155" y="332"/>
                      <a:pt x="1215" y="240"/>
                      <a:pt x="1229" y="338"/>
                    </a:cubicBezTo>
                    <a:lnTo>
                      <a:pt x="1154" y="893"/>
                    </a:lnTo>
                    <a:cubicBezTo>
                      <a:pt x="1102" y="990"/>
                      <a:pt x="1036" y="918"/>
                      <a:pt x="916" y="918"/>
                    </a:cubicBezTo>
                    <a:cubicBezTo>
                      <a:pt x="796" y="918"/>
                      <a:pt x="568" y="911"/>
                      <a:pt x="432" y="891"/>
                    </a:cubicBezTo>
                    <a:cubicBezTo>
                      <a:pt x="297" y="870"/>
                      <a:pt x="175" y="918"/>
                      <a:pt x="106" y="789"/>
                    </a:cubicBezTo>
                    <a:cubicBezTo>
                      <a:pt x="37" y="660"/>
                      <a:pt x="0" y="232"/>
                      <a:pt x="20" y="116"/>
                    </a:cubicBezTo>
                    <a:cubicBezTo>
                      <a:pt x="40" y="0"/>
                      <a:pt x="140" y="79"/>
                      <a:pt x="228" y="95"/>
                    </a:cubicBezTo>
                    <a:cubicBezTo>
                      <a:pt x="316" y="111"/>
                      <a:pt x="492" y="156"/>
                      <a:pt x="548" y="210"/>
                    </a:cubicBezTo>
                    <a:cubicBezTo>
                      <a:pt x="605" y="265"/>
                      <a:pt x="581" y="374"/>
                      <a:pt x="568" y="408"/>
                    </a:cubicBezTo>
                    <a:cubicBezTo>
                      <a:pt x="556" y="442"/>
                      <a:pt x="494" y="415"/>
                      <a:pt x="477" y="442"/>
                    </a:cubicBezTo>
                    <a:cubicBezTo>
                      <a:pt x="457" y="462"/>
                      <a:pt x="443" y="510"/>
                      <a:pt x="457" y="557"/>
                    </a:cubicBezTo>
                    <a:cubicBezTo>
                      <a:pt x="470" y="598"/>
                      <a:pt x="530" y="687"/>
                      <a:pt x="548" y="721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17" name="Freeform 377"/>
              <p:cNvSpPr>
                <a:spLocks/>
              </p:cNvSpPr>
              <p:nvPr/>
            </p:nvSpPr>
            <p:spPr bwMode="auto">
              <a:xfrm>
                <a:off x="8139" y="6317"/>
                <a:ext cx="1374" cy="1081"/>
              </a:xfrm>
              <a:custGeom>
                <a:avLst/>
                <a:gdLst>
                  <a:gd name="T0" fmla="*/ 301 w 1374"/>
                  <a:gd name="T1" fmla="*/ 214 h 1081"/>
                  <a:gd name="T2" fmla="*/ 634 w 1374"/>
                  <a:gd name="T3" fmla="*/ 237 h 1081"/>
                  <a:gd name="T4" fmla="*/ 1020 w 1374"/>
                  <a:gd name="T5" fmla="*/ 237 h 1081"/>
                  <a:gd name="T6" fmla="*/ 1295 w 1374"/>
                  <a:gd name="T7" fmla="*/ 145 h 1081"/>
                  <a:gd name="T8" fmla="*/ 1374 w 1374"/>
                  <a:gd name="T9" fmla="*/ 823 h 1081"/>
                  <a:gd name="T10" fmla="*/ 581 w 1374"/>
                  <a:gd name="T11" fmla="*/ 948 h 1081"/>
                  <a:gd name="T12" fmla="*/ 69 w 1374"/>
                  <a:gd name="T13" fmla="*/ 943 h 1081"/>
                  <a:gd name="T14" fmla="*/ 0 w 1374"/>
                  <a:gd name="T15" fmla="*/ 121 h 1081"/>
                  <a:gd name="T16" fmla="*/ 301 w 1374"/>
                  <a:gd name="T17" fmla="*/ 214 h 10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74"/>
                  <a:gd name="T28" fmla="*/ 0 h 1081"/>
                  <a:gd name="T29" fmla="*/ 1374 w 1374"/>
                  <a:gd name="T30" fmla="*/ 1081 h 10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74" h="1081">
                    <a:moveTo>
                      <a:pt x="301" y="214"/>
                    </a:moveTo>
                    <a:cubicBezTo>
                      <a:pt x="404" y="217"/>
                      <a:pt x="514" y="232"/>
                      <a:pt x="634" y="237"/>
                    </a:cubicBezTo>
                    <a:cubicBezTo>
                      <a:pt x="754" y="241"/>
                      <a:pt x="909" y="252"/>
                      <a:pt x="1020" y="237"/>
                    </a:cubicBezTo>
                    <a:cubicBezTo>
                      <a:pt x="1131" y="221"/>
                      <a:pt x="1236" y="47"/>
                      <a:pt x="1295" y="145"/>
                    </a:cubicBezTo>
                    <a:lnTo>
                      <a:pt x="1374" y="823"/>
                    </a:lnTo>
                    <a:cubicBezTo>
                      <a:pt x="1255" y="957"/>
                      <a:pt x="798" y="928"/>
                      <a:pt x="581" y="948"/>
                    </a:cubicBezTo>
                    <a:cubicBezTo>
                      <a:pt x="364" y="968"/>
                      <a:pt x="166" y="1081"/>
                      <a:pt x="69" y="943"/>
                    </a:cubicBezTo>
                    <a:lnTo>
                      <a:pt x="0" y="121"/>
                    </a:lnTo>
                    <a:cubicBezTo>
                      <a:pt x="39" y="0"/>
                      <a:pt x="238" y="195"/>
                      <a:pt x="301" y="214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318" name="Text Box 378"/>
              <p:cNvSpPr txBox="1">
                <a:spLocks noChangeArrowheads="1"/>
              </p:cNvSpPr>
              <p:nvPr/>
            </p:nvSpPr>
            <p:spPr bwMode="auto">
              <a:xfrm>
                <a:off x="8422" y="6541"/>
                <a:ext cx="823" cy="1238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l-PL">
                    <a:solidFill>
                      <a:srgbClr val="FFCC00"/>
                    </a:solidFill>
                  </a:rPr>
                  <a:t>1</a:t>
                </a:r>
              </a:p>
            </p:txBody>
          </p:sp>
          <p:sp>
            <p:nvSpPr>
              <p:cNvPr id="42319" name="Freeform 379"/>
              <p:cNvSpPr>
                <a:spLocks/>
              </p:cNvSpPr>
              <p:nvPr/>
            </p:nvSpPr>
            <p:spPr bwMode="auto">
              <a:xfrm>
                <a:off x="8100" y="5223"/>
                <a:ext cx="1342" cy="385"/>
              </a:xfrm>
              <a:custGeom>
                <a:avLst/>
                <a:gdLst>
                  <a:gd name="T0" fmla="*/ 63 w 1342"/>
                  <a:gd name="T1" fmla="*/ 90 h 385"/>
                  <a:gd name="T2" fmla="*/ 181 w 1342"/>
                  <a:gd name="T3" fmla="*/ 84 h 385"/>
                  <a:gd name="T4" fmla="*/ 380 w 1342"/>
                  <a:gd name="T5" fmla="*/ 108 h 385"/>
                  <a:gd name="T6" fmla="*/ 706 w 1342"/>
                  <a:gd name="T7" fmla="*/ 135 h 385"/>
                  <a:gd name="T8" fmla="*/ 1096 w 1342"/>
                  <a:gd name="T9" fmla="*/ 75 h 385"/>
                  <a:gd name="T10" fmla="*/ 1332 w 1342"/>
                  <a:gd name="T11" fmla="*/ 15 h 385"/>
                  <a:gd name="T12" fmla="*/ 1342 w 1342"/>
                  <a:gd name="T13" fmla="*/ 164 h 385"/>
                  <a:gd name="T14" fmla="*/ 1203 w 1342"/>
                  <a:gd name="T15" fmla="*/ 318 h 385"/>
                  <a:gd name="T16" fmla="*/ 648 w 1342"/>
                  <a:gd name="T17" fmla="*/ 378 h 385"/>
                  <a:gd name="T18" fmla="*/ 274 w 1342"/>
                  <a:gd name="T19" fmla="*/ 360 h 385"/>
                  <a:gd name="T20" fmla="*/ 132 w 1342"/>
                  <a:gd name="T21" fmla="*/ 336 h 385"/>
                  <a:gd name="T22" fmla="*/ 132 w 1342"/>
                  <a:gd name="T23" fmla="*/ 345 h 385"/>
                  <a:gd name="T24" fmla="*/ 0 w 1342"/>
                  <a:gd name="T25" fmla="*/ 288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42"/>
                  <a:gd name="T40" fmla="*/ 0 h 385"/>
                  <a:gd name="T41" fmla="*/ 1342 w 1342"/>
                  <a:gd name="T42" fmla="*/ 385 h 3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42" h="385">
                    <a:moveTo>
                      <a:pt x="63" y="90"/>
                    </a:moveTo>
                    <a:cubicBezTo>
                      <a:pt x="83" y="89"/>
                      <a:pt x="128" y="81"/>
                      <a:pt x="181" y="84"/>
                    </a:cubicBezTo>
                    <a:cubicBezTo>
                      <a:pt x="234" y="87"/>
                      <a:pt x="294" y="99"/>
                      <a:pt x="380" y="108"/>
                    </a:cubicBezTo>
                    <a:cubicBezTo>
                      <a:pt x="467" y="117"/>
                      <a:pt x="586" y="139"/>
                      <a:pt x="706" y="135"/>
                    </a:cubicBezTo>
                    <a:cubicBezTo>
                      <a:pt x="826" y="130"/>
                      <a:pt x="992" y="95"/>
                      <a:pt x="1096" y="75"/>
                    </a:cubicBezTo>
                    <a:cubicBezTo>
                      <a:pt x="1200" y="55"/>
                      <a:pt x="1291" y="0"/>
                      <a:pt x="1332" y="15"/>
                    </a:cubicBezTo>
                    <a:lnTo>
                      <a:pt x="1342" y="164"/>
                    </a:lnTo>
                    <a:cubicBezTo>
                      <a:pt x="1321" y="214"/>
                      <a:pt x="1318" y="282"/>
                      <a:pt x="1203" y="318"/>
                    </a:cubicBezTo>
                    <a:cubicBezTo>
                      <a:pt x="1087" y="354"/>
                      <a:pt x="804" y="372"/>
                      <a:pt x="648" y="378"/>
                    </a:cubicBezTo>
                    <a:cubicBezTo>
                      <a:pt x="493" y="385"/>
                      <a:pt x="360" y="367"/>
                      <a:pt x="274" y="360"/>
                    </a:cubicBezTo>
                    <a:cubicBezTo>
                      <a:pt x="187" y="354"/>
                      <a:pt x="156" y="338"/>
                      <a:pt x="132" y="336"/>
                    </a:cubicBezTo>
                    <a:cubicBezTo>
                      <a:pt x="107" y="334"/>
                      <a:pt x="154" y="353"/>
                      <a:pt x="132" y="345"/>
                    </a:cubicBezTo>
                    <a:cubicBezTo>
                      <a:pt x="110" y="337"/>
                      <a:pt x="27" y="300"/>
                      <a:pt x="0" y="288"/>
                    </a:cubicBezTo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grpSp>
          <p:nvGrpSpPr>
            <p:cNvPr id="15" name="Group 380"/>
            <p:cNvGrpSpPr>
              <a:grpSpLocks/>
            </p:cNvGrpSpPr>
            <p:nvPr/>
          </p:nvGrpSpPr>
          <p:grpSpPr bwMode="auto">
            <a:xfrm>
              <a:off x="9741" y="184"/>
              <a:ext cx="1630" cy="8877"/>
              <a:chOff x="8079" y="184"/>
              <a:chExt cx="1630" cy="8877"/>
            </a:xfrm>
          </p:grpSpPr>
          <p:sp>
            <p:nvSpPr>
              <p:cNvPr id="42292" name="Freeform 381"/>
              <p:cNvSpPr>
                <a:spLocks/>
              </p:cNvSpPr>
              <p:nvPr/>
            </p:nvSpPr>
            <p:spPr bwMode="auto">
              <a:xfrm>
                <a:off x="8079" y="184"/>
                <a:ext cx="1596" cy="8877"/>
              </a:xfrm>
              <a:custGeom>
                <a:avLst/>
                <a:gdLst>
                  <a:gd name="T0" fmla="*/ 0 w 1596"/>
                  <a:gd name="T1" fmla="*/ 5411 h 8877"/>
                  <a:gd name="T2" fmla="*/ 213 w 1596"/>
                  <a:gd name="T3" fmla="*/ 8184 h 8877"/>
                  <a:gd name="T4" fmla="*/ 514 w 1596"/>
                  <a:gd name="T5" fmla="*/ 8852 h 8877"/>
                  <a:gd name="T6" fmla="*/ 1348 w 1596"/>
                  <a:gd name="T7" fmla="*/ 8877 h 8877"/>
                  <a:gd name="T8" fmla="*/ 1596 w 1596"/>
                  <a:gd name="T9" fmla="*/ 8238 h 8877"/>
                  <a:gd name="T10" fmla="*/ 1348 w 1596"/>
                  <a:gd name="T11" fmla="*/ 6238 h 8877"/>
                  <a:gd name="T12" fmla="*/ 1365 w 1596"/>
                  <a:gd name="T13" fmla="*/ 4051 h 8877"/>
                  <a:gd name="T14" fmla="*/ 1101 w 1596"/>
                  <a:gd name="T15" fmla="*/ 3416 h 8877"/>
                  <a:gd name="T16" fmla="*/ 1335 w 1596"/>
                  <a:gd name="T17" fmla="*/ 3020 h 8877"/>
                  <a:gd name="T18" fmla="*/ 1507 w 1596"/>
                  <a:gd name="T19" fmla="*/ 1609 h 8877"/>
                  <a:gd name="T20" fmla="*/ 1525 w 1596"/>
                  <a:gd name="T21" fmla="*/ 560 h 8877"/>
                  <a:gd name="T22" fmla="*/ 1330 w 1596"/>
                  <a:gd name="T23" fmla="*/ 134 h 8877"/>
                  <a:gd name="T24" fmla="*/ 833 w 1596"/>
                  <a:gd name="T25" fmla="*/ 0 h 8877"/>
                  <a:gd name="T26" fmla="*/ 461 w 1596"/>
                  <a:gd name="T27" fmla="*/ 321 h 8877"/>
                  <a:gd name="T28" fmla="*/ 266 w 1596"/>
                  <a:gd name="T29" fmla="*/ 1148 h 8877"/>
                  <a:gd name="T30" fmla="*/ 177 w 1596"/>
                  <a:gd name="T31" fmla="*/ 1892 h 8877"/>
                  <a:gd name="T32" fmla="*/ 281 w 1596"/>
                  <a:gd name="T33" fmla="*/ 2896 h 8877"/>
                  <a:gd name="T34" fmla="*/ 281 w 1596"/>
                  <a:gd name="T35" fmla="*/ 3556 h 8877"/>
                  <a:gd name="T36" fmla="*/ 21 w 1596"/>
                  <a:gd name="T37" fmla="*/ 4416 h 8877"/>
                  <a:gd name="T38" fmla="*/ 0 w 1596"/>
                  <a:gd name="T39" fmla="*/ 5411 h 887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96"/>
                  <a:gd name="T61" fmla="*/ 0 h 8877"/>
                  <a:gd name="T62" fmla="*/ 1596 w 1596"/>
                  <a:gd name="T63" fmla="*/ 8877 h 887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96" h="8877">
                    <a:moveTo>
                      <a:pt x="0" y="5411"/>
                    </a:moveTo>
                    <a:lnTo>
                      <a:pt x="213" y="8184"/>
                    </a:lnTo>
                    <a:lnTo>
                      <a:pt x="514" y="8852"/>
                    </a:lnTo>
                    <a:lnTo>
                      <a:pt x="1348" y="8877"/>
                    </a:lnTo>
                    <a:lnTo>
                      <a:pt x="1596" y="8238"/>
                    </a:lnTo>
                    <a:lnTo>
                      <a:pt x="1348" y="6238"/>
                    </a:lnTo>
                    <a:lnTo>
                      <a:pt x="1365" y="4051"/>
                    </a:lnTo>
                    <a:lnTo>
                      <a:pt x="1101" y="3416"/>
                    </a:lnTo>
                    <a:lnTo>
                      <a:pt x="1335" y="3020"/>
                    </a:lnTo>
                    <a:lnTo>
                      <a:pt x="1507" y="1609"/>
                    </a:lnTo>
                    <a:lnTo>
                      <a:pt x="1525" y="560"/>
                    </a:lnTo>
                    <a:lnTo>
                      <a:pt x="1330" y="134"/>
                    </a:lnTo>
                    <a:lnTo>
                      <a:pt x="833" y="0"/>
                    </a:lnTo>
                    <a:lnTo>
                      <a:pt x="461" y="321"/>
                    </a:lnTo>
                    <a:lnTo>
                      <a:pt x="266" y="1148"/>
                    </a:lnTo>
                    <a:lnTo>
                      <a:pt x="177" y="1892"/>
                    </a:lnTo>
                    <a:lnTo>
                      <a:pt x="281" y="2896"/>
                    </a:lnTo>
                    <a:lnTo>
                      <a:pt x="281" y="3556"/>
                    </a:lnTo>
                    <a:cubicBezTo>
                      <a:pt x="238" y="3809"/>
                      <a:pt x="68" y="4107"/>
                      <a:pt x="21" y="4416"/>
                    </a:cubicBezTo>
                    <a:lnTo>
                      <a:pt x="0" y="541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lin ang="0" scaled="1"/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grpSp>
            <p:nvGrpSpPr>
              <p:cNvPr id="16" name="Group 382"/>
              <p:cNvGrpSpPr>
                <a:grpSpLocks/>
              </p:cNvGrpSpPr>
              <p:nvPr/>
            </p:nvGrpSpPr>
            <p:grpSpPr bwMode="auto">
              <a:xfrm>
                <a:off x="8541" y="1384"/>
                <a:ext cx="852" cy="647"/>
                <a:chOff x="9861" y="2464"/>
                <a:chExt cx="852" cy="647"/>
              </a:xfrm>
            </p:grpSpPr>
            <p:sp>
              <p:nvSpPr>
                <p:cNvPr id="42301" name="Oval 383"/>
                <p:cNvSpPr>
                  <a:spLocks noChangeArrowheads="1"/>
                </p:cNvSpPr>
                <p:nvPr/>
              </p:nvSpPr>
              <p:spPr bwMode="auto">
                <a:xfrm flipV="1">
                  <a:off x="9861" y="2808"/>
                  <a:ext cx="336" cy="29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302" name="Oval 384"/>
                <p:cNvSpPr>
                  <a:spLocks noChangeArrowheads="1"/>
                </p:cNvSpPr>
                <p:nvPr/>
              </p:nvSpPr>
              <p:spPr bwMode="auto">
                <a:xfrm flipV="1">
                  <a:off x="9868" y="2902"/>
                  <a:ext cx="168" cy="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303" name="Freeform 385"/>
                <p:cNvSpPr>
                  <a:spLocks/>
                </p:cNvSpPr>
                <p:nvPr/>
              </p:nvSpPr>
              <p:spPr bwMode="auto">
                <a:xfrm rot="678984" flipV="1">
                  <a:off x="10461" y="2464"/>
                  <a:ext cx="252" cy="78"/>
                </a:xfrm>
                <a:custGeom>
                  <a:avLst/>
                  <a:gdLst>
                    <a:gd name="T0" fmla="*/ 34072 w 181"/>
                    <a:gd name="T1" fmla="*/ 0 h 50"/>
                    <a:gd name="T2" fmla="*/ 43689 w 181"/>
                    <a:gd name="T3" fmla="*/ 17187 h 50"/>
                    <a:gd name="T4" fmla="*/ 3696 w 181"/>
                    <a:gd name="T5" fmla="*/ 57762 h 50"/>
                    <a:gd name="T6" fmla="*/ 18900 w 181"/>
                    <a:gd name="T7" fmla="*/ 122711 h 50"/>
                    <a:gd name="T8" fmla="*/ 52186 w 181"/>
                    <a:gd name="T9" fmla="*/ 37027 h 50"/>
                    <a:gd name="T10" fmla="*/ 71560 w 181"/>
                    <a:gd name="T11" fmla="*/ 149807 h 50"/>
                    <a:gd name="T12" fmla="*/ 97511 w 181"/>
                    <a:gd name="T13" fmla="*/ 233699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04" name="Freeform 386"/>
                <p:cNvSpPr>
                  <a:spLocks/>
                </p:cNvSpPr>
                <p:nvPr/>
              </p:nvSpPr>
              <p:spPr bwMode="auto">
                <a:xfrm rot="-1480563" flipH="1" flipV="1">
                  <a:off x="9861" y="2464"/>
                  <a:ext cx="317" cy="78"/>
                </a:xfrm>
                <a:custGeom>
                  <a:avLst/>
                  <a:gdLst>
                    <a:gd name="T0" fmla="*/ 2649239 w 181"/>
                    <a:gd name="T1" fmla="*/ 0 h 50"/>
                    <a:gd name="T2" fmla="*/ 3417102 w 181"/>
                    <a:gd name="T3" fmla="*/ 17187 h 50"/>
                    <a:gd name="T4" fmla="*/ 291591 w 181"/>
                    <a:gd name="T5" fmla="*/ 57762 h 50"/>
                    <a:gd name="T6" fmla="*/ 1465701 w 181"/>
                    <a:gd name="T7" fmla="*/ 122711 h 50"/>
                    <a:gd name="T8" fmla="*/ 4090271 w 181"/>
                    <a:gd name="T9" fmla="*/ 37027 h 50"/>
                    <a:gd name="T10" fmla="*/ 5602949 w 181"/>
                    <a:gd name="T11" fmla="*/ 149807 h 50"/>
                    <a:gd name="T12" fmla="*/ 7615728 w 181"/>
                    <a:gd name="T13" fmla="*/ 233699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05" name="Oval 387"/>
                <p:cNvSpPr>
                  <a:spLocks noChangeArrowheads="1"/>
                </p:cNvSpPr>
                <p:nvPr/>
              </p:nvSpPr>
              <p:spPr bwMode="auto">
                <a:xfrm flipV="1">
                  <a:off x="10281" y="2734"/>
                  <a:ext cx="336" cy="29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306" name="Oval 388"/>
                <p:cNvSpPr>
                  <a:spLocks noChangeArrowheads="1"/>
                </p:cNvSpPr>
                <p:nvPr/>
              </p:nvSpPr>
              <p:spPr bwMode="auto">
                <a:xfrm flipV="1">
                  <a:off x="10288" y="2827"/>
                  <a:ext cx="168" cy="15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307" name="Freeform 389"/>
                <p:cNvSpPr>
                  <a:spLocks/>
                </p:cNvSpPr>
                <p:nvPr/>
              </p:nvSpPr>
              <p:spPr bwMode="auto">
                <a:xfrm flipV="1">
                  <a:off x="9872" y="2779"/>
                  <a:ext cx="318" cy="129"/>
                </a:xfrm>
                <a:custGeom>
                  <a:avLst/>
                  <a:gdLst>
                    <a:gd name="T0" fmla="*/ 161221 w 182"/>
                    <a:gd name="T1" fmla="*/ 9328 h 83"/>
                    <a:gd name="T2" fmla="*/ 1514765 w 182"/>
                    <a:gd name="T3" fmla="*/ 94554 h 83"/>
                    <a:gd name="T4" fmla="*/ 2807596 w 182"/>
                    <a:gd name="T5" fmla="*/ 131481 h 83"/>
                    <a:gd name="T6" fmla="*/ 4512462 w 182"/>
                    <a:gd name="T7" fmla="*/ 156598 h 83"/>
                    <a:gd name="T8" fmla="*/ 6038872 w 182"/>
                    <a:gd name="T9" fmla="*/ 131481 h 83"/>
                    <a:gd name="T10" fmla="*/ 7160643 w 182"/>
                    <a:gd name="T11" fmla="*/ 104740 h 83"/>
                    <a:gd name="T12" fmla="*/ 6936023 w 182"/>
                    <a:gd name="T13" fmla="*/ 211199 h 83"/>
                    <a:gd name="T14" fmla="*/ 5976321 w 182"/>
                    <a:gd name="T15" fmla="*/ 305147 h 83"/>
                    <a:gd name="T16" fmla="*/ 4352271 w 182"/>
                    <a:gd name="T17" fmla="*/ 354988 h 83"/>
                    <a:gd name="T18" fmla="*/ 2896962 w 182"/>
                    <a:gd name="T19" fmla="*/ 321990 h 83"/>
                    <a:gd name="T20" fmla="*/ 1514765 w 182"/>
                    <a:gd name="T21" fmla="*/ 253009 h 83"/>
                    <a:gd name="T22" fmla="*/ 647937 w 182"/>
                    <a:gd name="T23" fmla="*/ 156598 h 83"/>
                    <a:gd name="T24" fmla="*/ 161221 w 182"/>
                    <a:gd name="T25" fmla="*/ 9328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08" name="Freeform 390"/>
                <p:cNvSpPr>
                  <a:spLocks/>
                </p:cNvSpPr>
                <p:nvPr/>
              </p:nvSpPr>
              <p:spPr bwMode="auto">
                <a:xfrm flipV="1">
                  <a:off x="10299" y="2704"/>
                  <a:ext cx="318" cy="129"/>
                </a:xfrm>
                <a:custGeom>
                  <a:avLst/>
                  <a:gdLst>
                    <a:gd name="T0" fmla="*/ 161221 w 182"/>
                    <a:gd name="T1" fmla="*/ 9328 h 83"/>
                    <a:gd name="T2" fmla="*/ 1514765 w 182"/>
                    <a:gd name="T3" fmla="*/ 94554 h 83"/>
                    <a:gd name="T4" fmla="*/ 2807596 w 182"/>
                    <a:gd name="T5" fmla="*/ 131481 h 83"/>
                    <a:gd name="T6" fmla="*/ 4512462 w 182"/>
                    <a:gd name="T7" fmla="*/ 156598 h 83"/>
                    <a:gd name="T8" fmla="*/ 6038872 w 182"/>
                    <a:gd name="T9" fmla="*/ 131481 h 83"/>
                    <a:gd name="T10" fmla="*/ 7160643 w 182"/>
                    <a:gd name="T11" fmla="*/ 104740 h 83"/>
                    <a:gd name="T12" fmla="*/ 6936023 w 182"/>
                    <a:gd name="T13" fmla="*/ 211199 h 83"/>
                    <a:gd name="T14" fmla="*/ 5976321 w 182"/>
                    <a:gd name="T15" fmla="*/ 305147 h 83"/>
                    <a:gd name="T16" fmla="*/ 4352271 w 182"/>
                    <a:gd name="T17" fmla="*/ 354988 h 83"/>
                    <a:gd name="T18" fmla="*/ 2896962 w 182"/>
                    <a:gd name="T19" fmla="*/ 321990 h 83"/>
                    <a:gd name="T20" fmla="*/ 1514765 w 182"/>
                    <a:gd name="T21" fmla="*/ 253009 h 83"/>
                    <a:gd name="T22" fmla="*/ 647937 w 182"/>
                    <a:gd name="T23" fmla="*/ 156598 h 83"/>
                    <a:gd name="T24" fmla="*/ 161221 w 182"/>
                    <a:gd name="T25" fmla="*/ 9328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09" name="Freeform 391"/>
                <p:cNvSpPr>
                  <a:spLocks/>
                </p:cNvSpPr>
                <p:nvPr/>
              </p:nvSpPr>
              <p:spPr bwMode="auto">
                <a:xfrm rot="-823541">
                  <a:off x="9886" y="2981"/>
                  <a:ext cx="318" cy="130"/>
                </a:xfrm>
                <a:custGeom>
                  <a:avLst/>
                  <a:gdLst>
                    <a:gd name="T0" fmla="*/ 161221 w 182"/>
                    <a:gd name="T1" fmla="*/ 10788 h 83"/>
                    <a:gd name="T2" fmla="*/ 1514765 w 182"/>
                    <a:gd name="T3" fmla="*/ 109314 h 83"/>
                    <a:gd name="T4" fmla="*/ 2807596 w 182"/>
                    <a:gd name="T5" fmla="*/ 152360 h 83"/>
                    <a:gd name="T6" fmla="*/ 4512462 w 182"/>
                    <a:gd name="T7" fmla="*/ 180620 h 83"/>
                    <a:gd name="T8" fmla="*/ 6038872 w 182"/>
                    <a:gd name="T9" fmla="*/ 152360 h 83"/>
                    <a:gd name="T10" fmla="*/ 7160643 w 182"/>
                    <a:gd name="T11" fmla="*/ 122878 h 83"/>
                    <a:gd name="T12" fmla="*/ 6936023 w 182"/>
                    <a:gd name="T13" fmla="*/ 240599 h 83"/>
                    <a:gd name="T14" fmla="*/ 5976321 w 182"/>
                    <a:gd name="T15" fmla="*/ 352211 h 83"/>
                    <a:gd name="T16" fmla="*/ 4352271 w 182"/>
                    <a:gd name="T17" fmla="*/ 409954 h 83"/>
                    <a:gd name="T18" fmla="*/ 2896962 w 182"/>
                    <a:gd name="T19" fmla="*/ 373767 h 83"/>
                    <a:gd name="T20" fmla="*/ 1514765 w 182"/>
                    <a:gd name="T21" fmla="*/ 294088 h 83"/>
                    <a:gd name="T22" fmla="*/ 647937 w 182"/>
                    <a:gd name="T23" fmla="*/ 180620 h 83"/>
                    <a:gd name="T24" fmla="*/ 161221 w 182"/>
                    <a:gd name="T25" fmla="*/ 10788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310" name="Freeform 392"/>
                <p:cNvSpPr>
                  <a:spLocks/>
                </p:cNvSpPr>
                <p:nvPr/>
              </p:nvSpPr>
              <p:spPr bwMode="auto">
                <a:xfrm rot="-823541">
                  <a:off x="10302" y="2907"/>
                  <a:ext cx="319" cy="129"/>
                </a:xfrm>
                <a:custGeom>
                  <a:avLst/>
                  <a:gdLst>
                    <a:gd name="T0" fmla="*/ 168248 w 182"/>
                    <a:gd name="T1" fmla="*/ 9328 h 83"/>
                    <a:gd name="T2" fmla="*/ 1624208 w 182"/>
                    <a:gd name="T3" fmla="*/ 94554 h 83"/>
                    <a:gd name="T4" fmla="*/ 3006349 w 182"/>
                    <a:gd name="T5" fmla="*/ 131481 h 83"/>
                    <a:gd name="T6" fmla="*/ 4785852 w 182"/>
                    <a:gd name="T7" fmla="*/ 156598 h 83"/>
                    <a:gd name="T8" fmla="*/ 6409474 w 182"/>
                    <a:gd name="T9" fmla="*/ 131481 h 83"/>
                    <a:gd name="T10" fmla="*/ 7609147 w 182"/>
                    <a:gd name="T11" fmla="*/ 104740 h 83"/>
                    <a:gd name="T12" fmla="*/ 7338307 w 182"/>
                    <a:gd name="T13" fmla="*/ 211199 h 83"/>
                    <a:gd name="T14" fmla="*/ 6314482 w 182"/>
                    <a:gd name="T15" fmla="*/ 305147 h 83"/>
                    <a:gd name="T16" fmla="*/ 4604439 w 182"/>
                    <a:gd name="T17" fmla="*/ 354988 h 83"/>
                    <a:gd name="T18" fmla="*/ 3067793 w 182"/>
                    <a:gd name="T19" fmla="*/ 321990 h 83"/>
                    <a:gd name="T20" fmla="*/ 1624208 w 182"/>
                    <a:gd name="T21" fmla="*/ 253009 h 83"/>
                    <a:gd name="T22" fmla="*/ 683582 w 182"/>
                    <a:gd name="T23" fmla="*/ 156598 h 83"/>
                    <a:gd name="T24" fmla="*/ 168248 w 182"/>
                    <a:gd name="T25" fmla="*/ 9328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</p:grpSp>
          <p:sp>
            <p:nvSpPr>
              <p:cNvPr id="42294" name="Freeform 393"/>
              <p:cNvSpPr>
                <a:spLocks/>
              </p:cNvSpPr>
              <p:nvPr/>
            </p:nvSpPr>
            <p:spPr bwMode="auto">
              <a:xfrm>
                <a:off x="8181" y="7624"/>
                <a:ext cx="1504" cy="576"/>
              </a:xfrm>
              <a:custGeom>
                <a:avLst/>
                <a:gdLst>
                  <a:gd name="T0" fmla="*/ 227959184 w 678"/>
                  <a:gd name="T1" fmla="*/ 2147483647 h 197"/>
                  <a:gd name="T2" fmla="*/ 579019809 w 678"/>
                  <a:gd name="T3" fmla="*/ 2147483647 h 197"/>
                  <a:gd name="T4" fmla="*/ 1111196752 w 678"/>
                  <a:gd name="T5" fmla="*/ 2147483647 h 197"/>
                  <a:gd name="T6" fmla="*/ 1786561258 w 678"/>
                  <a:gd name="T7" fmla="*/ 2147483647 h 197"/>
                  <a:gd name="T8" fmla="*/ 2147483647 w 678"/>
                  <a:gd name="T9" fmla="*/ 2147483647 h 197"/>
                  <a:gd name="T10" fmla="*/ 2147483647 w 678"/>
                  <a:gd name="T11" fmla="*/ 2147483647 h 197"/>
                  <a:gd name="T12" fmla="*/ 2147483647 w 678"/>
                  <a:gd name="T13" fmla="*/ 2147483647 h 197"/>
                  <a:gd name="T14" fmla="*/ 1054024116 w 678"/>
                  <a:gd name="T15" fmla="*/ 2147483647 h 197"/>
                  <a:gd name="T16" fmla="*/ 390533593 w 678"/>
                  <a:gd name="T17" fmla="*/ 2147483647 h 197"/>
                  <a:gd name="T18" fmla="*/ 98230739 w 678"/>
                  <a:gd name="T19" fmla="*/ 2147483647 h 197"/>
                  <a:gd name="T20" fmla="*/ 86366268 w 678"/>
                  <a:gd name="T21" fmla="*/ 2147483647 h 197"/>
                  <a:gd name="T22" fmla="*/ 74551203 w 678"/>
                  <a:gd name="T23" fmla="*/ 2147483647 h 197"/>
                  <a:gd name="T24" fmla="*/ 40589440 w 678"/>
                  <a:gd name="T25" fmla="*/ 2147483647 h 197"/>
                  <a:gd name="T26" fmla="*/ 30522573 w 678"/>
                  <a:gd name="T27" fmla="*/ 2147483647 h 197"/>
                  <a:gd name="T28" fmla="*/ 227959184 w 678"/>
                  <a:gd name="T29" fmla="*/ 2147483647 h 19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78"/>
                  <a:gd name="T46" fmla="*/ 0 h 197"/>
                  <a:gd name="T47" fmla="*/ 678 w 678"/>
                  <a:gd name="T48" fmla="*/ 197 h 19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78" h="197">
                    <a:moveTo>
                      <a:pt x="61" y="51"/>
                    </a:moveTo>
                    <a:cubicBezTo>
                      <a:pt x="84" y="51"/>
                      <a:pt x="115" y="61"/>
                      <a:pt x="154" y="65"/>
                    </a:cubicBezTo>
                    <a:cubicBezTo>
                      <a:pt x="193" y="69"/>
                      <a:pt x="242" y="74"/>
                      <a:pt x="296" y="75"/>
                    </a:cubicBezTo>
                    <a:cubicBezTo>
                      <a:pt x="350" y="76"/>
                      <a:pt x="427" y="77"/>
                      <a:pt x="476" y="71"/>
                    </a:cubicBezTo>
                    <a:cubicBezTo>
                      <a:pt x="525" y="65"/>
                      <a:pt x="571" y="47"/>
                      <a:pt x="593" y="39"/>
                    </a:cubicBezTo>
                    <a:cubicBezTo>
                      <a:pt x="615" y="31"/>
                      <a:pt x="605" y="0"/>
                      <a:pt x="610" y="21"/>
                    </a:cubicBezTo>
                    <a:cubicBezTo>
                      <a:pt x="615" y="42"/>
                      <a:pt x="678" y="136"/>
                      <a:pt x="623" y="165"/>
                    </a:cubicBezTo>
                    <a:cubicBezTo>
                      <a:pt x="568" y="194"/>
                      <a:pt x="367" y="193"/>
                      <a:pt x="281" y="195"/>
                    </a:cubicBezTo>
                    <a:cubicBezTo>
                      <a:pt x="195" y="197"/>
                      <a:pt x="146" y="180"/>
                      <a:pt x="104" y="175"/>
                    </a:cubicBezTo>
                    <a:cubicBezTo>
                      <a:pt x="62" y="170"/>
                      <a:pt x="39" y="167"/>
                      <a:pt x="26" y="164"/>
                    </a:cubicBezTo>
                    <a:cubicBezTo>
                      <a:pt x="13" y="161"/>
                      <a:pt x="24" y="159"/>
                      <a:pt x="23" y="155"/>
                    </a:cubicBezTo>
                    <a:cubicBezTo>
                      <a:pt x="22" y="151"/>
                      <a:pt x="22" y="153"/>
                      <a:pt x="20" y="138"/>
                    </a:cubicBezTo>
                    <a:cubicBezTo>
                      <a:pt x="18" y="123"/>
                      <a:pt x="13" y="79"/>
                      <a:pt x="11" y="63"/>
                    </a:cubicBezTo>
                    <a:cubicBezTo>
                      <a:pt x="9" y="47"/>
                      <a:pt x="0" y="43"/>
                      <a:pt x="8" y="41"/>
                    </a:cubicBezTo>
                    <a:cubicBezTo>
                      <a:pt x="16" y="39"/>
                      <a:pt x="50" y="49"/>
                      <a:pt x="61" y="51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95" name="Freeform 394"/>
              <p:cNvSpPr>
                <a:spLocks/>
              </p:cNvSpPr>
              <p:nvPr/>
            </p:nvSpPr>
            <p:spPr bwMode="auto">
              <a:xfrm>
                <a:off x="8301" y="8344"/>
                <a:ext cx="1408" cy="384"/>
              </a:xfrm>
              <a:custGeom>
                <a:avLst/>
                <a:gdLst>
                  <a:gd name="T0" fmla="*/ 369343686 w 635"/>
                  <a:gd name="T1" fmla="*/ 157306134 h 172"/>
                  <a:gd name="T2" fmla="*/ 703340777 w 635"/>
                  <a:gd name="T3" fmla="*/ 203382688 h 172"/>
                  <a:gd name="T4" fmla="*/ 1250530999 w 635"/>
                  <a:gd name="T5" fmla="*/ 254412019 h 172"/>
                  <a:gd name="T6" fmla="*/ 1905334775 w 635"/>
                  <a:gd name="T7" fmla="*/ 140251717 h 172"/>
                  <a:gd name="T8" fmla="*/ 2147483647 w 635"/>
                  <a:gd name="T9" fmla="*/ 30574435 h 172"/>
                  <a:gd name="T10" fmla="*/ 2147483647 w 635"/>
                  <a:gd name="T11" fmla="*/ 309671636 h 172"/>
                  <a:gd name="T12" fmla="*/ 2084897979 w 635"/>
                  <a:gd name="T13" fmla="*/ 602316110 h 172"/>
                  <a:gd name="T14" fmla="*/ 1152897593 w 635"/>
                  <a:gd name="T15" fmla="*/ 716104093 h 172"/>
                  <a:gd name="T16" fmla="*/ 525370780 w 635"/>
                  <a:gd name="T17" fmla="*/ 681111882 h 172"/>
                  <a:gd name="T18" fmla="*/ 286864630 w 635"/>
                  <a:gd name="T19" fmla="*/ 636098382 h 172"/>
                  <a:gd name="T20" fmla="*/ 286864630 w 635"/>
                  <a:gd name="T21" fmla="*/ 653283287 h 172"/>
                  <a:gd name="T22" fmla="*/ 201358592 w 635"/>
                  <a:gd name="T23" fmla="*/ 533366595 h 172"/>
                  <a:gd name="T24" fmla="*/ 18192688 w 635"/>
                  <a:gd name="T25" fmla="*/ 119923157 h 172"/>
                  <a:gd name="T26" fmla="*/ 89444676 w 635"/>
                  <a:gd name="T27" fmla="*/ 165002991 h 172"/>
                  <a:gd name="T28" fmla="*/ 369343686 w 635"/>
                  <a:gd name="T29" fmla="*/ 157306134 h 1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35"/>
                  <a:gd name="T46" fmla="*/ 0 h 172"/>
                  <a:gd name="T47" fmla="*/ 635 w 635"/>
                  <a:gd name="T48" fmla="*/ 172 h 17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35" h="172">
                    <a:moveTo>
                      <a:pt x="99" y="37"/>
                    </a:moveTo>
                    <a:cubicBezTo>
                      <a:pt x="126" y="38"/>
                      <a:pt x="150" y="44"/>
                      <a:pt x="189" y="48"/>
                    </a:cubicBezTo>
                    <a:cubicBezTo>
                      <a:pt x="228" y="52"/>
                      <a:pt x="282" y="62"/>
                      <a:pt x="336" y="60"/>
                    </a:cubicBezTo>
                    <a:cubicBezTo>
                      <a:pt x="390" y="58"/>
                      <a:pt x="465" y="42"/>
                      <a:pt x="512" y="33"/>
                    </a:cubicBezTo>
                    <a:cubicBezTo>
                      <a:pt x="559" y="24"/>
                      <a:pt x="599" y="0"/>
                      <a:pt x="617" y="7"/>
                    </a:cubicBezTo>
                    <a:cubicBezTo>
                      <a:pt x="635" y="14"/>
                      <a:pt x="632" y="51"/>
                      <a:pt x="623" y="73"/>
                    </a:cubicBezTo>
                    <a:cubicBezTo>
                      <a:pt x="614" y="95"/>
                      <a:pt x="612" y="126"/>
                      <a:pt x="560" y="142"/>
                    </a:cubicBezTo>
                    <a:cubicBezTo>
                      <a:pt x="508" y="158"/>
                      <a:pt x="380" y="166"/>
                      <a:pt x="310" y="169"/>
                    </a:cubicBezTo>
                    <a:cubicBezTo>
                      <a:pt x="240" y="172"/>
                      <a:pt x="180" y="164"/>
                      <a:pt x="141" y="161"/>
                    </a:cubicBezTo>
                    <a:cubicBezTo>
                      <a:pt x="102" y="158"/>
                      <a:pt x="88" y="151"/>
                      <a:pt x="77" y="150"/>
                    </a:cubicBezTo>
                    <a:cubicBezTo>
                      <a:pt x="66" y="149"/>
                      <a:pt x="81" y="158"/>
                      <a:pt x="77" y="154"/>
                    </a:cubicBezTo>
                    <a:cubicBezTo>
                      <a:pt x="73" y="150"/>
                      <a:pt x="66" y="147"/>
                      <a:pt x="54" y="126"/>
                    </a:cubicBezTo>
                    <a:cubicBezTo>
                      <a:pt x="42" y="105"/>
                      <a:pt x="10" y="42"/>
                      <a:pt x="5" y="28"/>
                    </a:cubicBezTo>
                    <a:cubicBezTo>
                      <a:pt x="0" y="14"/>
                      <a:pt x="8" y="37"/>
                      <a:pt x="24" y="39"/>
                    </a:cubicBezTo>
                    <a:cubicBezTo>
                      <a:pt x="40" y="41"/>
                      <a:pt x="72" y="37"/>
                      <a:pt x="99" y="37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96" name="AutoShape 395"/>
              <p:cNvSpPr>
                <a:spLocks noChangeArrowheads="1"/>
              </p:cNvSpPr>
              <p:nvPr/>
            </p:nvSpPr>
            <p:spPr bwMode="auto">
              <a:xfrm rot="6262884">
                <a:off x="8672" y="3893"/>
                <a:ext cx="362" cy="623"/>
              </a:xfrm>
              <a:prstGeom prst="flowChartCollate">
                <a:avLst/>
              </a:prstGeom>
              <a:solidFill>
                <a:srgbClr val="F4F3D9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297" name="Freeform 396"/>
              <p:cNvSpPr>
                <a:spLocks/>
              </p:cNvSpPr>
              <p:nvPr/>
            </p:nvSpPr>
            <p:spPr bwMode="auto">
              <a:xfrm>
                <a:off x="8266" y="2227"/>
                <a:ext cx="1229" cy="990"/>
              </a:xfrm>
              <a:custGeom>
                <a:avLst/>
                <a:gdLst>
                  <a:gd name="T0" fmla="*/ 548 w 1229"/>
                  <a:gd name="T1" fmla="*/ 721 h 990"/>
                  <a:gd name="T2" fmla="*/ 705 w 1229"/>
                  <a:gd name="T3" fmla="*/ 619 h 990"/>
                  <a:gd name="T4" fmla="*/ 749 w 1229"/>
                  <a:gd name="T5" fmla="*/ 496 h 990"/>
                  <a:gd name="T6" fmla="*/ 603 w 1229"/>
                  <a:gd name="T7" fmla="*/ 483 h 990"/>
                  <a:gd name="T8" fmla="*/ 576 w 1229"/>
                  <a:gd name="T9" fmla="*/ 210 h 990"/>
                  <a:gd name="T10" fmla="*/ 698 w 1229"/>
                  <a:gd name="T11" fmla="*/ 183 h 990"/>
                  <a:gd name="T12" fmla="*/ 1067 w 1229"/>
                  <a:gd name="T13" fmla="*/ 306 h 990"/>
                  <a:gd name="T14" fmla="*/ 1229 w 1229"/>
                  <a:gd name="T15" fmla="*/ 338 h 990"/>
                  <a:gd name="T16" fmla="*/ 1154 w 1229"/>
                  <a:gd name="T17" fmla="*/ 893 h 990"/>
                  <a:gd name="T18" fmla="*/ 916 w 1229"/>
                  <a:gd name="T19" fmla="*/ 918 h 990"/>
                  <a:gd name="T20" fmla="*/ 432 w 1229"/>
                  <a:gd name="T21" fmla="*/ 891 h 990"/>
                  <a:gd name="T22" fmla="*/ 106 w 1229"/>
                  <a:gd name="T23" fmla="*/ 789 h 990"/>
                  <a:gd name="T24" fmla="*/ 20 w 1229"/>
                  <a:gd name="T25" fmla="*/ 116 h 990"/>
                  <a:gd name="T26" fmla="*/ 228 w 1229"/>
                  <a:gd name="T27" fmla="*/ 95 h 990"/>
                  <a:gd name="T28" fmla="*/ 548 w 1229"/>
                  <a:gd name="T29" fmla="*/ 210 h 990"/>
                  <a:gd name="T30" fmla="*/ 568 w 1229"/>
                  <a:gd name="T31" fmla="*/ 408 h 990"/>
                  <a:gd name="T32" fmla="*/ 477 w 1229"/>
                  <a:gd name="T33" fmla="*/ 442 h 990"/>
                  <a:gd name="T34" fmla="*/ 457 w 1229"/>
                  <a:gd name="T35" fmla="*/ 557 h 990"/>
                  <a:gd name="T36" fmla="*/ 548 w 1229"/>
                  <a:gd name="T37" fmla="*/ 721 h 9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29"/>
                  <a:gd name="T58" fmla="*/ 0 h 990"/>
                  <a:gd name="T59" fmla="*/ 1229 w 1229"/>
                  <a:gd name="T60" fmla="*/ 990 h 99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29" h="990">
                    <a:moveTo>
                      <a:pt x="548" y="721"/>
                    </a:moveTo>
                    <a:cubicBezTo>
                      <a:pt x="610" y="728"/>
                      <a:pt x="672" y="659"/>
                      <a:pt x="705" y="619"/>
                    </a:cubicBezTo>
                    <a:cubicBezTo>
                      <a:pt x="738" y="585"/>
                      <a:pt x="767" y="523"/>
                      <a:pt x="749" y="496"/>
                    </a:cubicBezTo>
                    <a:cubicBezTo>
                      <a:pt x="732" y="476"/>
                      <a:pt x="632" y="530"/>
                      <a:pt x="603" y="483"/>
                    </a:cubicBezTo>
                    <a:cubicBezTo>
                      <a:pt x="574" y="435"/>
                      <a:pt x="561" y="258"/>
                      <a:pt x="576" y="210"/>
                    </a:cubicBezTo>
                    <a:cubicBezTo>
                      <a:pt x="592" y="163"/>
                      <a:pt x="616" y="170"/>
                      <a:pt x="698" y="183"/>
                    </a:cubicBezTo>
                    <a:cubicBezTo>
                      <a:pt x="781" y="204"/>
                      <a:pt x="979" y="280"/>
                      <a:pt x="1067" y="306"/>
                    </a:cubicBezTo>
                    <a:cubicBezTo>
                      <a:pt x="1155" y="332"/>
                      <a:pt x="1215" y="240"/>
                      <a:pt x="1229" y="338"/>
                    </a:cubicBezTo>
                    <a:lnTo>
                      <a:pt x="1154" y="893"/>
                    </a:lnTo>
                    <a:cubicBezTo>
                      <a:pt x="1102" y="990"/>
                      <a:pt x="1036" y="918"/>
                      <a:pt x="916" y="918"/>
                    </a:cubicBezTo>
                    <a:cubicBezTo>
                      <a:pt x="796" y="918"/>
                      <a:pt x="568" y="911"/>
                      <a:pt x="432" y="891"/>
                    </a:cubicBezTo>
                    <a:cubicBezTo>
                      <a:pt x="297" y="870"/>
                      <a:pt x="175" y="918"/>
                      <a:pt x="106" y="789"/>
                    </a:cubicBezTo>
                    <a:cubicBezTo>
                      <a:pt x="37" y="660"/>
                      <a:pt x="0" y="232"/>
                      <a:pt x="20" y="116"/>
                    </a:cubicBezTo>
                    <a:cubicBezTo>
                      <a:pt x="40" y="0"/>
                      <a:pt x="140" y="79"/>
                      <a:pt x="228" y="95"/>
                    </a:cubicBezTo>
                    <a:cubicBezTo>
                      <a:pt x="316" y="111"/>
                      <a:pt x="492" y="156"/>
                      <a:pt x="548" y="210"/>
                    </a:cubicBezTo>
                    <a:cubicBezTo>
                      <a:pt x="605" y="265"/>
                      <a:pt x="581" y="374"/>
                      <a:pt x="568" y="408"/>
                    </a:cubicBezTo>
                    <a:cubicBezTo>
                      <a:pt x="556" y="442"/>
                      <a:pt x="494" y="415"/>
                      <a:pt x="477" y="442"/>
                    </a:cubicBezTo>
                    <a:cubicBezTo>
                      <a:pt x="457" y="462"/>
                      <a:pt x="443" y="510"/>
                      <a:pt x="457" y="557"/>
                    </a:cubicBezTo>
                    <a:cubicBezTo>
                      <a:pt x="470" y="598"/>
                      <a:pt x="530" y="687"/>
                      <a:pt x="548" y="721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98" name="Freeform 397"/>
              <p:cNvSpPr>
                <a:spLocks/>
              </p:cNvSpPr>
              <p:nvPr/>
            </p:nvSpPr>
            <p:spPr bwMode="auto">
              <a:xfrm>
                <a:off x="8139" y="6317"/>
                <a:ext cx="1374" cy="1081"/>
              </a:xfrm>
              <a:custGeom>
                <a:avLst/>
                <a:gdLst>
                  <a:gd name="T0" fmla="*/ 301 w 1374"/>
                  <a:gd name="T1" fmla="*/ 214 h 1081"/>
                  <a:gd name="T2" fmla="*/ 634 w 1374"/>
                  <a:gd name="T3" fmla="*/ 237 h 1081"/>
                  <a:gd name="T4" fmla="*/ 1020 w 1374"/>
                  <a:gd name="T5" fmla="*/ 237 h 1081"/>
                  <a:gd name="T6" fmla="*/ 1295 w 1374"/>
                  <a:gd name="T7" fmla="*/ 145 h 1081"/>
                  <a:gd name="T8" fmla="*/ 1374 w 1374"/>
                  <a:gd name="T9" fmla="*/ 823 h 1081"/>
                  <a:gd name="T10" fmla="*/ 581 w 1374"/>
                  <a:gd name="T11" fmla="*/ 948 h 1081"/>
                  <a:gd name="T12" fmla="*/ 69 w 1374"/>
                  <a:gd name="T13" fmla="*/ 943 h 1081"/>
                  <a:gd name="T14" fmla="*/ 0 w 1374"/>
                  <a:gd name="T15" fmla="*/ 121 h 1081"/>
                  <a:gd name="T16" fmla="*/ 301 w 1374"/>
                  <a:gd name="T17" fmla="*/ 214 h 10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74"/>
                  <a:gd name="T28" fmla="*/ 0 h 1081"/>
                  <a:gd name="T29" fmla="*/ 1374 w 1374"/>
                  <a:gd name="T30" fmla="*/ 1081 h 10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74" h="1081">
                    <a:moveTo>
                      <a:pt x="301" y="214"/>
                    </a:moveTo>
                    <a:cubicBezTo>
                      <a:pt x="404" y="217"/>
                      <a:pt x="514" y="232"/>
                      <a:pt x="634" y="237"/>
                    </a:cubicBezTo>
                    <a:cubicBezTo>
                      <a:pt x="754" y="241"/>
                      <a:pt x="909" y="252"/>
                      <a:pt x="1020" y="237"/>
                    </a:cubicBezTo>
                    <a:cubicBezTo>
                      <a:pt x="1131" y="221"/>
                      <a:pt x="1236" y="47"/>
                      <a:pt x="1295" y="145"/>
                    </a:cubicBezTo>
                    <a:lnTo>
                      <a:pt x="1374" y="823"/>
                    </a:lnTo>
                    <a:cubicBezTo>
                      <a:pt x="1255" y="957"/>
                      <a:pt x="798" y="928"/>
                      <a:pt x="581" y="948"/>
                    </a:cubicBezTo>
                    <a:cubicBezTo>
                      <a:pt x="364" y="968"/>
                      <a:pt x="166" y="1081"/>
                      <a:pt x="69" y="943"/>
                    </a:cubicBezTo>
                    <a:lnTo>
                      <a:pt x="0" y="121"/>
                    </a:lnTo>
                    <a:cubicBezTo>
                      <a:pt x="39" y="0"/>
                      <a:pt x="238" y="195"/>
                      <a:pt x="301" y="214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99" name="Text Box 398"/>
              <p:cNvSpPr txBox="1">
                <a:spLocks noChangeArrowheads="1"/>
              </p:cNvSpPr>
              <p:nvPr/>
            </p:nvSpPr>
            <p:spPr bwMode="auto">
              <a:xfrm>
                <a:off x="8420" y="6541"/>
                <a:ext cx="823" cy="1238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l-PL">
                    <a:solidFill>
                      <a:srgbClr val="FFCC00"/>
                    </a:solidFill>
                  </a:rPr>
                  <a:t>1</a:t>
                </a:r>
              </a:p>
            </p:txBody>
          </p:sp>
          <p:sp>
            <p:nvSpPr>
              <p:cNvPr id="42300" name="Freeform 399"/>
              <p:cNvSpPr>
                <a:spLocks/>
              </p:cNvSpPr>
              <p:nvPr/>
            </p:nvSpPr>
            <p:spPr bwMode="auto">
              <a:xfrm>
                <a:off x="8100" y="5223"/>
                <a:ext cx="1342" cy="385"/>
              </a:xfrm>
              <a:custGeom>
                <a:avLst/>
                <a:gdLst>
                  <a:gd name="T0" fmla="*/ 63 w 1342"/>
                  <a:gd name="T1" fmla="*/ 90 h 385"/>
                  <a:gd name="T2" fmla="*/ 181 w 1342"/>
                  <a:gd name="T3" fmla="*/ 84 h 385"/>
                  <a:gd name="T4" fmla="*/ 380 w 1342"/>
                  <a:gd name="T5" fmla="*/ 108 h 385"/>
                  <a:gd name="T6" fmla="*/ 706 w 1342"/>
                  <a:gd name="T7" fmla="*/ 135 h 385"/>
                  <a:gd name="T8" fmla="*/ 1096 w 1342"/>
                  <a:gd name="T9" fmla="*/ 75 h 385"/>
                  <a:gd name="T10" fmla="*/ 1332 w 1342"/>
                  <a:gd name="T11" fmla="*/ 15 h 385"/>
                  <a:gd name="T12" fmla="*/ 1342 w 1342"/>
                  <a:gd name="T13" fmla="*/ 164 h 385"/>
                  <a:gd name="T14" fmla="*/ 1203 w 1342"/>
                  <a:gd name="T15" fmla="*/ 318 h 385"/>
                  <a:gd name="T16" fmla="*/ 648 w 1342"/>
                  <a:gd name="T17" fmla="*/ 378 h 385"/>
                  <a:gd name="T18" fmla="*/ 274 w 1342"/>
                  <a:gd name="T19" fmla="*/ 360 h 385"/>
                  <a:gd name="T20" fmla="*/ 132 w 1342"/>
                  <a:gd name="T21" fmla="*/ 336 h 385"/>
                  <a:gd name="T22" fmla="*/ 132 w 1342"/>
                  <a:gd name="T23" fmla="*/ 345 h 385"/>
                  <a:gd name="T24" fmla="*/ 0 w 1342"/>
                  <a:gd name="T25" fmla="*/ 288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42"/>
                  <a:gd name="T40" fmla="*/ 0 h 385"/>
                  <a:gd name="T41" fmla="*/ 1342 w 1342"/>
                  <a:gd name="T42" fmla="*/ 385 h 3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42" h="385">
                    <a:moveTo>
                      <a:pt x="63" y="90"/>
                    </a:moveTo>
                    <a:cubicBezTo>
                      <a:pt x="83" y="89"/>
                      <a:pt x="128" y="81"/>
                      <a:pt x="181" y="84"/>
                    </a:cubicBezTo>
                    <a:cubicBezTo>
                      <a:pt x="234" y="87"/>
                      <a:pt x="294" y="99"/>
                      <a:pt x="380" y="108"/>
                    </a:cubicBezTo>
                    <a:cubicBezTo>
                      <a:pt x="467" y="117"/>
                      <a:pt x="586" y="139"/>
                      <a:pt x="706" y="135"/>
                    </a:cubicBezTo>
                    <a:cubicBezTo>
                      <a:pt x="826" y="130"/>
                      <a:pt x="992" y="95"/>
                      <a:pt x="1096" y="75"/>
                    </a:cubicBezTo>
                    <a:cubicBezTo>
                      <a:pt x="1200" y="55"/>
                      <a:pt x="1291" y="0"/>
                      <a:pt x="1332" y="15"/>
                    </a:cubicBezTo>
                    <a:lnTo>
                      <a:pt x="1342" y="164"/>
                    </a:lnTo>
                    <a:cubicBezTo>
                      <a:pt x="1321" y="214"/>
                      <a:pt x="1318" y="282"/>
                      <a:pt x="1203" y="318"/>
                    </a:cubicBezTo>
                    <a:cubicBezTo>
                      <a:pt x="1087" y="354"/>
                      <a:pt x="804" y="372"/>
                      <a:pt x="648" y="378"/>
                    </a:cubicBezTo>
                    <a:cubicBezTo>
                      <a:pt x="493" y="385"/>
                      <a:pt x="360" y="367"/>
                      <a:pt x="274" y="360"/>
                    </a:cubicBezTo>
                    <a:cubicBezTo>
                      <a:pt x="187" y="354"/>
                      <a:pt x="156" y="338"/>
                      <a:pt x="132" y="336"/>
                    </a:cubicBezTo>
                    <a:cubicBezTo>
                      <a:pt x="107" y="334"/>
                      <a:pt x="154" y="353"/>
                      <a:pt x="132" y="345"/>
                    </a:cubicBezTo>
                    <a:cubicBezTo>
                      <a:pt x="110" y="337"/>
                      <a:pt x="27" y="300"/>
                      <a:pt x="0" y="288"/>
                    </a:cubicBezTo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</p:grpSp>
      <p:grpSp>
        <p:nvGrpSpPr>
          <p:cNvPr id="17" name="Group 45"/>
          <p:cNvGrpSpPr>
            <a:grpSpLocks/>
          </p:cNvGrpSpPr>
          <p:nvPr/>
        </p:nvGrpSpPr>
        <p:grpSpPr bwMode="auto">
          <a:xfrm flipH="1">
            <a:off x="838200" y="3657600"/>
            <a:ext cx="669925" cy="1400175"/>
            <a:chOff x="5301" y="12424"/>
            <a:chExt cx="1321" cy="2824"/>
          </a:xfrm>
        </p:grpSpPr>
        <p:sp>
          <p:nvSpPr>
            <p:cNvPr id="42274" name="Freeform 46"/>
            <p:cNvSpPr>
              <a:spLocks/>
            </p:cNvSpPr>
            <p:nvPr/>
          </p:nvSpPr>
          <p:spPr bwMode="auto">
            <a:xfrm>
              <a:off x="5301" y="12544"/>
              <a:ext cx="1321" cy="2704"/>
            </a:xfrm>
            <a:custGeom>
              <a:avLst/>
              <a:gdLst>
                <a:gd name="T0" fmla="*/ 89 w 1321"/>
                <a:gd name="T1" fmla="*/ 2251 h 2704"/>
                <a:gd name="T2" fmla="*/ 182 w 1321"/>
                <a:gd name="T3" fmla="*/ 2554 h 2704"/>
                <a:gd name="T4" fmla="*/ 421 w 1321"/>
                <a:gd name="T5" fmla="*/ 2697 h 2704"/>
                <a:gd name="T6" fmla="*/ 1079 w 1321"/>
                <a:gd name="T7" fmla="*/ 2704 h 2704"/>
                <a:gd name="T8" fmla="*/ 1134 w 1321"/>
                <a:gd name="T9" fmla="*/ 2523 h 2704"/>
                <a:gd name="T10" fmla="*/ 1079 w 1321"/>
                <a:gd name="T11" fmla="*/ 2137 h 2704"/>
                <a:gd name="T12" fmla="*/ 1046 w 1321"/>
                <a:gd name="T13" fmla="*/ 1852 h 2704"/>
                <a:gd name="T14" fmla="*/ 1028 w 1321"/>
                <a:gd name="T15" fmla="*/ 1525 h 2704"/>
                <a:gd name="T16" fmla="*/ 939 w 1321"/>
                <a:gd name="T17" fmla="*/ 1326 h 2704"/>
                <a:gd name="T18" fmla="*/ 1241 w 1321"/>
                <a:gd name="T19" fmla="*/ 1000 h 2704"/>
                <a:gd name="T20" fmla="*/ 1321 w 1321"/>
                <a:gd name="T21" fmla="*/ 420 h 2704"/>
                <a:gd name="T22" fmla="*/ 981 w 1321"/>
                <a:gd name="T23" fmla="*/ 40 h 2704"/>
                <a:gd name="T24" fmla="*/ 501 w 1321"/>
                <a:gd name="T25" fmla="*/ 0 h 2704"/>
                <a:gd name="T26" fmla="*/ 101 w 1321"/>
                <a:gd name="T27" fmla="*/ 480 h 2704"/>
                <a:gd name="T28" fmla="*/ 141 w 1321"/>
                <a:gd name="T29" fmla="*/ 900 h 2704"/>
                <a:gd name="T30" fmla="*/ 266 w 1321"/>
                <a:gd name="T31" fmla="*/ 1217 h 2704"/>
                <a:gd name="T32" fmla="*/ 140 w 1321"/>
                <a:gd name="T33" fmla="*/ 1322 h 2704"/>
                <a:gd name="T34" fmla="*/ 71 w 1321"/>
                <a:gd name="T35" fmla="*/ 1514 h 2704"/>
                <a:gd name="T36" fmla="*/ 0 w 1321"/>
                <a:gd name="T37" fmla="*/ 1870 h 2704"/>
                <a:gd name="T38" fmla="*/ 89 w 1321"/>
                <a:gd name="T39" fmla="*/ 2251 h 27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21"/>
                <a:gd name="T61" fmla="*/ 0 h 2704"/>
                <a:gd name="T62" fmla="*/ 1321 w 1321"/>
                <a:gd name="T63" fmla="*/ 2704 h 270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21" h="2704">
                  <a:moveTo>
                    <a:pt x="89" y="2251"/>
                  </a:moveTo>
                  <a:lnTo>
                    <a:pt x="182" y="2554"/>
                  </a:lnTo>
                  <a:lnTo>
                    <a:pt x="421" y="2697"/>
                  </a:lnTo>
                  <a:lnTo>
                    <a:pt x="1079" y="2704"/>
                  </a:lnTo>
                  <a:lnTo>
                    <a:pt x="1134" y="2523"/>
                  </a:lnTo>
                  <a:lnTo>
                    <a:pt x="1079" y="2137"/>
                  </a:lnTo>
                  <a:lnTo>
                    <a:pt x="1046" y="1852"/>
                  </a:lnTo>
                  <a:lnTo>
                    <a:pt x="1028" y="1525"/>
                  </a:lnTo>
                  <a:lnTo>
                    <a:pt x="939" y="1326"/>
                  </a:lnTo>
                  <a:lnTo>
                    <a:pt x="1241" y="1000"/>
                  </a:lnTo>
                  <a:lnTo>
                    <a:pt x="1321" y="420"/>
                  </a:lnTo>
                  <a:lnTo>
                    <a:pt x="981" y="40"/>
                  </a:lnTo>
                  <a:lnTo>
                    <a:pt x="501" y="0"/>
                  </a:lnTo>
                  <a:lnTo>
                    <a:pt x="101" y="480"/>
                  </a:lnTo>
                  <a:lnTo>
                    <a:pt x="141" y="900"/>
                  </a:lnTo>
                  <a:lnTo>
                    <a:pt x="266" y="1217"/>
                  </a:lnTo>
                  <a:lnTo>
                    <a:pt x="140" y="1322"/>
                  </a:lnTo>
                  <a:lnTo>
                    <a:pt x="71" y="1514"/>
                  </a:lnTo>
                  <a:lnTo>
                    <a:pt x="0" y="1870"/>
                  </a:lnTo>
                  <a:lnTo>
                    <a:pt x="89" y="2251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6F0000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18" name="Group 47"/>
            <p:cNvGrpSpPr>
              <a:grpSpLocks/>
            </p:cNvGrpSpPr>
            <p:nvPr/>
          </p:nvGrpSpPr>
          <p:grpSpPr bwMode="auto">
            <a:xfrm>
              <a:off x="5301" y="12904"/>
              <a:ext cx="960" cy="480"/>
              <a:chOff x="4120" y="1400"/>
              <a:chExt cx="480" cy="355"/>
            </a:xfrm>
          </p:grpSpPr>
          <p:sp>
            <p:nvSpPr>
              <p:cNvPr id="42280" name="Oval 48"/>
              <p:cNvSpPr>
                <a:spLocks noChangeArrowheads="1"/>
              </p:cNvSpPr>
              <p:nvPr/>
            </p:nvSpPr>
            <p:spPr bwMode="auto">
              <a:xfrm>
                <a:off x="4120" y="1496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281" name="Oval 49"/>
              <p:cNvSpPr>
                <a:spLocks noChangeArrowheads="1"/>
              </p:cNvSpPr>
              <p:nvPr/>
            </p:nvSpPr>
            <p:spPr bwMode="auto">
              <a:xfrm>
                <a:off x="4124" y="153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282" name="Freeform 50"/>
              <p:cNvSpPr>
                <a:spLocks/>
              </p:cNvSpPr>
              <p:nvPr/>
            </p:nvSpPr>
            <p:spPr bwMode="auto">
              <a:xfrm rot="-678984">
                <a:off x="4456" y="1448"/>
                <a:ext cx="144" cy="50"/>
              </a:xfrm>
              <a:custGeom>
                <a:avLst/>
                <a:gdLst>
                  <a:gd name="T0" fmla="*/ 2 w 181"/>
                  <a:gd name="T1" fmla="*/ 0 h 50"/>
                  <a:gd name="T2" fmla="*/ 2 w 181"/>
                  <a:gd name="T3" fmla="*/ 4 h 50"/>
                  <a:gd name="T4" fmla="*/ 2 w 181"/>
                  <a:gd name="T5" fmla="*/ 12 h 50"/>
                  <a:gd name="T6" fmla="*/ 2 w 181"/>
                  <a:gd name="T7" fmla="*/ 26 h 50"/>
                  <a:gd name="T8" fmla="*/ 2 w 181"/>
                  <a:gd name="T9" fmla="*/ 8 h 50"/>
                  <a:gd name="T10" fmla="*/ 2 w 181"/>
                  <a:gd name="T11" fmla="*/ 32 h 50"/>
                  <a:gd name="T12" fmla="*/ 2 w 181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83" name="Freeform 51"/>
              <p:cNvSpPr>
                <a:spLocks/>
              </p:cNvSpPr>
              <p:nvPr/>
            </p:nvSpPr>
            <p:spPr bwMode="auto">
              <a:xfrm rot="1480563" flipH="1">
                <a:off x="4120" y="1400"/>
                <a:ext cx="181" cy="50"/>
              </a:xfrm>
              <a:custGeom>
                <a:avLst/>
                <a:gdLst>
                  <a:gd name="T0" fmla="*/ 63 w 181"/>
                  <a:gd name="T1" fmla="*/ 0 h 50"/>
                  <a:gd name="T2" fmla="*/ 81 w 181"/>
                  <a:gd name="T3" fmla="*/ 4 h 50"/>
                  <a:gd name="T4" fmla="*/ 7 w 181"/>
                  <a:gd name="T5" fmla="*/ 12 h 50"/>
                  <a:gd name="T6" fmla="*/ 35 w 181"/>
                  <a:gd name="T7" fmla="*/ 26 h 50"/>
                  <a:gd name="T8" fmla="*/ 97 w 181"/>
                  <a:gd name="T9" fmla="*/ 8 h 50"/>
                  <a:gd name="T10" fmla="*/ 133 w 181"/>
                  <a:gd name="T11" fmla="*/ 32 h 50"/>
                  <a:gd name="T12" fmla="*/ 181 w 181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84" name="Oval 52"/>
              <p:cNvSpPr>
                <a:spLocks noChangeArrowheads="1"/>
              </p:cNvSpPr>
              <p:nvPr/>
            </p:nvSpPr>
            <p:spPr bwMode="auto">
              <a:xfrm>
                <a:off x="4360" y="154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285" name="Oval 53"/>
              <p:cNvSpPr>
                <a:spLocks noChangeArrowheads="1"/>
              </p:cNvSpPr>
              <p:nvPr/>
            </p:nvSpPr>
            <p:spPr bwMode="auto">
              <a:xfrm>
                <a:off x="4364" y="1580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286" name="Freeform 54"/>
              <p:cNvSpPr>
                <a:spLocks/>
              </p:cNvSpPr>
              <p:nvPr/>
            </p:nvSpPr>
            <p:spPr bwMode="auto">
              <a:xfrm>
                <a:off x="4126" y="1624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87" name="Freeform 55"/>
              <p:cNvSpPr>
                <a:spLocks/>
              </p:cNvSpPr>
              <p:nvPr/>
            </p:nvSpPr>
            <p:spPr bwMode="auto">
              <a:xfrm>
                <a:off x="4370" y="1672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88" name="Freeform 56"/>
              <p:cNvSpPr>
                <a:spLocks/>
              </p:cNvSpPr>
              <p:nvPr/>
            </p:nvSpPr>
            <p:spPr bwMode="auto">
              <a:xfrm rot="823541" flipV="1">
                <a:off x="4134" y="1494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89" name="Freeform 57"/>
              <p:cNvSpPr>
                <a:spLocks/>
              </p:cNvSpPr>
              <p:nvPr/>
            </p:nvSpPr>
            <p:spPr bwMode="auto">
              <a:xfrm rot="823541" flipV="1">
                <a:off x="4372" y="1542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sp>
          <p:nvSpPr>
            <p:cNvPr id="42276" name="AutoShape 58"/>
            <p:cNvSpPr>
              <a:spLocks noChangeArrowheads="1"/>
            </p:cNvSpPr>
            <p:nvPr/>
          </p:nvSpPr>
          <p:spPr bwMode="auto">
            <a:xfrm rot="6040096">
              <a:off x="5530" y="13395"/>
              <a:ext cx="720" cy="937"/>
            </a:xfrm>
            <a:prstGeom prst="flowChartCollate">
              <a:avLst/>
            </a:prstGeom>
            <a:solidFill>
              <a:srgbClr val="0000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  <p:sp>
          <p:nvSpPr>
            <p:cNvPr id="42277" name="Freeform 59"/>
            <p:cNvSpPr>
              <a:spLocks/>
            </p:cNvSpPr>
            <p:nvPr/>
          </p:nvSpPr>
          <p:spPr bwMode="auto">
            <a:xfrm>
              <a:off x="5301" y="14584"/>
              <a:ext cx="1179" cy="401"/>
            </a:xfrm>
            <a:custGeom>
              <a:avLst/>
              <a:gdLst>
                <a:gd name="T0" fmla="*/ 1179 w 1179"/>
                <a:gd name="T1" fmla="*/ 70 h 401"/>
                <a:gd name="T2" fmla="*/ 888 w 1179"/>
                <a:gd name="T3" fmla="*/ 136 h 401"/>
                <a:gd name="T4" fmla="*/ 582 w 1179"/>
                <a:gd name="T5" fmla="*/ 139 h 401"/>
                <a:gd name="T6" fmla="*/ 198 w 1179"/>
                <a:gd name="T7" fmla="*/ 94 h 401"/>
                <a:gd name="T8" fmla="*/ 0 w 1179"/>
                <a:gd name="T9" fmla="*/ 25 h 401"/>
                <a:gd name="T10" fmla="*/ 42 w 1179"/>
                <a:gd name="T11" fmla="*/ 247 h 401"/>
                <a:gd name="T12" fmla="*/ 155 w 1179"/>
                <a:gd name="T13" fmla="*/ 317 h 401"/>
                <a:gd name="T14" fmla="*/ 555 w 1179"/>
                <a:gd name="T15" fmla="*/ 392 h 401"/>
                <a:gd name="T16" fmla="*/ 1127 w 1179"/>
                <a:gd name="T17" fmla="*/ 265 h 401"/>
                <a:gd name="T18" fmla="*/ 1179 w 1179"/>
                <a:gd name="T19" fmla="*/ 70 h 4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9"/>
                <a:gd name="T31" fmla="*/ 0 h 401"/>
                <a:gd name="T32" fmla="*/ 1179 w 1179"/>
                <a:gd name="T33" fmla="*/ 401 h 4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9" h="401">
                  <a:moveTo>
                    <a:pt x="1179" y="70"/>
                  </a:moveTo>
                  <a:cubicBezTo>
                    <a:pt x="1139" y="49"/>
                    <a:pt x="987" y="125"/>
                    <a:pt x="888" y="136"/>
                  </a:cubicBezTo>
                  <a:cubicBezTo>
                    <a:pt x="789" y="147"/>
                    <a:pt x="697" y="146"/>
                    <a:pt x="582" y="139"/>
                  </a:cubicBezTo>
                  <a:cubicBezTo>
                    <a:pt x="467" y="132"/>
                    <a:pt x="295" y="113"/>
                    <a:pt x="198" y="94"/>
                  </a:cubicBezTo>
                  <a:cubicBezTo>
                    <a:pt x="101" y="75"/>
                    <a:pt x="26" y="0"/>
                    <a:pt x="0" y="25"/>
                  </a:cubicBezTo>
                  <a:lnTo>
                    <a:pt x="42" y="247"/>
                  </a:lnTo>
                  <a:cubicBezTo>
                    <a:pt x="68" y="296"/>
                    <a:pt x="70" y="293"/>
                    <a:pt x="155" y="317"/>
                  </a:cubicBezTo>
                  <a:cubicBezTo>
                    <a:pt x="240" y="341"/>
                    <a:pt x="393" y="401"/>
                    <a:pt x="555" y="392"/>
                  </a:cubicBezTo>
                  <a:cubicBezTo>
                    <a:pt x="717" y="383"/>
                    <a:pt x="1023" y="319"/>
                    <a:pt x="1127" y="265"/>
                  </a:cubicBezTo>
                  <a:lnTo>
                    <a:pt x="1179" y="70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278" name="Text Box 60"/>
            <p:cNvSpPr txBox="1">
              <a:spLocks noChangeArrowheads="1"/>
            </p:cNvSpPr>
            <p:nvPr/>
          </p:nvSpPr>
          <p:spPr bwMode="auto">
            <a:xfrm>
              <a:off x="5420" y="13744"/>
              <a:ext cx="829" cy="67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 sz="1600">
                  <a:solidFill>
                    <a:srgbClr val="FF6600"/>
                  </a:solidFill>
                </a:rPr>
                <a:t>20</a:t>
              </a:r>
              <a:endParaRPr lang="pl-PL" sz="1600">
                <a:solidFill>
                  <a:srgbClr val="000000"/>
                </a:solidFill>
              </a:endParaRPr>
            </a:p>
          </p:txBody>
        </p:sp>
        <p:sp>
          <p:nvSpPr>
            <p:cNvPr id="42279" name="AutoShape 61"/>
            <p:cNvSpPr>
              <a:spLocks noChangeArrowheads="1"/>
            </p:cNvSpPr>
            <p:nvPr/>
          </p:nvSpPr>
          <p:spPr bwMode="auto">
            <a:xfrm rot="6040096">
              <a:off x="5830" y="12135"/>
              <a:ext cx="360" cy="937"/>
            </a:xfrm>
            <a:prstGeom prst="flowChartCollate">
              <a:avLst/>
            </a:prstGeom>
            <a:solidFill>
              <a:srgbClr val="0000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</p:grpSp>
      <p:grpSp>
        <p:nvGrpSpPr>
          <p:cNvPr id="19" name="Group 153"/>
          <p:cNvGrpSpPr>
            <a:grpSpLocks/>
          </p:cNvGrpSpPr>
          <p:nvPr/>
        </p:nvGrpSpPr>
        <p:grpSpPr bwMode="auto">
          <a:xfrm>
            <a:off x="3619500" y="1428750"/>
            <a:ext cx="831850" cy="2130425"/>
            <a:chOff x="741" y="4570"/>
            <a:chExt cx="1641" cy="4301"/>
          </a:xfrm>
        </p:grpSpPr>
        <p:sp>
          <p:nvSpPr>
            <p:cNvPr id="42254" name="Freeform 154"/>
            <p:cNvSpPr>
              <a:spLocks/>
            </p:cNvSpPr>
            <p:nvPr/>
          </p:nvSpPr>
          <p:spPr bwMode="auto">
            <a:xfrm>
              <a:off x="741" y="5170"/>
              <a:ext cx="1614" cy="3701"/>
            </a:xfrm>
            <a:custGeom>
              <a:avLst/>
              <a:gdLst>
                <a:gd name="T0" fmla="*/ 1093 w 1614"/>
                <a:gd name="T1" fmla="*/ 0 h 3701"/>
                <a:gd name="T2" fmla="*/ 1333 w 1614"/>
                <a:gd name="T3" fmla="*/ 280 h 3701"/>
                <a:gd name="T4" fmla="*/ 1173 w 1614"/>
                <a:gd name="T5" fmla="*/ 740 h 3701"/>
                <a:gd name="T6" fmla="*/ 1373 w 1614"/>
                <a:gd name="T7" fmla="*/ 900 h 3701"/>
                <a:gd name="T8" fmla="*/ 1614 w 1614"/>
                <a:gd name="T9" fmla="*/ 1334 h 3701"/>
                <a:gd name="T10" fmla="*/ 1596 w 1614"/>
                <a:gd name="T11" fmla="*/ 1922 h 3701"/>
                <a:gd name="T12" fmla="*/ 1383 w 1614"/>
                <a:gd name="T13" fmla="*/ 3345 h 3701"/>
                <a:gd name="T14" fmla="*/ 1082 w 1614"/>
                <a:gd name="T15" fmla="*/ 3688 h 3701"/>
                <a:gd name="T16" fmla="*/ 248 w 1614"/>
                <a:gd name="T17" fmla="*/ 3701 h 3701"/>
                <a:gd name="T18" fmla="*/ 0 w 1614"/>
                <a:gd name="T19" fmla="*/ 3373 h 3701"/>
                <a:gd name="T20" fmla="*/ 248 w 1614"/>
                <a:gd name="T21" fmla="*/ 2346 h 3701"/>
                <a:gd name="T22" fmla="*/ 313 w 1614"/>
                <a:gd name="T23" fmla="*/ 1060 h 3701"/>
                <a:gd name="T24" fmla="*/ 533 w 1614"/>
                <a:gd name="T25" fmla="*/ 840 h 3701"/>
                <a:gd name="T26" fmla="*/ 339 w 1614"/>
                <a:gd name="T27" fmla="*/ 536 h 3701"/>
                <a:gd name="T28" fmla="*/ 287 w 1614"/>
                <a:gd name="T29" fmla="*/ 304 h 3701"/>
                <a:gd name="T30" fmla="*/ 513 w 1614"/>
                <a:gd name="T31" fmla="*/ 0 h 37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14"/>
                <a:gd name="T49" fmla="*/ 0 h 3701"/>
                <a:gd name="T50" fmla="*/ 1614 w 1614"/>
                <a:gd name="T51" fmla="*/ 3701 h 370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14" h="3701">
                  <a:moveTo>
                    <a:pt x="1093" y="0"/>
                  </a:moveTo>
                  <a:lnTo>
                    <a:pt x="1333" y="280"/>
                  </a:lnTo>
                  <a:lnTo>
                    <a:pt x="1173" y="740"/>
                  </a:lnTo>
                  <a:lnTo>
                    <a:pt x="1373" y="900"/>
                  </a:lnTo>
                  <a:lnTo>
                    <a:pt x="1614" y="1334"/>
                  </a:lnTo>
                  <a:lnTo>
                    <a:pt x="1596" y="1922"/>
                  </a:lnTo>
                  <a:lnTo>
                    <a:pt x="1383" y="3345"/>
                  </a:lnTo>
                  <a:lnTo>
                    <a:pt x="1082" y="3688"/>
                  </a:lnTo>
                  <a:lnTo>
                    <a:pt x="248" y="3701"/>
                  </a:lnTo>
                  <a:lnTo>
                    <a:pt x="0" y="3373"/>
                  </a:lnTo>
                  <a:lnTo>
                    <a:pt x="248" y="2346"/>
                  </a:lnTo>
                  <a:lnTo>
                    <a:pt x="313" y="1060"/>
                  </a:lnTo>
                  <a:lnTo>
                    <a:pt x="533" y="840"/>
                  </a:lnTo>
                  <a:lnTo>
                    <a:pt x="339" y="536"/>
                  </a:lnTo>
                  <a:lnTo>
                    <a:pt x="287" y="304"/>
                  </a:lnTo>
                  <a:lnTo>
                    <a:pt x="513" y="0"/>
                  </a:lnTo>
                </a:path>
              </a:pathLst>
            </a:custGeom>
            <a:gradFill rotWithShape="0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20" name="Group 155"/>
            <p:cNvGrpSpPr>
              <a:grpSpLocks/>
            </p:cNvGrpSpPr>
            <p:nvPr/>
          </p:nvGrpSpPr>
          <p:grpSpPr bwMode="auto">
            <a:xfrm>
              <a:off x="1231" y="5170"/>
              <a:ext cx="590" cy="437"/>
              <a:chOff x="1831" y="6890"/>
              <a:chExt cx="746" cy="571"/>
            </a:xfrm>
          </p:grpSpPr>
          <p:sp>
            <p:nvSpPr>
              <p:cNvPr id="42264" name="Oval 156"/>
              <p:cNvSpPr>
                <a:spLocks noChangeArrowheads="1"/>
              </p:cNvSpPr>
              <p:nvPr/>
            </p:nvSpPr>
            <p:spPr bwMode="auto">
              <a:xfrm rot="200259" flipH="1">
                <a:off x="1838" y="7087"/>
                <a:ext cx="302" cy="34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265" name="Oval 157"/>
              <p:cNvSpPr>
                <a:spLocks noChangeArrowheads="1"/>
              </p:cNvSpPr>
              <p:nvPr/>
            </p:nvSpPr>
            <p:spPr bwMode="auto">
              <a:xfrm rot="200259" flipH="1">
                <a:off x="1984" y="7161"/>
                <a:ext cx="151" cy="170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266" name="Freeform 158"/>
              <p:cNvSpPr>
                <a:spLocks/>
              </p:cNvSpPr>
              <p:nvPr/>
            </p:nvSpPr>
            <p:spPr bwMode="auto">
              <a:xfrm rot="879243" flipH="1">
                <a:off x="2197" y="6890"/>
                <a:ext cx="226" cy="89"/>
              </a:xfrm>
              <a:custGeom>
                <a:avLst/>
                <a:gdLst>
                  <a:gd name="T0" fmla="*/ 4333 w 181"/>
                  <a:gd name="T1" fmla="*/ 0 h 50"/>
                  <a:gd name="T2" fmla="*/ 5488 w 181"/>
                  <a:gd name="T3" fmla="*/ 210426 h 50"/>
                  <a:gd name="T4" fmla="*/ 453 w 181"/>
                  <a:gd name="T5" fmla="*/ 666713 h 50"/>
                  <a:gd name="T6" fmla="*/ 2404 w 181"/>
                  <a:gd name="T7" fmla="*/ 1483998 h 50"/>
                  <a:gd name="T8" fmla="*/ 6586 w 181"/>
                  <a:gd name="T9" fmla="*/ 455320 h 50"/>
                  <a:gd name="T10" fmla="*/ 9006 w 181"/>
                  <a:gd name="T11" fmla="*/ 1827675 h 50"/>
                  <a:gd name="T12" fmla="*/ 12290 w 181"/>
                  <a:gd name="T13" fmla="*/ 2853287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67" name="Freeform 159"/>
              <p:cNvSpPr>
                <a:spLocks/>
              </p:cNvSpPr>
              <p:nvPr/>
            </p:nvSpPr>
            <p:spPr bwMode="auto">
              <a:xfrm rot="-1280305">
                <a:off x="1854" y="6922"/>
                <a:ext cx="285" cy="89"/>
              </a:xfrm>
              <a:custGeom>
                <a:avLst/>
                <a:gdLst>
                  <a:gd name="T0" fmla="*/ 350729 w 181"/>
                  <a:gd name="T1" fmla="*/ 0 h 50"/>
                  <a:gd name="T2" fmla="*/ 454362 w 181"/>
                  <a:gd name="T3" fmla="*/ 210426 h 50"/>
                  <a:gd name="T4" fmla="*/ 39121 w 181"/>
                  <a:gd name="T5" fmla="*/ 666713 h 50"/>
                  <a:gd name="T6" fmla="*/ 195623 w 181"/>
                  <a:gd name="T7" fmla="*/ 1483998 h 50"/>
                  <a:gd name="T8" fmla="*/ 541157 w 181"/>
                  <a:gd name="T9" fmla="*/ 455320 h 50"/>
                  <a:gd name="T10" fmla="*/ 739836 w 181"/>
                  <a:gd name="T11" fmla="*/ 1827675 h 50"/>
                  <a:gd name="T12" fmla="*/ 1009405 w 181"/>
                  <a:gd name="T13" fmla="*/ 2853287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68" name="Oval 160"/>
              <p:cNvSpPr>
                <a:spLocks noChangeArrowheads="1"/>
              </p:cNvSpPr>
              <p:nvPr/>
            </p:nvSpPr>
            <p:spPr bwMode="auto">
              <a:xfrm rot="200259" flipH="1">
                <a:off x="2275" y="7070"/>
                <a:ext cx="302" cy="34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269" name="Oval 161"/>
              <p:cNvSpPr>
                <a:spLocks noChangeArrowheads="1"/>
              </p:cNvSpPr>
              <p:nvPr/>
            </p:nvSpPr>
            <p:spPr bwMode="auto">
              <a:xfrm rot="200259" flipH="1">
                <a:off x="2421" y="7144"/>
                <a:ext cx="151" cy="172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270" name="Freeform 162"/>
              <p:cNvSpPr>
                <a:spLocks/>
              </p:cNvSpPr>
              <p:nvPr/>
            </p:nvSpPr>
            <p:spPr bwMode="auto">
              <a:xfrm rot="200259" flipH="1">
                <a:off x="1846" y="7313"/>
                <a:ext cx="287" cy="148"/>
              </a:xfrm>
              <a:custGeom>
                <a:avLst/>
                <a:gdLst>
                  <a:gd name="T0" fmla="*/ 20555 w 182"/>
                  <a:gd name="T1" fmla="*/ 121501 h 83"/>
                  <a:gd name="T2" fmla="*/ 219908 w 182"/>
                  <a:gd name="T3" fmla="*/ 1308040 h 83"/>
                  <a:gd name="T4" fmla="*/ 399660 w 182"/>
                  <a:gd name="T5" fmla="*/ 1764832 h 83"/>
                  <a:gd name="T6" fmla="*/ 643085 w 182"/>
                  <a:gd name="T7" fmla="*/ 2119066 h 83"/>
                  <a:gd name="T8" fmla="*/ 862328 w 182"/>
                  <a:gd name="T9" fmla="*/ 1764832 h 83"/>
                  <a:gd name="T10" fmla="*/ 1021854 w 182"/>
                  <a:gd name="T11" fmla="*/ 1430247 h 83"/>
                  <a:gd name="T12" fmla="*/ 983622 w 182"/>
                  <a:gd name="T13" fmla="*/ 2851600 h 83"/>
                  <a:gd name="T14" fmla="*/ 846764 w 182"/>
                  <a:gd name="T15" fmla="*/ 4158993 h 83"/>
                  <a:gd name="T16" fmla="*/ 618509 w 182"/>
                  <a:gd name="T17" fmla="*/ 4845830 h 83"/>
                  <a:gd name="T18" fmla="*/ 414829 w 182"/>
                  <a:gd name="T19" fmla="*/ 4376075 h 83"/>
                  <a:gd name="T20" fmla="*/ 219908 w 182"/>
                  <a:gd name="T21" fmla="*/ 3427393 h 83"/>
                  <a:gd name="T22" fmla="*/ 90998 w 182"/>
                  <a:gd name="T23" fmla="*/ 2119066 h 83"/>
                  <a:gd name="T24" fmla="*/ 20555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71" name="Freeform 163"/>
              <p:cNvSpPr>
                <a:spLocks/>
              </p:cNvSpPr>
              <p:nvPr/>
            </p:nvSpPr>
            <p:spPr bwMode="auto">
              <a:xfrm rot="200259" flipH="1">
                <a:off x="2276" y="7295"/>
                <a:ext cx="287" cy="148"/>
              </a:xfrm>
              <a:custGeom>
                <a:avLst/>
                <a:gdLst>
                  <a:gd name="T0" fmla="*/ 20555 w 182"/>
                  <a:gd name="T1" fmla="*/ 121501 h 83"/>
                  <a:gd name="T2" fmla="*/ 219908 w 182"/>
                  <a:gd name="T3" fmla="*/ 1308040 h 83"/>
                  <a:gd name="T4" fmla="*/ 399660 w 182"/>
                  <a:gd name="T5" fmla="*/ 1764832 h 83"/>
                  <a:gd name="T6" fmla="*/ 643085 w 182"/>
                  <a:gd name="T7" fmla="*/ 2119066 h 83"/>
                  <a:gd name="T8" fmla="*/ 862328 w 182"/>
                  <a:gd name="T9" fmla="*/ 1764832 h 83"/>
                  <a:gd name="T10" fmla="*/ 1021854 w 182"/>
                  <a:gd name="T11" fmla="*/ 1430247 h 83"/>
                  <a:gd name="T12" fmla="*/ 983622 w 182"/>
                  <a:gd name="T13" fmla="*/ 2851600 h 83"/>
                  <a:gd name="T14" fmla="*/ 846764 w 182"/>
                  <a:gd name="T15" fmla="*/ 4158993 h 83"/>
                  <a:gd name="T16" fmla="*/ 618509 w 182"/>
                  <a:gd name="T17" fmla="*/ 4845830 h 83"/>
                  <a:gd name="T18" fmla="*/ 414829 w 182"/>
                  <a:gd name="T19" fmla="*/ 4376075 h 83"/>
                  <a:gd name="T20" fmla="*/ 219908 w 182"/>
                  <a:gd name="T21" fmla="*/ 3427393 h 83"/>
                  <a:gd name="T22" fmla="*/ 90998 w 182"/>
                  <a:gd name="T23" fmla="*/ 2119066 h 83"/>
                  <a:gd name="T24" fmla="*/ 20555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72" name="Freeform 164"/>
              <p:cNvSpPr>
                <a:spLocks/>
              </p:cNvSpPr>
              <p:nvPr/>
            </p:nvSpPr>
            <p:spPr bwMode="auto">
              <a:xfrm rot="-623282" flipH="1" flipV="1">
                <a:off x="1831" y="7083"/>
                <a:ext cx="287" cy="149"/>
              </a:xfrm>
              <a:custGeom>
                <a:avLst/>
                <a:gdLst>
                  <a:gd name="T0" fmla="*/ 20555 w 182"/>
                  <a:gd name="T1" fmla="*/ 149074 h 83"/>
                  <a:gd name="T2" fmla="*/ 219908 w 182"/>
                  <a:gd name="T3" fmla="*/ 1466596 h 83"/>
                  <a:gd name="T4" fmla="*/ 399660 w 182"/>
                  <a:gd name="T5" fmla="*/ 2021313 h 83"/>
                  <a:gd name="T6" fmla="*/ 643085 w 182"/>
                  <a:gd name="T7" fmla="*/ 2443061 h 83"/>
                  <a:gd name="T8" fmla="*/ 862328 w 182"/>
                  <a:gd name="T9" fmla="*/ 2021313 h 83"/>
                  <a:gd name="T10" fmla="*/ 1021854 w 182"/>
                  <a:gd name="T11" fmla="*/ 1606399 h 83"/>
                  <a:gd name="T12" fmla="*/ 983622 w 182"/>
                  <a:gd name="T13" fmla="*/ 3209431 h 83"/>
                  <a:gd name="T14" fmla="*/ 846764 w 182"/>
                  <a:gd name="T15" fmla="*/ 4726359 h 83"/>
                  <a:gd name="T16" fmla="*/ 618509 w 182"/>
                  <a:gd name="T17" fmla="*/ 5515815 h 83"/>
                  <a:gd name="T18" fmla="*/ 414829 w 182"/>
                  <a:gd name="T19" fmla="*/ 4989428 h 83"/>
                  <a:gd name="T20" fmla="*/ 219908 w 182"/>
                  <a:gd name="T21" fmla="*/ 3904921 h 83"/>
                  <a:gd name="T22" fmla="*/ 90998 w 182"/>
                  <a:gd name="T23" fmla="*/ 2443061 h 83"/>
                  <a:gd name="T24" fmla="*/ 20555 w 182"/>
                  <a:gd name="T25" fmla="*/ 149074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73" name="Freeform 165"/>
              <p:cNvSpPr>
                <a:spLocks/>
              </p:cNvSpPr>
              <p:nvPr/>
            </p:nvSpPr>
            <p:spPr bwMode="auto">
              <a:xfrm rot="-623282" flipH="1" flipV="1">
                <a:off x="2272" y="7066"/>
                <a:ext cx="286" cy="148"/>
              </a:xfrm>
              <a:custGeom>
                <a:avLst/>
                <a:gdLst>
                  <a:gd name="T0" fmla="*/ 19454 w 182"/>
                  <a:gd name="T1" fmla="*/ 121501 h 83"/>
                  <a:gd name="T2" fmla="*/ 205035 w 182"/>
                  <a:gd name="T3" fmla="*/ 1308040 h 83"/>
                  <a:gd name="T4" fmla="*/ 375477 w 182"/>
                  <a:gd name="T5" fmla="*/ 1764832 h 83"/>
                  <a:gd name="T6" fmla="*/ 601794 w 182"/>
                  <a:gd name="T7" fmla="*/ 2119066 h 83"/>
                  <a:gd name="T8" fmla="*/ 805541 w 182"/>
                  <a:gd name="T9" fmla="*/ 1764832 h 83"/>
                  <a:gd name="T10" fmla="*/ 955774 w 182"/>
                  <a:gd name="T11" fmla="*/ 1430247 h 83"/>
                  <a:gd name="T12" fmla="*/ 920952 w 182"/>
                  <a:gd name="T13" fmla="*/ 2851600 h 83"/>
                  <a:gd name="T14" fmla="*/ 795632 w 182"/>
                  <a:gd name="T15" fmla="*/ 4158993 h 83"/>
                  <a:gd name="T16" fmla="*/ 580596 w 182"/>
                  <a:gd name="T17" fmla="*/ 4845830 h 83"/>
                  <a:gd name="T18" fmla="*/ 387049 w 182"/>
                  <a:gd name="T19" fmla="*/ 4376075 h 83"/>
                  <a:gd name="T20" fmla="*/ 205035 w 182"/>
                  <a:gd name="T21" fmla="*/ 3427393 h 83"/>
                  <a:gd name="T22" fmla="*/ 84381 w 182"/>
                  <a:gd name="T23" fmla="*/ 2119066 h 83"/>
                  <a:gd name="T24" fmla="*/ 19454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sp>
          <p:nvSpPr>
            <p:cNvPr id="42256" name="Freeform 166"/>
            <p:cNvSpPr>
              <a:spLocks/>
            </p:cNvSpPr>
            <p:nvPr/>
          </p:nvSpPr>
          <p:spPr bwMode="auto">
            <a:xfrm flipH="1">
              <a:off x="940" y="6966"/>
              <a:ext cx="1442" cy="612"/>
            </a:xfrm>
            <a:custGeom>
              <a:avLst/>
              <a:gdLst>
                <a:gd name="T0" fmla="*/ 98399807 w 650"/>
                <a:gd name="T1" fmla="*/ 31819 h 381"/>
                <a:gd name="T2" fmla="*/ 642318843 w 650"/>
                <a:gd name="T3" fmla="*/ 391694 h 381"/>
                <a:gd name="T4" fmla="*/ 1206546734 w 650"/>
                <a:gd name="T5" fmla="*/ 469663 h 381"/>
                <a:gd name="T6" fmla="*/ 1860177243 w 650"/>
                <a:gd name="T7" fmla="*/ 469663 h 381"/>
                <a:gd name="T8" fmla="*/ 2147483647 w 650"/>
                <a:gd name="T9" fmla="*/ 135390 h 381"/>
                <a:gd name="T10" fmla="*/ 2147483647 w 650"/>
                <a:gd name="T11" fmla="*/ 1312435 h 381"/>
                <a:gd name="T12" fmla="*/ 2147483647 w 650"/>
                <a:gd name="T13" fmla="*/ 2631929 h 381"/>
                <a:gd name="T14" fmla="*/ 1116254745 w 650"/>
                <a:gd name="T15" fmla="*/ 3061208 h 381"/>
                <a:gd name="T16" fmla="*/ 481122578 w 650"/>
                <a:gd name="T17" fmla="*/ 2899553 h 381"/>
                <a:gd name="T18" fmla="*/ 169265996 w 650"/>
                <a:gd name="T19" fmla="*/ 2751537 h 381"/>
                <a:gd name="T20" fmla="*/ 154231719 w 650"/>
                <a:gd name="T21" fmla="*/ 2508628 h 381"/>
                <a:gd name="T22" fmla="*/ 52578140 w 650"/>
                <a:gd name="T23" fmla="*/ 602860 h 381"/>
                <a:gd name="T24" fmla="*/ 98399807 w 650"/>
                <a:gd name="T25" fmla="*/ 31819 h 3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0"/>
                <a:gd name="T40" fmla="*/ 0 h 381"/>
                <a:gd name="T41" fmla="*/ 650 w 650"/>
                <a:gd name="T42" fmla="*/ 381 h 3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0" h="381">
                  <a:moveTo>
                    <a:pt x="26" y="4"/>
                  </a:moveTo>
                  <a:cubicBezTo>
                    <a:pt x="52" y="0"/>
                    <a:pt x="122" y="39"/>
                    <a:pt x="171" y="48"/>
                  </a:cubicBezTo>
                  <a:cubicBezTo>
                    <a:pt x="220" y="57"/>
                    <a:pt x="267" y="56"/>
                    <a:pt x="321" y="58"/>
                  </a:cubicBezTo>
                  <a:cubicBezTo>
                    <a:pt x="375" y="60"/>
                    <a:pt x="445" y="65"/>
                    <a:pt x="495" y="58"/>
                  </a:cubicBezTo>
                  <a:cubicBezTo>
                    <a:pt x="545" y="51"/>
                    <a:pt x="597" y="0"/>
                    <a:pt x="619" y="17"/>
                  </a:cubicBezTo>
                  <a:cubicBezTo>
                    <a:pt x="641" y="34"/>
                    <a:pt x="629" y="110"/>
                    <a:pt x="625" y="161"/>
                  </a:cubicBezTo>
                  <a:cubicBezTo>
                    <a:pt x="621" y="212"/>
                    <a:pt x="650" y="287"/>
                    <a:pt x="595" y="323"/>
                  </a:cubicBezTo>
                  <a:cubicBezTo>
                    <a:pt x="540" y="359"/>
                    <a:pt x="375" y="371"/>
                    <a:pt x="297" y="376"/>
                  </a:cubicBezTo>
                  <a:cubicBezTo>
                    <a:pt x="219" y="381"/>
                    <a:pt x="169" y="362"/>
                    <a:pt x="128" y="356"/>
                  </a:cubicBezTo>
                  <a:cubicBezTo>
                    <a:pt x="86" y="350"/>
                    <a:pt x="59" y="346"/>
                    <a:pt x="45" y="338"/>
                  </a:cubicBezTo>
                  <a:cubicBezTo>
                    <a:pt x="31" y="330"/>
                    <a:pt x="46" y="352"/>
                    <a:pt x="41" y="308"/>
                  </a:cubicBezTo>
                  <a:cubicBezTo>
                    <a:pt x="36" y="264"/>
                    <a:pt x="17" y="125"/>
                    <a:pt x="14" y="74"/>
                  </a:cubicBezTo>
                  <a:cubicBezTo>
                    <a:pt x="11" y="23"/>
                    <a:pt x="0" y="8"/>
                    <a:pt x="26" y="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257" name="Freeform 167"/>
            <p:cNvSpPr>
              <a:spLocks/>
            </p:cNvSpPr>
            <p:nvPr/>
          </p:nvSpPr>
          <p:spPr bwMode="auto">
            <a:xfrm flipH="1">
              <a:off x="1701" y="4570"/>
              <a:ext cx="240" cy="455"/>
            </a:xfrm>
            <a:custGeom>
              <a:avLst/>
              <a:gdLst>
                <a:gd name="T0" fmla="*/ 2147483647 w 66"/>
                <a:gd name="T1" fmla="*/ 2147483647 h 150"/>
                <a:gd name="T2" fmla="*/ 2147483647 w 66"/>
                <a:gd name="T3" fmla="*/ 2147483647 h 150"/>
                <a:gd name="T4" fmla="*/ 2147483647 w 66"/>
                <a:gd name="T5" fmla="*/ 2147483647 h 150"/>
                <a:gd name="T6" fmla="*/ 2147483647 w 66"/>
                <a:gd name="T7" fmla="*/ 0 h 150"/>
                <a:gd name="T8" fmla="*/ 2147483647 w 66"/>
                <a:gd name="T9" fmla="*/ 0 h 150"/>
                <a:gd name="T10" fmla="*/ 0 w 66"/>
                <a:gd name="T11" fmla="*/ 2147483647 h 150"/>
                <a:gd name="T12" fmla="*/ 2147483647 w 66"/>
                <a:gd name="T13" fmla="*/ 2147483647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150"/>
                <a:gd name="T23" fmla="*/ 66 w 6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150">
                  <a:moveTo>
                    <a:pt x="66" y="150"/>
                  </a:moveTo>
                  <a:lnTo>
                    <a:pt x="30" y="66"/>
                  </a:lnTo>
                  <a:lnTo>
                    <a:pt x="58" y="40"/>
                  </a:lnTo>
                  <a:lnTo>
                    <a:pt x="52" y="0"/>
                  </a:lnTo>
                  <a:lnTo>
                    <a:pt x="8" y="0"/>
                  </a:lnTo>
                  <a:lnTo>
                    <a:pt x="0" y="30"/>
                  </a:lnTo>
                  <a:lnTo>
                    <a:pt x="18" y="62"/>
                  </a:lnTo>
                </a:path>
              </a:pathLst>
            </a:custGeom>
            <a:solidFill>
              <a:srgbClr val="99CC00"/>
            </a:soli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258" name="Freeform 168"/>
            <p:cNvSpPr>
              <a:spLocks/>
            </p:cNvSpPr>
            <p:nvPr/>
          </p:nvSpPr>
          <p:spPr bwMode="auto">
            <a:xfrm>
              <a:off x="1101" y="4570"/>
              <a:ext cx="240" cy="455"/>
            </a:xfrm>
            <a:custGeom>
              <a:avLst/>
              <a:gdLst>
                <a:gd name="T0" fmla="*/ 2147483647 w 66"/>
                <a:gd name="T1" fmla="*/ 2147483647 h 150"/>
                <a:gd name="T2" fmla="*/ 2147483647 w 66"/>
                <a:gd name="T3" fmla="*/ 2147483647 h 150"/>
                <a:gd name="T4" fmla="*/ 2147483647 w 66"/>
                <a:gd name="T5" fmla="*/ 2147483647 h 150"/>
                <a:gd name="T6" fmla="*/ 2147483647 w 66"/>
                <a:gd name="T7" fmla="*/ 0 h 150"/>
                <a:gd name="T8" fmla="*/ 2147483647 w 66"/>
                <a:gd name="T9" fmla="*/ 0 h 150"/>
                <a:gd name="T10" fmla="*/ 0 w 66"/>
                <a:gd name="T11" fmla="*/ 2147483647 h 150"/>
                <a:gd name="T12" fmla="*/ 2147483647 w 66"/>
                <a:gd name="T13" fmla="*/ 2147483647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150"/>
                <a:gd name="T23" fmla="*/ 66 w 6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150">
                  <a:moveTo>
                    <a:pt x="66" y="150"/>
                  </a:moveTo>
                  <a:lnTo>
                    <a:pt x="30" y="66"/>
                  </a:lnTo>
                  <a:lnTo>
                    <a:pt x="58" y="40"/>
                  </a:lnTo>
                  <a:lnTo>
                    <a:pt x="52" y="0"/>
                  </a:lnTo>
                  <a:lnTo>
                    <a:pt x="8" y="0"/>
                  </a:lnTo>
                  <a:lnTo>
                    <a:pt x="0" y="30"/>
                  </a:lnTo>
                  <a:lnTo>
                    <a:pt x="18" y="62"/>
                  </a:lnTo>
                </a:path>
              </a:pathLst>
            </a:custGeom>
            <a:solidFill>
              <a:srgbClr val="99CC00"/>
            </a:soli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259" name="Freeform 169"/>
            <p:cNvSpPr>
              <a:spLocks/>
            </p:cNvSpPr>
            <p:nvPr/>
          </p:nvSpPr>
          <p:spPr bwMode="auto">
            <a:xfrm>
              <a:off x="900" y="7930"/>
              <a:ext cx="1290" cy="289"/>
            </a:xfrm>
            <a:custGeom>
              <a:avLst/>
              <a:gdLst>
                <a:gd name="T0" fmla="*/ 1290 w 1290"/>
                <a:gd name="T1" fmla="*/ 4 h 343"/>
                <a:gd name="T2" fmla="*/ 972 w 1290"/>
                <a:gd name="T3" fmla="*/ 5 h 343"/>
                <a:gd name="T4" fmla="*/ 646 w 1290"/>
                <a:gd name="T5" fmla="*/ 6 h 343"/>
                <a:gd name="T6" fmla="*/ 256 w 1290"/>
                <a:gd name="T7" fmla="*/ 3 h 343"/>
                <a:gd name="T8" fmla="*/ 0 w 1290"/>
                <a:gd name="T9" fmla="*/ 3 h 343"/>
                <a:gd name="T10" fmla="*/ 7 w 1290"/>
                <a:gd name="T11" fmla="*/ 7 h 343"/>
                <a:gd name="T12" fmla="*/ 165 w 1290"/>
                <a:gd name="T13" fmla="*/ 10 h 343"/>
                <a:gd name="T14" fmla="*/ 622 w 1290"/>
                <a:gd name="T15" fmla="*/ 13 h 343"/>
                <a:gd name="T16" fmla="*/ 1275 w 1290"/>
                <a:gd name="T17" fmla="*/ 8 h 343"/>
                <a:gd name="T18" fmla="*/ 1290 w 1290"/>
                <a:gd name="T19" fmla="*/ 4 h 3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0"/>
                <a:gd name="T31" fmla="*/ 0 h 343"/>
                <a:gd name="T32" fmla="*/ 1290 w 1290"/>
                <a:gd name="T33" fmla="*/ 343 h 3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0" h="343">
                  <a:moveTo>
                    <a:pt x="1290" y="102"/>
                  </a:moveTo>
                  <a:cubicBezTo>
                    <a:pt x="1240" y="89"/>
                    <a:pt x="1079" y="121"/>
                    <a:pt x="972" y="130"/>
                  </a:cubicBezTo>
                  <a:cubicBezTo>
                    <a:pt x="865" y="139"/>
                    <a:pt x="766" y="161"/>
                    <a:pt x="646" y="157"/>
                  </a:cubicBezTo>
                  <a:cubicBezTo>
                    <a:pt x="526" y="152"/>
                    <a:pt x="364" y="121"/>
                    <a:pt x="256" y="97"/>
                  </a:cubicBezTo>
                  <a:cubicBezTo>
                    <a:pt x="148" y="73"/>
                    <a:pt x="41" y="0"/>
                    <a:pt x="0" y="12"/>
                  </a:cubicBezTo>
                  <a:lnTo>
                    <a:pt x="7" y="169"/>
                  </a:lnTo>
                  <a:cubicBezTo>
                    <a:pt x="34" y="210"/>
                    <a:pt x="63" y="232"/>
                    <a:pt x="165" y="259"/>
                  </a:cubicBezTo>
                  <a:cubicBezTo>
                    <a:pt x="267" y="286"/>
                    <a:pt x="437" y="343"/>
                    <a:pt x="622" y="334"/>
                  </a:cubicBezTo>
                  <a:cubicBezTo>
                    <a:pt x="807" y="325"/>
                    <a:pt x="1164" y="246"/>
                    <a:pt x="1275" y="207"/>
                  </a:cubicBezTo>
                  <a:lnTo>
                    <a:pt x="1290" y="102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260" name="Freeform 170"/>
            <p:cNvSpPr>
              <a:spLocks/>
            </p:cNvSpPr>
            <p:nvPr/>
          </p:nvSpPr>
          <p:spPr bwMode="auto">
            <a:xfrm>
              <a:off x="1037" y="6411"/>
              <a:ext cx="1290" cy="343"/>
            </a:xfrm>
            <a:custGeom>
              <a:avLst/>
              <a:gdLst>
                <a:gd name="T0" fmla="*/ 1290 w 1290"/>
                <a:gd name="T1" fmla="*/ 102 h 343"/>
                <a:gd name="T2" fmla="*/ 972 w 1290"/>
                <a:gd name="T3" fmla="*/ 130 h 343"/>
                <a:gd name="T4" fmla="*/ 646 w 1290"/>
                <a:gd name="T5" fmla="*/ 157 h 343"/>
                <a:gd name="T6" fmla="*/ 256 w 1290"/>
                <a:gd name="T7" fmla="*/ 97 h 343"/>
                <a:gd name="T8" fmla="*/ 0 w 1290"/>
                <a:gd name="T9" fmla="*/ 12 h 343"/>
                <a:gd name="T10" fmla="*/ 7 w 1290"/>
                <a:gd name="T11" fmla="*/ 169 h 343"/>
                <a:gd name="T12" fmla="*/ 165 w 1290"/>
                <a:gd name="T13" fmla="*/ 259 h 343"/>
                <a:gd name="T14" fmla="*/ 622 w 1290"/>
                <a:gd name="T15" fmla="*/ 334 h 343"/>
                <a:gd name="T16" fmla="*/ 1275 w 1290"/>
                <a:gd name="T17" fmla="*/ 207 h 343"/>
                <a:gd name="T18" fmla="*/ 1290 w 1290"/>
                <a:gd name="T19" fmla="*/ 102 h 3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0"/>
                <a:gd name="T31" fmla="*/ 0 h 343"/>
                <a:gd name="T32" fmla="*/ 1290 w 1290"/>
                <a:gd name="T33" fmla="*/ 343 h 3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0" h="343">
                  <a:moveTo>
                    <a:pt x="1290" y="102"/>
                  </a:moveTo>
                  <a:cubicBezTo>
                    <a:pt x="1240" y="89"/>
                    <a:pt x="1079" y="121"/>
                    <a:pt x="972" y="130"/>
                  </a:cubicBezTo>
                  <a:cubicBezTo>
                    <a:pt x="865" y="139"/>
                    <a:pt x="766" y="161"/>
                    <a:pt x="646" y="157"/>
                  </a:cubicBezTo>
                  <a:cubicBezTo>
                    <a:pt x="526" y="152"/>
                    <a:pt x="364" y="121"/>
                    <a:pt x="256" y="97"/>
                  </a:cubicBezTo>
                  <a:cubicBezTo>
                    <a:pt x="148" y="73"/>
                    <a:pt x="41" y="0"/>
                    <a:pt x="0" y="12"/>
                  </a:cubicBezTo>
                  <a:lnTo>
                    <a:pt x="7" y="169"/>
                  </a:lnTo>
                  <a:cubicBezTo>
                    <a:pt x="34" y="210"/>
                    <a:pt x="63" y="232"/>
                    <a:pt x="165" y="259"/>
                  </a:cubicBezTo>
                  <a:cubicBezTo>
                    <a:pt x="267" y="286"/>
                    <a:pt x="437" y="343"/>
                    <a:pt x="622" y="334"/>
                  </a:cubicBezTo>
                  <a:cubicBezTo>
                    <a:pt x="807" y="325"/>
                    <a:pt x="1164" y="246"/>
                    <a:pt x="1275" y="207"/>
                  </a:cubicBezTo>
                  <a:lnTo>
                    <a:pt x="1290" y="102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261" name="Freeform 171"/>
            <p:cNvSpPr>
              <a:spLocks/>
            </p:cNvSpPr>
            <p:nvPr/>
          </p:nvSpPr>
          <p:spPr bwMode="auto">
            <a:xfrm>
              <a:off x="780" y="8243"/>
              <a:ext cx="1371" cy="390"/>
            </a:xfrm>
            <a:custGeom>
              <a:avLst/>
              <a:gdLst>
                <a:gd name="T0" fmla="*/ 1371 w 1371"/>
                <a:gd name="T1" fmla="*/ 149 h 390"/>
                <a:gd name="T2" fmla="*/ 1053 w 1371"/>
                <a:gd name="T3" fmla="*/ 177 h 390"/>
                <a:gd name="T4" fmla="*/ 727 w 1371"/>
                <a:gd name="T5" fmla="*/ 204 h 390"/>
                <a:gd name="T6" fmla="*/ 337 w 1371"/>
                <a:gd name="T7" fmla="*/ 144 h 390"/>
                <a:gd name="T8" fmla="*/ 38 w 1371"/>
                <a:gd name="T9" fmla="*/ 6 h 390"/>
                <a:gd name="T10" fmla="*/ 0 w 1371"/>
                <a:gd name="T11" fmla="*/ 178 h 390"/>
                <a:gd name="T12" fmla="*/ 88 w 1371"/>
                <a:gd name="T13" fmla="*/ 216 h 390"/>
                <a:gd name="T14" fmla="*/ 246 w 1371"/>
                <a:gd name="T15" fmla="*/ 306 h 390"/>
                <a:gd name="T16" fmla="*/ 703 w 1371"/>
                <a:gd name="T17" fmla="*/ 381 h 390"/>
                <a:gd name="T18" fmla="*/ 1356 w 1371"/>
                <a:gd name="T19" fmla="*/ 254 h 390"/>
                <a:gd name="T20" fmla="*/ 1371 w 1371"/>
                <a:gd name="T21" fmla="*/ 149 h 3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390"/>
                <a:gd name="T35" fmla="*/ 1371 w 1371"/>
                <a:gd name="T36" fmla="*/ 390 h 3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390">
                  <a:moveTo>
                    <a:pt x="1371" y="149"/>
                  </a:moveTo>
                  <a:cubicBezTo>
                    <a:pt x="1321" y="136"/>
                    <a:pt x="1160" y="168"/>
                    <a:pt x="1053" y="177"/>
                  </a:cubicBezTo>
                  <a:cubicBezTo>
                    <a:pt x="946" y="186"/>
                    <a:pt x="847" y="208"/>
                    <a:pt x="727" y="204"/>
                  </a:cubicBezTo>
                  <a:cubicBezTo>
                    <a:pt x="607" y="199"/>
                    <a:pt x="452" y="177"/>
                    <a:pt x="337" y="144"/>
                  </a:cubicBezTo>
                  <a:cubicBezTo>
                    <a:pt x="222" y="111"/>
                    <a:pt x="94" y="0"/>
                    <a:pt x="38" y="6"/>
                  </a:cubicBezTo>
                  <a:lnTo>
                    <a:pt x="0" y="178"/>
                  </a:lnTo>
                  <a:lnTo>
                    <a:pt x="88" y="216"/>
                  </a:lnTo>
                  <a:cubicBezTo>
                    <a:pt x="129" y="237"/>
                    <a:pt x="144" y="279"/>
                    <a:pt x="246" y="306"/>
                  </a:cubicBezTo>
                  <a:cubicBezTo>
                    <a:pt x="348" y="333"/>
                    <a:pt x="518" y="390"/>
                    <a:pt x="703" y="381"/>
                  </a:cubicBezTo>
                  <a:cubicBezTo>
                    <a:pt x="888" y="372"/>
                    <a:pt x="1245" y="293"/>
                    <a:pt x="1356" y="254"/>
                  </a:cubicBezTo>
                  <a:lnTo>
                    <a:pt x="1371" y="149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262" name="Text Box 172"/>
            <p:cNvSpPr txBox="1">
              <a:spLocks noChangeArrowheads="1"/>
            </p:cNvSpPr>
            <p:nvPr/>
          </p:nvSpPr>
          <p:spPr bwMode="auto">
            <a:xfrm>
              <a:off x="1220" y="6970"/>
              <a:ext cx="824" cy="68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 sz="1600">
                  <a:solidFill>
                    <a:srgbClr val="00FF00"/>
                  </a:solidFill>
                </a:rPr>
                <a:t>15</a:t>
              </a:r>
            </a:p>
          </p:txBody>
        </p:sp>
        <p:sp>
          <p:nvSpPr>
            <p:cNvPr id="42263" name="AutoShape 173"/>
            <p:cNvSpPr>
              <a:spLocks noChangeArrowheads="1"/>
            </p:cNvSpPr>
            <p:nvPr/>
          </p:nvSpPr>
          <p:spPr bwMode="auto">
            <a:xfrm rot="5124394">
              <a:off x="1472" y="5759"/>
              <a:ext cx="362" cy="623"/>
            </a:xfrm>
            <a:prstGeom prst="flowChartCollate">
              <a:avLst/>
            </a:prstGeom>
            <a:solidFill>
              <a:srgbClr val="00FF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</p:grpSp>
      <p:grpSp>
        <p:nvGrpSpPr>
          <p:cNvPr id="21" name="Group 302"/>
          <p:cNvGrpSpPr>
            <a:grpSpLocks/>
          </p:cNvGrpSpPr>
          <p:nvPr/>
        </p:nvGrpSpPr>
        <p:grpSpPr bwMode="auto">
          <a:xfrm>
            <a:off x="2895600" y="3810000"/>
            <a:ext cx="1946275" cy="1831975"/>
            <a:chOff x="960" y="2832"/>
            <a:chExt cx="1226" cy="1154"/>
          </a:xfrm>
        </p:grpSpPr>
        <p:sp>
          <p:nvSpPr>
            <p:cNvPr id="42199" name="Oval 96"/>
            <p:cNvSpPr>
              <a:spLocks noChangeArrowheads="1"/>
            </p:cNvSpPr>
            <p:nvPr/>
          </p:nvSpPr>
          <p:spPr bwMode="auto">
            <a:xfrm>
              <a:off x="960" y="3312"/>
              <a:ext cx="1226" cy="67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FF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22" name="Group 97"/>
            <p:cNvGrpSpPr>
              <a:grpSpLocks/>
            </p:cNvGrpSpPr>
            <p:nvPr/>
          </p:nvGrpSpPr>
          <p:grpSpPr bwMode="auto">
            <a:xfrm>
              <a:off x="1296" y="2832"/>
              <a:ext cx="454" cy="792"/>
              <a:chOff x="5421" y="7144"/>
              <a:chExt cx="1420" cy="2660"/>
            </a:xfrm>
          </p:grpSpPr>
          <p:sp>
            <p:nvSpPr>
              <p:cNvPr id="42237" name="Freeform 98"/>
              <p:cNvSpPr>
                <a:spLocks/>
              </p:cNvSpPr>
              <p:nvPr/>
            </p:nvSpPr>
            <p:spPr bwMode="auto">
              <a:xfrm flipH="1">
                <a:off x="6441" y="7264"/>
                <a:ext cx="240" cy="455"/>
              </a:xfrm>
              <a:custGeom>
                <a:avLst/>
                <a:gdLst>
                  <a:gd name="T0" fmla="*/ 2147483647 w 66"/>
                  <a:gd name="T1" fmla="*/ 2147483647 h 150"/>
                  <a:gd name="T2" fmla="*/ 2147483647 w 66"/>
                  <a:gd name="T3" fmla="*/ 2147483647 h 150"/>
                  <a:gd name="T4" fmla="*/ 2147483647 w 66"/>
                  <a:gd name="T5" fmla="*/ 2147483647 h 150"/>
                  <a:gd name="T6" fmla="*/ 2147483647 w 66"/>
                  <a:gd name="T7" fmla="*/ 0 h 150"/>
                  <a:gd name="T8" fmla="*/ 2147483647 w 66"/>
                  <a:gd name="T9" fmla="*/ 0 h 150"/>
                  <a:gd name="T10" fmla="*/ 0 w 66"/>
                  <a:gd name="T11" fmla="*/ 2147483647 h 150"/>
                  <a:gd name="T12" fmla="*/ 2147483647 w 66"/>
                  <a:gd name="T13" fmla="*/ 2147483647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gradFill rotWithShape="0">
                <a:gsLst>
                  <a:gs pos="0">
                    <a:srgbClr val="A50021"/>
                  </a:gs>
                  <a:gs pos="100000">
                    <a:srgbClr val="DEA2AE"/>
                  </a:gs>
                </a:gsLst>
                <a:path path="rect">
                  <a:fillToRect l="100000" t="100000"/>
                </a:path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38" name="Freeform 99"/>
              <p:cNvSpPr>
                <a:spLocks/>
              </p:cNvSpPr>
              <p:nvPr/>
            </p:nvSpPr>
            <p:spPr bwMode="auto">
              <a:xfrm>
                <a:off x="5539" y="7892"/>
                <a:ext cx="1152" cy="1912"/>
              </a:xfrm>
              <a:custGeom>
                <a:avLst/>
                <a:gdLst>
                  <a:gd name="T0" fmla="*/ 146792556 w 520"/>
                  <a:gd name="T1" fmla="*/ 2147483647 h 856"/>
                  <a:gd name="T2" fmla="*/ 300583385 w 520"/>
                  <a:gd name="T3" fmla="*/ 2147483647 h 856"/>
                  <a:gd name="T4" fmla="*/ 695817598 w 520"/>
                  <a:gd name="T5" fmla="*/ 2147483647 h 856"/>
                  <a:gd name="T6" fmla="*/ 1782476215 w 520"/>
                  <a:gd name="T7" fmla="*/ 2147483647 h 856"/>
                  <a:gd name="T8" fmla="*/ 1873523447 w 520"/>
                  <a:gd name="T9" fmla="*/ 2147483647 h 856"/>
                  <a:gd name="T10" fmla="*/ 1782476215 w 520"/>
                  <a:gd name="T11" fmla="*/ 2147483647 h 856"/>
                  <a:gd name="T12" fmla="*/ 1728080857 w 520"/>
                  <a:gd name="T13" fmla="*/ 2052675154 h 856"/>
                  <a:gd name="T14" fmla="*/ 1698046352 w 520"/>
                  <a:gd name="T15" fmla="*/ 1438102063 h 856"/>
                  <a:gd name="T16" fmla="*/ 1551255107 w 520"/>
                  <a:gd name="T17" fmla="*/ 1060805316 h 856"/>
                  <a:gd name="T18" fmla="*/ 1900452303 w 520"/>
                  <a:gd name="T19" fmla="*/ 735629603 h 856"/>
                  <a:gd name="T20" fmla="*/ 1903484223 w 520"/>
                  <a:gd name="T21" fmla="*/ 308709645 h 856"/>
                  <a:gd name="T22" fmla="*/ 1523763650 w 520"/>
                  <a:gd name="T23" fmla="*/ 34179840 h 856"/>
                  <a:gd name="T24" fmla="*/ 1024860404 w 520"/>
                  <a:gd name="T25" fmla="*/ 0 h 856"/>
                  <a:gd name="T26" fmla="*/ 626521818 w 520"/>
                  <a:gd name="T27" fmla="*/ 197293541 h 856"/>
                  <a:gd name="T28" fmla="*/ 370003369 w 520"/>
                  <a:gd name="T29" fmla="*/ 530935874 h 856"/>
                  <a:gd name="T30" fmla="*/ 439356430 w 520"/>
                  <a:gd name="T31" fmla="*/ 855733189 h 856"/>
                  <a:gd name="T32" fmla="*/ 231288668 w 520"/>
                  <a:gd name="T33" fmla="*/ 1051189710 h 856"/>
                  <a:gd name="T34" fmla="*/ 117164903 w 520"/>
                  <a:gd name="T35" fmla="*/ 1415908860 h 856"/>
                  <a:gd name="T36" fmla="*/ 0 w 520"/>
                  <a:gd name="T37" fmla="*/ 2088114975 h 856"/>
                  <a:gd name="T38" fmla="*/ 146792556 w 520"/>
                  <a:gd name="T39" fmla="*/ 2147483647 h 8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20"/>
                  <a:gd name="T61" fmla="*/ 0 h 856"/>
                  <a:gd name="T62" fmla="*/ 520 w 520"/>
                  <a:gd name="T63" fmla="*/ 856 h 85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20" h="856">
                    <a:moveTo>
                      <a:pt x="40" y="656"/>
                    </a:moveTo>
                    <a:lnTo>
                      <a:pt x="82" y="790"/>
                    </a:lnTo>
                    <a:lnTo>
                      <a:pt x="190" y="853"/>
                    </a:lnTo>
                    <a:lnTo>
                      <a:pt x="487" y="856"/>
                    </a:lnTo>
                    <a:lnTo>
                      <a:pt x="512" y="776"/>
                    </a:lnTo>
                    <a:lnTo>
                      <a:pt x="487" y="606"/>
                    </a:lnTo>
                    <a:lnTo>
                      <a:pt x="472" y="480"/>
                    </a:lnTo>
                    <a:lnTo>
                      <a:pt x="464" y="336"/>
                    </a:lnTo>
                    <a:lnTo>
                      <a:pt x="424" y="248"/>
                    </a:lnTo>
                    <a:lnTo>
                      <a:pt x="519" y="172"/>
                    </a:lnTo>
                    <a:lnTo>
                      <a:pt x="520" y="72"/>
                    </a:lnTo>
                    <a:lnTo>
                      <a:pt x="416" y="8"/>
                    </a:lnTo>
                    <a:lnTo>
                      <a:pt x="280" y="0"/>
                    </a:lnTo>
                    <a:lnTo>
                      <a:pt x="171" y="46"/>
                    </a:lnTo>
                    <a:lnTo>
                      <a:pt x="101" y="124"/>
                    </a:lnTo>
                    <a:lnTo>
                      <a:pt x="120" y="200"/>
                    </a:lnTo>
                    <a:lnTo>
                      <a:pt x="63" y="246"/>
                    </a:lnTo>
                    <a:lnTo>
                      <a:pt x="32" y="331"/>
                    </a:lnTo>
                    <a:lnTo>
                      <a:pt x="0" y="488"/>
                    </a:lnTo>
                    <a:lnTo>
                      <a:pt x="40" y="65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EA2AE"/>
                  </a:gs>
                  <a:gs pos="100000">
                    <a:srgbClr val="A50021"/>
                  </a:gs>
                </a:gsLst>
                <a:lin ang="0" scaled="1"/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grpSp>
            <p:nvGrpSpPr>
              <p:cNvPr id="23" name="Group 100"/>
              <p:cNvGrpSpPr>
                <a:grpSpLocks/>
              </p:cNvGrpSpPr>
              <p:nvPr/>
            </p:nvGrpSpPr>
            <p:grpSpPr bwMode="auto">
              <a:xfrm>
                <a:off x="5839" y="7784"/>
                <a:ext cx="567" cy="418"/>
                <a:chOff x="4120" y="1400"/>
                <a:chExt cx="480" cy="355"/>
              </a:xfrm>
            </p:grpSpPr>
            <p:sp>
              <p:nvSpPr>
                <p:cNvPr id="42244" name="Oval 101"/>
                <p:cNvSpPr>
                  <a:spLocks noChangeArrowheads="1"/>
                </p:cNvSpPr>
                <p:nvPr/>
              </p:nvSpPr>
              <p:spPr bwMode="auto">
                <a:xfrm>
                  <a:off x="4120" y="149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245" name="Oval 102"/>
                <p:cNvSpPr>
                  <a:spLocks noChangeArrowheads="1"/>
                </p:cNvSpPr>
                <p:nvPr/>
              </p:nvSpPr>
              <p:spPr bwMode="auto">
                <a:xfrm>
                  <a:off x="4124" y="1532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246" name="Freeform 103"/>
                <p:cNvSpPr>
                  <a:spLocks/>
                </p:cNvSpPr>
                <p:nvPr/>
              </p:nvSpPr>
              <p:spPr bwMode="auto">
                <a:xfrm rot="-678984">
                  <a:off x="4456" y="1448"/>
                  <a:ext cx="144" cy="50"/>
                </a:xfrm>
                <a:custGeom>
                  <a:avLst/>
                  <a:gdLst>
                    <a:gd name="T0" fmla="*/ 2 w 181"/>
                    <a:gd name="T1" fmla="*/ 0 h 50"/>
                    <a:gd name="T2" fmla="*/ 2 w 181"/>
                    <a:gd name="T3" fmla="*/ 4 h 50"/>
                    <a:gd name="T4" fmla="*/ 2 w 181"/>
                    <a:gd name="T5" fmla="*/ 12 h 50"/>
                    <a:gd name="T6" fmla="*/ 2 w 181"/>
                    <a:gd name="T7" fmla="*/ 26 h 50"/>
                    <a:gd name="T8" fmla="*/ 2 w 181"/>
                    <a:gd name="T9" fmla="*/ 8 h 50"/>
                    <a:gd name="T10" fmla="*/ 2 w 181"/>
                    <a:gd name="T11" fmla="*/ 32 h 50"/>
                    <a:gd name="T12" fmla="*/ 2 w 181"/>
                    <a:gd name="T13" fmla="*/ 5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47" name="Freeform 104"/>
                <p:cNvSpPr>
                  <a:spLocks/>
                </p:cNvSpPr>
                <p:nvPr/>
              </p:nvSpPr>
              <p:spPr bwMode="auto">
                <a:xfrm rot="1480563" flipH="1">
                  <a:off x="4120" y="1400"/>
                  <a:ext cx="181" cy="50"/>
                </a:xfrm>
                <a:custGeom>
                  <a:avLst/>
                  <a:gdLst>
                    <a:gd name="T0" fmla="*/ 63 w 181"/>
                    <a:gd name="T1" fmla="*/ 0 h 50"/>
                    <a:gd name="T2" fmla="*/ 81 w 181"/>
                    <a:gd name="T3" fmla="*/ 4 h 50"/>
                    <a:gd name="T4" fmla="*/ 7 w 181"/>
                    <a:gd name="T5" fmla="*/ 12 h 50"/>
                    <a:gd name="T6" fmla="*/ 35 w 181"/>
                    <a:gd name="T7" fmla="*/ 26 h 50"/>
                    <a:gd name="T8" fmla="*/ 97 w 181"/>
                    <a:gd name="T9" fmla="*/ 8 h 50"/>
                    <a:gd name="T10" fmla="*/ 133 w 181"/>
                    <a:gd name="T11" fmla="*/ 32 h 50"/>
                    <a:gd name="T12" fmla="*/ 181 w 181"/>
                    <a:gd name="T13" fmla="*/ 5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48" name="Oval 105"/>
                <p:cNvSpPr>
                  <a:spLocks noChangeArrowheads="1"/>
                </p:cNvSpPr>
                <p:nvPr/>
              </p:nvSpPr>
              <p:spPr bwMode="auto">
                <a:xfrm>
                  <a:off x="4360" y="154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249" name="Oval 106"/>
                <p:cNvSpPr>
                  <a:spLocks noChangeArrowheads="1"/>
                </p:cNvSpPr>
                <p:nvPr/>
              </p:nvSpPr>
              <p:spPr bwMode="auto">
                <a:xfrm>
                  <a:off x="4364" y="1580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250" name="Freeform 107"/>
                <p:cNvSpPr>
                  <a:spLocks/>
                </p:cNvSpPr>
                <p:nvPr/>
              </p:nvSpPr>
              <p:spPr bwMode="auto">
                <a:xfrm>
                  <a:off x="4126" y="1624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51" name="Freeform 108"/>
                <p:cNvSpPr>
                  <a:spLocks/>
                </p:cNvSpPr>
                <p:nvPr/>
              </p:nvSpPr>
              <p:spPr bwMode="auto">
                <a:xfrm>
                  <a:off x="4370" y="1672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52" name="Freeform 109"/>
                <p:cNvSpPr>
                  <a:spLocks/>
                </p:cNvSpPr>
                <p:nvPr/>
              </p:nvSpPr>
              <p:spPr bwMode="auto">
                <a:xfrm rot="823541" flipV="1">
                  <a:off x="4134" y="1494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53" name="Freeform 110"/>
                <p:cNvSpPr>
                  <a:spLocks/>
                </p:cNvSpPr>
                <p:nvPr/>
              </p:nvSpPr>
              <p:spPr bwMode="auto">
                <a:xfrm rot="823541" flipV="1">
                  <a:off x="4372" y="1542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</p:grpSp>
          <p:sp>
            <p:nvSpPr>
              <p:cNvPr id="42240" name="Freeform 111"/>
              <p:cNvSpPr>
                <a:spLocks/>
              </p:cNvSpPr>
              <p:nvPr/>
            </p:nvSpPr>
            <p:spPr bwMode="auto">
              <a:xfrm>
                <a:off x="5421" y="8439"/>
                <a:ext cx="1420" cy="825"/>
              </a:xfrm>
              <a:custGeom>
                <a:avLst/>
                <a:gdLst>
                  <a:gd name="T0" fmla="*/ 2147483647 w 568"/>
                  <a:gd name="T1" fmla="*/ 361365146 h 330"/>
                  <a:gd name="T2" fmla="*/ 2147483647 w 568"/>
                  <a:gd name="T3" fmla="*/ 1122347425 h 330"/>
                  <a:gd name="T4" fmla="*/ 2147483647 w 568"/>
                  <a:gd name="T5" fmla="*/ 1455418982 h 330"/>
                  <a:gd name="T6" fmla="*/ 2147483647 w 568"/>
                  <a:gd name="T7" fmla="*/ 1455418982 h 330"/>
                  <a:gd name="T8" fmla="*/ 2147483647 w 568"/>
                  <a:gd name="T9" fmla="*/ 1280305126 h 330"/>
                  <a:gd name="T10" fmla="*/ 2147483647 w 568"/>
                  <a:gd name="T11" fmla="*/ 2147483647 h 330"/>
                  <a:gd name="T12" fmla="*/ 2147483647 w 568"/>
                  <a:gd name="T13" fmla="*/ 2147483647 h 330"/>
                  <a:gd name="T14" fmla="*/ 2147483647 w 568"/>
                  <a:gd name="T15" fmla="*/ 2147483647 h 330"/>
                  <a:gd name="T16" fmla="*/ 2147483647 w 568"/>
                  <a:gd name="T17" fmla="*/ 2147483647 h 330"/>
                  <a:gd name="T18" fmla="*/ 2147483647 w 568"/>
                  <a:gd name="T19" fmla="*/ 2147483647 h 330"/>
                  <a:gd name="T20" fmla="*/ 0 w 568"/>
                  <a:gd name="T21" fmla="*/ 2147483647 h 330"/>
                  <a:gd name="T22" fmla="*/ 2147483647 w 568"/>
                  <a:gd name="T23" fmla="*/ 2147483647 h 330"/>
                  <a:gd name="T24" fmla="*/ 2147483647 w 568"/>
                  <a:gd name="T25" fmla="*/ 361365146 h 3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68"/>
                  <a:gd name="T40" fmla="*/ 0 h 330"/>
                  <a:gd name="T41" fmla="*/ 568 w 568"/>
                  <a:gd name="T42" fmla="*/ 330 h 3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68" h="330">
                    <a:moveTo>
                      <a:pt x="100" y="10"/>
                    </a:moveTo>
                    <a:cubicBezTo>
                      <a:pt x="114" y="0"/>
                      <a:pt x="129" y="26"/>
                      <a:pt x="155" y="31"/>
                    </a:cubicBezTo>
                    <a:cubicBezTo>
                      <a:pt x="181" y="37"/>
                      <a:pt x="219" y="38"/>
                      <a:pt x="254" y="40"/>
                    </a:cubicBezTo>
                    <a:cubicBezTo>
                      <a:pt x="290" y="42"/>
                      <a:pt x="339" y="41"/>
                      <a:pt x="370" y="40"/>
                    </a:cubicBezTo>
                    <a:cubicBezTo>
                      <a:pt x="400" y="39"/>
                      <a:pt x="417" y="18"/>
                      <a:pt x="435" y="35"/>
                    </a:cubicBezTo>
                    <a:cubicBezTo>
                      <a:pt x="453" y="52"/>
                      <a:pt x="464" y="102"/>
                      <a:pt x="480" y="142"/>
                    </a:cubicBezTo>
                    <a:cubicBezTo>
                      <a:pt x="496" y="182"/>
                      <a:pt x="568" y="244"/>
                      <a:pt x="528" y="274"/>
                    </a:cubicBezTo>
                    <a:cubicBezTo>
                      <a:pt x="488" y="304"/>
                      <a:pt x="305" y="320"/>
                      <a:pt x="238" y="325"/>
                    </a:cubicBezTo>
                    <a:cubicBezTo>
                      <a:pt x="171" y="330"/>
                      <a:pt x="154" y="312"/>
                      <a:pt x="127" y="307"/>
                    </a:cubicBezTo>
                    <a:cubicBezTo>
                      <a:pt x="99" y="301"/>
                      <a:pt x="93" y="294"/>
                      <a:pt x="72" y="291"/>
                    </a:cubicBezTo>
                    <a:cubicBezTo>
                      <a:pt x="51" y="288"/>
                      <a:pt x="0" y="313"/>
                      <a:pt x="0" y="286"/>
                    </a:cubicBezTo>
                    <a:cubicBezTo>
                      <a:pt x="0" y="259"/>
                      <a:pt x="55" y="176"/>
                      <a:pt x="72" y="130"/>
                    </a:cubicBezTo>
                    <a:cubicBezTo>
                      <a:pt x="89" y="84"/>
                      <a:pt x="94" y="35"/>
                      <a:pt x="100" y="10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41" name="Freeform 112"/>
              <p:cNvSpPr>
                <a:spLocks/>
              </p:cNvSpPr>
              <p:nvPr/>
            </p:nvSpPr>
            <p:spPr bwMode="auto">
              <a:xfrm>
                <a:off x="6081" y="7144"/>
                <a:ext cx="240" cy="455"/>
              </a:xfrm>
              <a:custGeom>
                <a:avLst/>
                <a:gdLst>
                  <a:gd name="T0" fmla="*/ 2147483647 w 66"/>
                  <a:gd name="T1" fmla="*/ 2147483647 h 150"/>
                  <a:gd name="T2" fmla="*/ 2147483647 w 66"/>
                  <a:gd name="T3" fmla="*/ 2147483647 h 150"/>
                  <a:gd name="T4" fmla="*/ 2147483647 w 66"/>
                  <a:gd name="T5" fmla="*/ 2147483647 h 150"/>
                  <a:gd name="T6" fmla="*/ 2147483647 w 66"/>
                  <a:gd name="T7" fmla="*/ 0 h 150"/>
                  <a:gd name="T8" fmla="*/ 2147483647 w 66"/>
                  <a:gd name="T9" fmla="*/ 0 h 150"/>
                  <a:gd name="T10" fmla="*/ 0 w 66"/>
                  <a:gd name="T11" fmla="*/ 2147483647 h 150"/>
                  <a:gd name="T12" fmla="*/ 2147483647 w 66"/>
                  <a:gd name="T13" fmla="*/ 2147483647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gradFill rotWithShape="0">
                <a:gsLst>
                  <a:gs pos="0">
                    <a:srgbClr val="A50021"/>
                  </a:gs>
                  <a:gs pos="100000">
                    <a:srgbClr val="DEA2AE"/>
                  </a:gs>
                </a:gsLst>
                <a:path path="rect">
                  <a:fillToRect l="100000" t="100000"/>
                </a:path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42" name="AutoShape 113"/>
              <p:cNvSpPr>
                <a:spLocks noChangeArrowheads="1"/>
              </p:cNvSpPr>
              <p:nvPr/>
            </p:nvSpPr>
            <p:spPr bwMode="auto">
              <a:xfrm rot="6262884">
                <a:off x="6145" y="7440"/>
                <a:ext cx="360" cy="488"/>
              </a:xfrm>
              <a:prstGeom prst="flowChartCollate">
                <a:avLst/>
              </a:prstGeom>
              <a:gradFill rotWithShape="0">
                <a:gsLst>
                  <a:gs pos="0">
                    <a:srgbClr val="FFFF99"/>
                  </a:gs>
                  <a:gs pos="50000">
                    <a:srgbClr val="FFCC00"/>
                  </a:gs>
                  <a:gs pos="100000">
                    <a:srgbClr val="FFFF99"/>
                  </a:gs>
                </a:gsLst>
                <a:lin ang="0" scaled="1"/>
              </a:gra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243" name="Text Box 114"/>
              <p:cNvSpPr txBox="1">
                <a:spLocks noChangeArrowheads="1"/>
              </p:cNvSpPr>
              <p:nvPr/>
            </p:nvSpPr>
            <p:spPr bwMode="auto">
              <a:xfrm>
                <a:off x="5546" y="8575"/>
                <a:ext cx="829" cy="711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l-PL" sz="1600">
                    <a:solidFill>
                      <a:srgbClr val="CC0066"/>
                    </a:solidFill>
                  </a:rPr>
                  <a:t>21</a:t>
                </a:r>
              </a:p>
            </p:txBody>
          </p:sp>
        </p:grpSp>
        <p:grpSp>
          <p:nvGrpSpPr>
            <p:cNvPr id="24" name="Group 115"/>
            <p:cNvGrpSpPr>
              <a:grpSpLocks/>
            </p:cNvGrpSpPr>
            <p:nvPr/>
          </p:nvGrpSpPr>
          <p:grpSpPr bwMode="auto">
            <a:xfrm>
              <a:off x="1584" y="3072"/>
              <a:ext cx="453" cy="755"/>
              <a:chOff x="1701" y="6209"/>
              <a:chExt cx="1420" cy="2660"/>
            </a:xfrm>
          </p:grpSpPr>
          <p:sp>
            <p:nvSpPr>
              <p:cNvPr id="42220" name="Freeform 116"/>
              <p:cNvSpPr>
                <a:spLocks/>
              </p:cNvSpPr>
              <p:nvPr/>
            </p:nvSpPr>
            <p:spPr bwMode="auto">
              <a:xfrm flipH="1">
                <a:off x="2721" y="6329"/>
                <a:ext cx="240" cy="455"/>
              </a:xfrm>
              <a:custGeom>
                <a:avLst/>
                <a:gdLst>
                  <a:gd name="T0" fmla="*/ 2147483647 w 66"/>
                  <a:gd name="T1" fmla="*/ 2147483647 h 150"/>
                  <a:gd name="T2" fmla="*/ 2147483647 w 66"/>
                  <a:gd name="T3" fmla="*/ 2147483647 h 150"/>
                  <a:gd name="T4" fmla="*/ 2147483647 w 66"/>
                  <a:gd name="T5" fmla="*/ 2147483647 h 150"/>
                  <a:gd name="T6" fmla="*/ 2147483647 w 66"/>
                  <a:gd name="T7" fmla="*/ 0 h 150"/>
                  <a:gd name="T8" fmla="*/ 2147483647 w 66"/>
                  <a:gd name="T9" fmla="*/ 0 h 150"/>
                  <a:gd name="T10" fmla="*/ 0 w 66"/>
                  <a:gd name="T11" fmla="*/ 2147483647 h 150"/>
                  <a:gd name="T12" fmla="*/ 2147483647 w 66"/>
                  <a:gd name="T13" fmla="*/ 2147483647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gradFill rotWithShape="0">
                <a:gsLst>
                  <a:gs pos="0">
                    <a:srgbClr val="A50021"/>
                  </a:gs>
                  <a:gs pos="100000">
                    <a:srgbClr val="DEA2AE"/>
                  </a:gs>
                </a:gsLst>
                <a:path path="rect">
                  <a:fillToRect l="100000" t="100000"/>
                </a:path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21" name="Freeform 117"/>
              <p:cNvSpPr>
                <a:spLocks/>
              </p:cNvSpPr>
              <p:nvPr/>
            </p:nvSpPr>
            <p:spPr bwMode="auto">
              <a:xfrm>
                <a:off x="1819" y="6957"/>
                <a:ext cx="1152" cy="1912"/>
              </a:xfrm>
              <a:custGeom>
                <a:avLst/>
                <a:gdLst>
                  <a:gd name="T0" fmla="*/ 146792556 w 520"/>
                  <a:gd name="T1" fmla="*/ 2147483647 h 856"/>
                  <a:gd name="T2" fmla="*/ 300583385 w 520"/>
                  <a:gd name="T3" fmla="*/ 2147483647 h 856"/>
                  <a:gd name="T4" fmla="*/ 695817598 w 520"/>
                  <a:gd name="T5" fmla="*/ 2147483647 h 856"/>
                  <a:gd name="T6" fmla="*/ 1782476215 w 520"/>
                  <a:gd name="T7" fmla="*/ 2147483647 h 856"/>
                  <a:gd name="T8" fmla="*/ 1873523447 w 520"/>
                  <a:gd name="T9" fmla="*/ 2147483647 h 856"/>
                  <a:gd name="T10" fmla="*/ 1782476215 w 520"/>
                  <a:gd name="T11" fmla="*/ 2147483647 h 856"/>
                  <a:gd name="T12" fmla="*/ 1728080857 w 520"/>
                  <a:gd name="T13" fmla="*/ 2052675154 h 856"/>
                  <a:gd name="T14" fmla="*/ 1698046352 w 520"/>
                  <a:gd name="T15" fmla="*/ 1438102063 h 856"/>
                  <a:gd name="T16" fmla="*/ 1551255107 w 520"/>
                  <a:gd name="T17" fmla="*/ 1060805316 h 856"/>
                  <a:gd name="T18" fmla="*/ 1900452303 w 520"/>
                  <a:gd name="T19" fmla="*/ 735629603 h 856"/>
                  <a:gd name="T20" fmla="*/ 1903484223 w 520"/>
                  <a:gd name="T21" fmla="*/ 308709645 h 856"/>
                  <a:gd name="T22" fmla="*/ 1523763650 w 520"/>
                  <a:gd name="T23" fmla="*/ 34179840 h 856"/>
                  <a:gd name="T24" fmla="*/ 1024860404 w 520"/>
                  <a:gd name="T25" fmla="*/ 0 h 856"/>
                  <a:gd name="T26" fmla="*/ 626521818 w 520"/>
                  <a:gd name="T27" fmla="*/ 197293541 h 856"/>
                  <a:gd name="T28" fmla="*/ 370003369 w 520"/>
                  <a:gd name="T29" fmla="*/ 530935874 h 856"/>
                  <a:gd name="T30" fmla="*/ 439356430 w 520"/>
                  <a:gd name="T31" fmla="*/ 855733189 h 856"/>
                  <a:gd name="T32" fmla="*/ 231288668 w 520"/>
                  <a:gd name="T33" fmla="*/ 1051189710 h 856"/>
                  <a:gd name="T34" fmla="*/ 117164903 w 520"/>
                  <a:gd name="T35" fmla="*/ 1415908860 h 856"/>
                  <a:gd name="T36" fmla="*/ 0 w 520"/>
                  <a:gd name="T37" fmla="*/ 2088114975 h 856"/>
                  <a:gd name="T38" fmla="*/ 146792556 w 520"/>
                  <a:gd name="T39" fmla="*/ 2147483647 h 8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20"/>
                  <a:gd name="T61" fmla="*/ 0 h 856"/>
                  <a:gd name="T62" fmla="*/ 520 w 520"/>
                  <a:gd name="T63" fmla="*/ 856 h 85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20" h="856">
                    <a:moveTo>
                      <a:pt x="40" y="656"/>
                    </a:moveTo>
                    <a:lnTo>
                      <a:pt x="82" y="790"/>
                    </a:lnTo>
                    <a:lnTo>
                      <a:pt x="190" y="853"/>
                    </a:lnTo>
                    <a:lnTo>
                      <a:pt x="487" y="856"/>
                    </a:lnTo>
                    <a:lnTo>
                      <a:pt x="512" y="776"/>
                    </a:lnTo>
                    <a:lnTo>
                      <a:pt x="487" y="606"/>
                    </a:lnTo>
                    <a:lnTo>
                      <a:pt x="472" y="480"/>
                    </a:lnTo>
                    <a:lnTo>
                      <a:pt x="464" y="336"/>
                    </a:lnTo>
                    <a:lnTo>
                      <a:pt x="424" y="248"/>
                    </a:lnTo>
                    <a:lnTo>
                      <a:pt x="519" y="172"/>
                    </a:lnTo>
                    <a:lnTo>
                      <a:pt x="520" y="72"/>
                    </a:lnTo>
                    <a:lnTo>
                      <a:pt x="416" y="8"/>
                    </a:lnTo>
                    <a:lnTo>
                      <a:pt x="280" y="0"/>
                    </a:lnTo>
                    <a:lnTo>
                      <a:pt x="171" y="46"/>
                    </a:lnTo>
                    <a:lnTo>
                      <a:pt x="101" y="124"/>
                    </a:lnTo>
                    <a:lnTo>
                      <a:pt x="120" y="200"/>
                    </a:lnTo>
                    <a:lnTo>
                      <a:pt x="63" y="246"/>
                    </a:lnTo>
                    <a:lnTo>
                      <a:pt x="32" y="331"/>
                    </a:lnTo>
                    <a:lnTo>
                      <a:pt x="0" y="488"/>
                    </a:lnTo>
                    <a:lnTo>
                      <a:pt x="40" y="65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EA2AE"/>
                  </a:gs>
                  <a:gs pos="100000">
                    <a:srgbClr val="A50021"/>
                  </a:gs>
                </a:gsLst>
                <a:lin ang="0" scaled="1"/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grpSp>
            <p:nvGrpSpPr>
              <p:cNvPr id="25" name="Group 118"/>
              <p:cNvGrpSpPr>
                <a:grpSpLocks/>
              </p:cNvGrpSpPr>
              <p:nvPr/>
            </p:nvGrpSpPr>
            <p:grpSpPr bwMode="auto">
              <a:xfrm>
                <a:off x="2119" y="6849"/>
                <a:ext cx="567" cy="418"/>
                <a:chOff x="4120" y="1400"/>
                <a:chExt cx="480" cy="355"/>
              </a:xfrm>
            </p:grpSpPr>
            <p:sp>
              <p:nvSpPr>
                <p:cNvPr id="42227" name="Oval 119"/>
                <p:cNvSpPr>
                  <a:spLocks noChangeArrowheads="1"/>
                </p:cNvSpPr>
                <p:nvPr/>
              </p:nvSpPr>
              <p:spPr bwMode="auto">
                <a:xfrm>
                  <a:off x="4120" y="149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228" name="Oval 120"/>
                <p:cNvSpPr>
                  <a:spLocks noChangeArrowheads="1"/>
                </p:cNvSpPr>
                <p:nvPr/>
              </p:nvSpPr>
              <p:spPr bwMode="auto">
                <a:xfrm>
                  <a:off x="4124" y="1532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229" name="Freeform 121"/>
                <p:cNvSpPr>
                  <a:spLocks/>
                </p:cNvSpPr>
                <p:nvPr/>
              </p:nvSpPr>
              <p:spPr bwMode="auto">
                <a:xfrm rot="-678984">
                  <a:off x="4456" y="1448"/>
                  <a:ext cx="144" cy="50"/>
                </a:xfrm>
                <a:custGeom>
                  <a:avLst/>
                  <a:gdLst>
                    <a:gd name="T0" fmla="*/ 2 w 181"/>
                    <a:gd name="T1" fmla="*/ 0 h 50"/>
                    <a:gd name="T2" fmla="*/ 2 w 181"/>
                    <a:gd name="T3" fmla="*/ 4 h 50"/>
                    <a:gd name="T4" fmla="*/ 2 w 181"/>
                    <a:gd name="T5" fmla="*/ 12 h 50"/>
                    <a:gd name="T6" fmla="*/ 2 w 181"/>
                    <a:gd name="T7" fmla="*/ 26 h 50"/>
                    <a:gd name="T8" fmla="*/ 2 w 181"/>
                    <a:gd name="T9" fmla="*/ 8 h 50"/>
                    <a:gd name="T10" fmla="*/ 2 w 181"/>
                    <a:gd name="T11" fmla="*/ 32 h 50"/>
                    <a:gd name="T12" fmla="*/ 2 w 181"/>
                    <a:gd name="T13" fmla="*/ 5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30" name="Freeform 122"/>
                <p:cNvSpPr>
                  <a:spLocks/>
                </p:cNvSpPr>
                <p:nvPr/>
              </p:nvSpPr>
              <p:spPr bwMode="auto">
                <a:xfrm rot="1480563" flipH="1">
                  <a:off x="4120" y="1400"/>
                  <a:ext cx="181" cy="50"/>
                </a:xfrm>
                <a:custGeom>
                  <a:avLst/>
                  <a:gdLst>
                    <a:gd name="T0" fmla="*/ 63 w 181"/>
                    <a:gd name="T1" fmla="*/ 0 h 50"/>
                    <a:gd name="T2" fmla="*/ 81 w 181"/>
                    <a:gd name="T3" fmla="*/ 4 h 50"/>
                    <a:gd name="T4" fmla="*/ 7 w 181"/>
                    <a:gd name="T5" fmla="*/ 12 h 50"/>
                    <a:gd name="T6" fmla="*/ 35 w 181"/>
                    <a:gd name="T7" fmla="*/ 26 h 50"/>
                    <a:gd name="T8" fmla="*/ 97 w 181"/>
                    <a:gd name="T9" fmla="*/ 8 h 50"/>
                    <a:gd name="T10" fmla="*/ 133 w 181"/>
                    <a:gd name="T11" fmla="*/ 32 h 50"/>
                    <a:gd name="T12" fmla="*/ 181 w 181"/>
                    <a:gd name="T13" fmla="*/ 5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31" name="Oval 123"/>
                <p:cNvSpPr>
                  <a:spLocks noChangeArrowheads="1"/>
                </p:cNvSpPr>
                <p:nvPr/>
              </p:nvSpPr>
              <p:spPr bwMode="auto">
                <a:xfrm>
                  <a:off x="4360" y="154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232" name="Oval 124"/>
                <p:cNvSpPr>
                  <a:spLocks noChangeArrowheads="1"/>
                </p:cNvSpPr>
                <p:nvPr/>
              </p:nvSpPr>
              <p:spPr bwMode="auto">
                <a:xfrm>
                  <a:off x="4364" y="1580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233" name="Freeform 125"/>
                <p:cNvSpPr>
                  <a:spLocks/>
                </p:cNvSpPr>
                <p:nvPr/>
              </p:nvSpPr>
              <p:spPr bwMode="auto">
                <a:xfrm>
                  <a:off x="4126" y="1624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34" name="Freeform 126"/>
                <p:cNvSpPr>
                  <a:spLocks/>
                </p:cNvSpPr>
                <p:nvPr/>
              </p:nvSpPr>
              <p:spPr bwMode="auto">
                <a:xfrm>
                  <a:off x="4370" y="1672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35" name="Freeform 127"/>
                <p:cNvSpPr>
                  <a:spLocks/>
                </p:cNvSpPr>
                <p:nvPr/>
              </p:nvSpPr>
              <p:spPr bwMode="auto">
                <a:xfrm rot="823541" flipV="1">
                  <a:off x="4134" y="1494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36" name="Freeform 128"/>
                <p:cNvSpPr>
                  <a:spLocks/>
                </p:cNvSpPr>
                <p:nvPr/>
              </p:nvSpPr>
              <p:spPr bwMode="auto">
                <a:xfrm rot="823541" flipV="1">
                  <a:off x="4372" y="1542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</p:grpSp>
          <p:sp>
            <p:nvSpPr>
              <p:cNvPr id="42223" name="Freeform 129"/>
              <p:cNvSpPr>
                <a:spLocks/>
              </p:cNvSpPr>
              <p:nvPr/>
            </p:nvSpPr>
            <p:spPr bwMode="auto">
              <a:xfrm>
                <a:off x="1701" y="7504"/>
                <a:ext cx="1420" cy="825"/>
              </a:xfrm>
              <a:custGeom>
                <a:avLst/>
                <a:gdLst>
                  <a:gd name="T0" fmla="*/ 2147483647 w 568"/>
                  <a:gd name="T1" fmla="*/ 361365146 h 330"/>
                  <a:gd name="T2" fmla="*/ 2147483647 w 568"/>
                  <a:gd name="T3" fmla="*/ 1122347425 h 330"/>
                  <a:gd name="T4" fmla="*/ 2147483647 w 568"/>
                  <a:gd name="T5" fmla="*/ 1455418982 h 330"/>
                  <a:gd name="T6" fmla="*/ 2147483647 w 568"/>
                  <a:gd name="T7" fmla="*/ 1455418982 h 330"/>
                  <a:gd name="T8" fmla="*/ 2147483647 w 568"/>
                  <a:gd name="T9" fmla="*/ 1280305126 h 330"/>
                  <a:gd name="T10" fmla="*/ 2147483647 w 568"/>
                  <a:gd name="T11" fmla="*/ 2147483647 h 330"/>
                  <a:gd name="T12" fmla="*/ 2147483647 w 568"/>
                  <a:gd name="T13" fmla="*/ 2147483647 h 330"/>
                  <a:gd name="T14" fmla="*/ 2147483647 w 568"/>
                  <a:gd name="T15" fmla="*/ 2147483647 h 330"/>
                  <a:gd name="T16" fmla="*/ 2147483647 w 568"/>
                  <a:gd name="T17" fmla="*/ 2147483647 h 330"/>
                  <a:gd name="T18" fmla="*/ 2147483647 w 568"/>
                  <a:gd name="T19" fmla="*/ 2147483647 h 330"/>
                  <a:gd name="T20" fmla="*/ 0 w 568"/>
                  <a:gd name="T21" fmla="*/ 2147483647 h 330"/>
                  <a:gd name="T22" fmla="*/ 2147483647 w 568"/>
                  <a:gd name="T23" fmla="*/ 2147483647 h 330"/>
                  <a:gd name="T24" fmla="*/ 2147483647 w 568"/>
                  <a:gd name="T25" fmla="*/ 361365146 h 3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68"/>
                  <a:gd name="T40" fmla="*/ 0 h 330"/>
                  <a:gd name="T41" fmla="*/ 568 w 568"/>
                  <a:gd name="T42" fmla="*/ 330 h 3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68" h="330">
                    <a:moveTo>
                      <a:pt x="100" y="10"/>
                    </a:moveTo>
                    <a:cubicBezTo>
                      <a:pt x="114" y="0"/>
                      <a:pt x="129" y="26"/>
                      <a:pt x="155" y="31"/>
                    </a:cubicBezTo>
                    <a:cubicBezTo>
                      <a:pt x="181" y="37"/>
                      <a:pt x="219" y="38"/>
                      <a:pt x="254" y="40"/>
                    </a:cubicBezTo>
                    <a:cubicBezTo>
                      <a:pt x="290" y="42"/>
                      <a:pt x="339" y="41"/>
                      <a:pt x="370" y="40"/>
                    </a:cubicBezTo>
                    <a:cubicBezTo>
                      <a:pt x="400" y="39"/>
                      <a:pt x="417" y="18"/>
                      <a:pt x="435" y="35"/>
                    </a:cubicBezTo>
                    <a:cubicBezTo>
                      <a:pt x="453" y="52"/>
                      <a:pt x="464" y="102"/>
                      <a:pt x="480" y="142"/>
                    </a:cubicBezTo>
                    <a:cubicBezTo>
                      <a:pt x="496" y="182"/>
                      <a:pt x="568" y="244"/>
                      <a:pt x="528" y="274"/>
                    </a:cubicBezTo>
                    <a:cubicBezTo>
                      <a:pt x="488" y="304"/>
                      <a:pt x="305" y="320"/>
                      <a:pt x="238" y="325"/>
                    </a:cubicBezTo>
                    <a:cubicBezTo>
                      <a:pt x="171" y="330"/>
                      <a:pt x="154" y="312"/>
                      <a:pt x="127" y="307"/>
                    </a:cubicBezTo>
                    <a:cubicBezTo>
                      <a:pt x="99" y="301"/>
                      <a:pt x="93" y="294"/>
                      <a:pt x="72" y="291"/>
                    </a:cubicBezTo>
                    <a:cubicBezTo>
                      <a:pt x="51" y="288"/>
                      <a:pt x="0" y="313"/>
                      <a:pt x="0" y="286"/>
                    </a:cubicBezTo>
                    <a:cubicBezTo>
                      <a:pt x="0" y="259"/>
                      <a:pt x="55" y="176"/>
                      <a:pt x="72" y="130"/>
                    </a:cubicBezTo>
                    <a:cubicBezTo>
                      <a:pt x="89" y="84"/>
                      <a:pt x="94" y="35"/>
                      <a:pt x="100" y="10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24" name="Freeform 130"/>
              <p:cNvSpPr>
                <a:spLocks/>
              </p:cNvSpPr>
              <p:nvPr/>
            </p:nvSpPr>
            <p:spPr bwMode="auto">
              <a:xfrm>
                <a:off x="2361" y="6209"/>
                <a:ext cx="240" cy="455"/>
              </a:xfrm>
              <a:custGeom>
                <a:avLst/>
                <a:gdLst>
                  <a:gd name="T0" fmla="*/ 2147483647 w 66"/>
                  <a:gd name="T1" fmla="*/ 2147483647 h 150"/>
                  <a:gd name="T2" fmla="*/ 2147483647 w 66"/>
                  <a:gd name="T3" fmla="*/ 2147483647 h 150"/>
                  <a:gd name="T4" fmla="*/ 2147483647 w 66"/>
                  <a:gd name="T5" fmla="*/ 2147483647 h 150"/>
                  <a:gd name="T6" fmla="*/ 2147483647 w 66"/>
                  <a:gd name="T7" fmla="*/ 0 h 150"/>
                  <a:gd name="T8" fmla="*/ 2147483647 w 66"/>
                  <a:gd name="T9" fmla="*/ 0 h 150"/>
                  <a:gd name="T10" fmla="*/ 0 w 66"/>
                  <a:gd name="T11" fmla="*/ 2147483647 h 150"/>
                  <a:gd name="T12" fmla="*/ 2147483647 w 66"/>
                  <a:gd name="T13" fmla="*/ 2147483647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gradFill rotWithShape="0">
                <a:gsLst>
                  <a:gs pos="0">
                    <a:srgbClr val="A50021"/>
                  </a:gs>
                  <a:gs pos="100000">
                    <a:srgbClr val="DEA2AE"/>
                  </a:gs>
                </a:gsLst>
                <a:path path="rect">
                  <a:fillToRect l="100000" t="100000"/>
                </a:path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25" name="AutoShape 131"/>
              <p:cNvSpPr>
                <a:spLocks noChangeArrowheads="1"/>
              </p:cNvSpPr>
              <p:nvPr/>
            </p:nvSpPr>
            <p:spPr bwMode="auto">
              <a:xfrm rot="6262884">
                <a:off x="2425" y="6505"/>
                <a:ext cx="360" cy="488"/>
              </a:xfrm>
              <a:prstGeom prst="flowChartCollate">
                <a:avLst/>
              </a:prstGeom>
              <a:gradFill rotWithShape="0">
                <a:gsLst>
                  <a:gs pos="0">
                    <a:srgbClr val="FFFF99"/>
                  </a:gs>
                  <a:gs pos="50000">
                    <a:srgbClr val="FFCC00"/>
                  </a:gs>
                  <a:gs pos="100000">
                    <a:srgbClr val="FFFF99"/>
                  </a:gs>
                </a:gsLst>
                <a:lin ang="0" scaled="1"/>
              </a:gra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226" name="Text Box 132"/>
              <p:cNvSpPr txBox="1">
                <a:spLocks noChangeArrowheads="1"/>
              </p:cNvSpPr>
              <p:nvPr/>
            </p:nvSpPr>
            <p:spPr bwMode="auto">
              <a:xfrm>
                <a:off x="1830" y="7639"/>
                <a:ext cx="824" cy="746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l-PL" sz="1600">
                    <a:solidFill>
                      <a:srgbClr val="CC0066"/>
                    </a:solidFill>
                  </a:rPr>
                  <a:t>21</a:t>
                </a:r>
              </a:p>
            </p:txBody>
          </p:sp>
        </p:grpSp>
        <p:grpSp>
          <p:nvGrpSpPr>
            <p:cNvPr id="26" name="Group 174"/>
            <p:cNvGrpSpPr>
              <a:grpSpLocks/>
            </p:cNvGrpSpPr>
            <p:nvPr/>
          </p:nvGrpSpPr>
          <p:grpSpPr bwMode="auto">
            <a:xfrm>
              <a:off x="1008" y="2976"/>
              <a:ext cx="454" cy="793"/>
              <a:chOff x="2592" y="2208"/>
              <a:chExt cx="454" cy="793"/>
            </a:xfrm>
          </p:grpSpPr>
          <p:sp>
            <p:nvSpPr>
              <p:cNvPr id="42203" name="Freeform 175"/>
              <p:cNvSpPr>
                <a:spLocks/>
              </p:cNvSpPr>
              <p:nvPr/>
            </p:nvSpPr>
            <p:spPr bwMode="auto">
              <a:xfrm flipH="1">
                <a:off x="2745" y="2208"/>
                <a:ext cx="77" cy="130"/>
              </a:xfrm>
              <a:custGeom>
                <a:avLst/>
                <a:gdLst>
                  <a:gd name="T0" fmla="*/ 1232 w 66"/>
                  <a:gd name="T1" fmla="*/ 10 h 150"/>
                  <a:gd name="T2" fmla="*/ 561 w 66"/>
                  <a:gd name="T3" fmla="*/ 4 h 150"/>
                  <a:gd name="T4" fmla="*/ 1077 w 66"/>
                  <a:gd name="T5" fmla="*/ 3 h 150"/>
                  <a:gd name="T6" fmla="*/ 982 w 66"/>
                  <a:gd name="T7" fmla="*/ 0 h 150"/>
                  <a:gd name="T8" fmla="*/ 141 w 66"/>
                  <a:gd name="T9" fmla="*/ 0 h 150"/>
                  <a:gd name="T10" fmla="*/ 0 w 66"/>
                  <a:gd name="T11" fmla="*/ 3 h 150"/>
                  <a:gd name="T12" fmla="*/ 334 w 66"/>
                  <a:gd name="T13" fmla="*/ 4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gradFill rotWithShape="0">
                <a:gsLst>
                  <a:gs pos="0">
                    <a:srgbClr val="A50021"/>
                  </a:gs>
                  <a:gs pos="100000">
                    <a:srgbClr val="DEA2AE"/>
                  </a:gs>
                </a:gsLst>
                <a:path path="rect">
                  <a:fillToRect l="100000" t="100000"/>
                </a:path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04" name="Freeform 176"/>
              <p:cNvSpPr>
                <a:spLocks/>
              </p:cNvSpPr>
              <p:nvPr/>
            </p:nvSpPr>
            <p:spPr bwMode="auto">
              <a:xfrm flipH="1">
                <a:off x="2630" y="2456"/>
                <a:ext cx="368" cy="545"/>
              </a:xfrm>
              <a:custGeom>
                <a:avLst/>
                <a:gdLst>
                  <a:gd name="T0" fmla="*/ 1 w 520"/>
                  <a:gd name="T1" fmla="*/ 1 h 856"/>
                  <a:gd name="T2" fmla="*/ 1 w 520"/>
                  <a:gd name="T3" fmla="*/ 1 h 856"/>
                  <a:gd name="T4" fmla="*/ 1 w 520"/>
                  <a:gd name="T5" fmla="*/ 1 h 856"/>
                  <a:gd name="T6" fmla="*/ 1 w 520"/>
                  <a:gd name="T7" fmla="*/ 1 h 856"/>
                  <a:gd name="T8" fmla="*/ 1 w 520"/>
                  <a:gd name="T9" fmla="*/ 1 h 856"/>
                  <a:gd name="T10" fmla="*/ 1 w 520"/>
                  <a:gd name="T11" fmla="*/ 1 h 856"/>
                  <a:gd name="T12" fmla="*/ 1 w 520"/>
                  <a:gd name="T13" fmla="*/ 1 h 856"/>
                  <a:gd name="T14" fmla="*/ 1 w 520"/>
                  <a:gd name="T15" fmla="*/ 1 h 856"/>
                  <a:gd name="T16" fmla="*/ 1 w 520"/>
                  <a:gd name="T17" fmla="*/ 1 h 856"/>
                  <a:gd name="T18" fmla="*/ 1 w 520"/>
                  <a:gd name="T19" fmla="*/ 1 h 856"/>
                  <a:gd name="T20" fmla="*/ 1 w 520"/>
                  <a:gd name="T21" fmla="*/ 1 h 856"/>
                  <a:gd name="T22" fmla="*/ 1 w 520"/>
                  <a:gd name="T23" fmla="*/ 1 h 856"/>
                  <a:gd name="T24" fmla="*/ 1 w 520"/>
                  <a:gd name="T25" fmla="*/ 0 h 856"/>
                  <a:gd name="T26" fmla="*/ 1 w 520"/>
                  <a:gd name="T27" fmla="*/ 1 h 856"/>
                  <a:gd name="T28" fmla="*/ 1 w 520"/>
                  <a:gd name="T29" fmla="*/ 1 h 856"/>
                  <a:gd name="T30" fmla="*/ 1 w 520"/>
                  <a:gd name="T31" fmla="*/ 1 h 856"/>
                  <a:gd name="T32" fmla="*/ 1 w 520"/>
                  <a:gd name="T33" fmla="*/ 1 h 856"/>
                  <a:gd name="T34" fmla="*/ 1 w 520"/>
                  <a:gd name="T35" fmla="*/ 1 h 856"/>
                  <a:gd name="T36" fmla="*/ 0 w 520"/>
                  <a:gd name="T37" fmla="*/ 1 h 856"/>
                  <a:gd name="T38" fmla="*/ 1 w 520"/>
                  <a:gd name="T39" fmla="*/ 1 h 8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20"/>
                  <a:gd name="T61" fmla="*/ 0 h 856"/>
                  <a:gd name="T62" fmla="*/ 520 w 520"/>
                  <a:gd name="T63" fmla="*/ 856 h 85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20" h="856">
                    <a:moveTo>
                      <a:pt x="40" y="656"/>
                    </a:moveTo>
                    <a:lnTo>
                      <a:pt x="82" y="790"/>
                    </a:lnTo>
                    <a:lnTo>
                      <a:pt x="190" y="853"/>
                    </a:lnTo>
                    <a:lnTo>
                      <a:pt x="487" y="856"/>
                    </a:lnTo>
                    <a:lnTo>
                      <a:pt x="512" y="776"/>
                    </a:lnTo>
                    <a:lnTo>
                      <a:pt x="487" y="606"/>
                    </a:lnTo>
                    <a:lnTo>
                      <a:pt x="472" y="480"/>
                    </a:lnTo>
                    <a:lnTo>
                      <a:pt x="464" y="336"/>
                    </a:lnTo>
                    <a:lnTo>
                      <a:pt x="424" y="248"/>
                    </a:lnTo>
                    <a:lnTo>
                      <a:pt x="519" y="172"/>
                    </a:lnTo>
                    <a:lnTo>
                      <a:pt x="520" y="72"/>
                    </a:lnTo>
                    <a:lnTo>
                      <a:pt x="416" y="8"/>
                    </a:lnTo>
                    <a:lnTo>
                      <a:pt x="280" y="0"/>
                    </a:lnTo>
                    <a:lnTo>
                      <a:pt x="171" y="46"/>
                    </a:lnTo>
                    <a:lnTo>
                      <a:pt x="101" y="124"/>
                    </a:lnTo>
                    <a:lnTo>
                      <a:pt x="120" y="200"/>
                    </a:lnTo>
                    <a:lnTo>
                      <a:pt x="63" y="246"/>
                    </a:lnTo>
                    <a:lnTo>
                      <a:pt x="32" y="331"/>
                    </a:lnTo>
                    <a:lnTo>
                      <a:pt x="0" y="488"/>
                    </a:lnTo>
                    <a:lnTo>
                      <a:pt x="40" y="65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EA2AE"/>
                  </a:gs>
                  <a:gs pos="100000">
                    <a:srgbClr val="A50021"/>
                  </a:gs>
                </a:gsLst>
                <a:lin ang="0" scaled="1"/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grpSp>
            <p:nvGrpSpPr>
              <p:cNvPr id="27" name="Group 177"/>
              <p:cNvGrpSpPr>
                <a:grpSpLocks/>
              </p:cNvGrpSpPr>
              <p:nvPr/>
            </p:nvGrpSpPr>
            <p:grpSpPr bwMode="auto">
              <a:xfrm flipH="1">
                <a:off x="2726" y="2425"/>
                <a:ext cx="181" cy="119"/>
                <a:chOff x="4120" y="1400"/>
                <a:chExt cx="480" cy="355"/>
              </a:xfrm>
            </p:grpSpPr>
            <p:sp>
              <p:nvSpPr>
                <p:cNvPr id="42210" name="Oval 178"/>
                <p:cNvSpPr>
                  <a:spLocks noChangeArrowheads="1"/>
                </p:cNvSpPr>
                <p:nvPr/>
              </p:nvSpPr>
              <p:spPr bwMode="auto">
                <a:xfrm>
                  <a:off x="4120" y="149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211" name="Oval 179"/>
                <p:cNvSpPr>
                  <a:spLocks noChangeArrowheads="1"/>
                </p:cNvSpPr>
                <p:nvPr/>
              </p:nvSpPr>
              <p:spPr bwMode="auto">
                <a:xfrm>
                  <a:off x="4124" y="1532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212" name="Freeform 180"/>
                <p:cNvSpPr>
                  <a:spLocks/>
                </p:cNvSpPr>
                <p:nvPr/>
              </p:nvSpPr>
              <p:spPr bwMode="auto">
                <a:xfrm rot="-678984">
                  <a:off x="4456" y="1448"/>
                  <a:ext cx="144" cy="50"/>
                </a:xfrm>
                <a:custGeom>
                  <a:avLst/>
                  <a:gdLst>
                    <a:gd name="T0" fmla="*/ 2 w 181"/>
                    <a:gd name="T1" fmla="*/ 0 h 50"/>
                    <a:gd name="T2" fmla="*/ 2 w 181"/>
                    <a:gd name="T3" fmla="*/ 4 h 50"/>
                    <a:gd name="T4" fmla="*/ 2 w 181"/>
                    <a:gd name="T5" fmla="*/ 12 h 50"/>
                    <a:gd name="T6" fmla="*/ 2 w 181"/>
                    <a:gd name="T7" fmla="*/ 26 h 50"/>
                    <a:gd name="T8" fmla="*/ 2 w 181"/>
                    <a:gd name="T9" fmla="*/ 8 h 50"/>
                    <a:gd name="T10" fmla="*/ 2 w 181"/>
                    <a:gd name="T11" fmla="*/ 32 h 50"/>
                    <a:gd name="T12" fmla="*/ 2 w 181"/>
                    <a:gd name="T13" fmla="*/ 5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13" name="Freeform 181"/>
                <p:cNvSpPr>
                  <a:spLocks/>
                </p:cNvSpPr>
                <p:nvPr/>
              </p:nvSpPr>
              <p:spPr bwMode="auto">
                <a:xfrm rot="1480563" flipH="1">
                  <a:off x="4120" y="1400"/>
                  <a:ext cx="181" cy="50"/>
                </a:xfrm>
                <a:custGeom>
                  <a:avLst/>
                  <a:gdLst>
                    <a:gd name="T0" fmla="*/ 63 w 181"/>
                    <a:gd name="T1" fmla="*/ 0 h 50"/>
                    <a:gd name="T2" fmla="*/ 81 w 181"/>
                    <a:gd name="T3" fmla="*/ 4 h 50"/>
                    <a:gd name="T4" fmla="*/ 7 w 181"/>
                    <a:gd name="T5" fmla="*/ 12 h 50"/>
                    <a:gd name="T6" fmla="*/ 35 w 181"/>
                    <a:gd name="T7" fmla="*/ 26 h 50"/>
                    <a:gd name="T8" fmla="*/ 97 w 181"/>
                    <a:gd name="T9" fmla="*/ 8 h 50"/>
                    <a:gd name="T10" fmla="*/ 133 w 181"/>
                    <a:gd name="T11" fmla="*/ 32 h 50"/>
                    <a:gd name="T12" fmla="*/ 181 w 181"/>
                    <a:gd name="T13" fmla="*/ 5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14" name="Oval 182"/>
                <p:cNvSpPr>
                  <a:spLocks noChangeArrowheads="1"/>
                </p:cNvSpPr>
                <p:nvPr/>
              </p:nvSpPr>
              <p:spPr bwMode="auto">
                <a:xfrm>
                  <a:off x="4360" y="154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215" name="Oval 183"/>
                <p:cNvSpPr>
                  <a:spLocks noChangeArrowheads="1"/>
                </p:cNvSpPr>
                <p:nvPr/>
              </p:nvSpPr>
              <p:spPr bwMode="auto">
                <a:xfrm>
                  <a:off x="4364" y="1580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216" name="Freeform 184"/>
                <p:cNvSpPr>
                  <a:spLocks/>
                </p:cNvSpPr>
                <p:nvPr/>
              </p:nvSpPr>
              <p:spPr bwMode="auto">
                <a:xfrm>
                  <a:off x="4126" y="1624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17" name="Freeform 185"/>
                <p:cNvSpPr>
                  <a:spLocks/>
                </p:cNvSpPr>
                <p:nvPr/>
              </p:nvSpPr>
              <p:spPr bwMode="auto">
                <a:xfrm>
                  <a:off x="4370" y="1672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18" name="Freeform 186"/>
                <p:cNvSpPr>
                  <a:spLocks/>
                </p:cNvSpPr>
                <p:nvPr/>
              </p:nvSpPr>
              <p:spPr bwMode="auto">
                <a:xfrm rot="823541" flipV="1">
                  <a:off x="4134" y="1494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219" name="Freeform 187"/>
                <p:cNvSpPr>
                  <a:spLocks/>
                </p:cNvSpPr>
                <p:nvPr/>
              </p:nvSpPr>
              <p:spPr bwMode="auto">
                <a:xfrm rot="823541" flipV="1">
                  <a:off x="4372" y="1542"/>
                  <a:ext cx="182" cy="83"/>
                </a:xfrm>
                <a:custGeom>
                  <a:avLst/>
                  <a:gdLst>
                    <a:gd name="T0" fmla="*/ 4 w 182"/>
                    <a:gd name="T1" fmla="*/ 2 h 83"/>
                    <a:gd name="T2" fmla="*/ 38 w 182"/>
                    <a:gd name="T3" fmla="*/ 22 h 83"/>
                    <a:gd name="T4" fmla="*/ 70 w 182"/>
                    <a:gd name="T5" fmla="*/ 30 h 83"/>
                    <a:gd name="T6" fmla="*/ 112 w 182"/>
                    <a:gd name="T7" fmla="*/ 36 h 83"/>
                    <a:gd name="T8" fmla="*/ 150 w 182"/>
                    <a:gd name="T9" fmla="*/ 30 h 83"/>
                    <a:gd name="T10" fmla="*/ 178 w 182"/>
                    <a:gd name="T11" fmla="*/ 24 h 83"/>
                    <a:gd name="T12" fmla="*/ 172 w 182"/>
                    <a:gd name="T13" fmla="*/ 48 h 83"/>
                    <a:gd name="T14" fmla="*/ 148 w 182"/>
                    <a:gd name="T15" fmla="*/ 70 h 83"/>
                    <a:gd name="T16" fmla="*/ 108 w 182"/>
                    <a:gd name="T17" fmla="*/ 82 h 83"/>
                    <a:gd name="T18" fmla="*/ 72 w 182"/>
                    <a:gd name="T19" fmla="*/ 74 h 83"/>
                    <a:gd name="T20" fmla="*/ 38 w 182"/>
                    <a:gd name="T21" fmla="*/ 58 h 83"/>
                    <a:gd name="T22" fmla="*/ 16 w 182"/>
                    <a:gd name="T23" fmla="*/ 36 h 83"/>
                    <a:gd name="T24" fmla="*/ 4 w 182"/>
                    <a:gd name="T25" fmla="*/ 2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</p:grpSp>
          <p:sp>
            <p:nvSpPr>
              <p:cNvPr id="42206" name="Freeform 188"/>
              <p:cNvSpPr>
                <a:spLocks/>
              </p:cNvSpPr>
              <p:nvPr/>
            </p:nvSpPr>
            <p:spPr bwMode="auto">
              <a:xfrm flipH="1">
                <a:off x="2592" y="2612"/>
                <a:ext cx="454" cy="235"/>
              </a:xfrm>
              <a:custGeom>
                <a:avLst/>
                <a:gdLst>
                  <a:gd name="T0" fmla="*/ 2 w 568"/>
                  <a:gd name="T1" fmla="*/ 1 h 330"/>
                  <a:gd name="T2" fmla="*/ 2 w 568"/>
                  <a:gd name="T3" fmla="*/ 1 h 330"/>
                  <a:gd name="T4" fmla="*/ 4 w 568"/>
                  <a:gd name="T5" fmla="*/ 1 h 330"/>
                  <a:gd name="T6" fmla="*/ 6 w 568"/>
                  <a:gd name="T7" fmla="*/ 1 h 330"/>
                  <a:gd name="T8" fmla="*/ 6 w 568"/>
                  <a:gd name="T9" fmla="*/ 1 h 330"/>
                  <a:gd name="T10" fmla="*/ 7 w 568"/>
                  <a:gd name="T11" fmla="*/ 1 h 330"/>
                  <a:gd name="T12" fmla="*/ 7 w 568"/>
                  <a:gd name="T13" fmla="*/ 1 h 330"/>
                  <a:gd name="T14" fmla="*/ 4 w 568"/>
                  <a:gd name="T15" fmla="*/ 1 h 330"/>
                  <a:gd name="T16" fmla="*/ 2 w 568"/>
                  <a:gd name="T17" fmla="*/ 1 h 330"/>
                  <a:gd name="T18" fmla="*/ 2 w 568"/>
                  <a:gd name="T19" fmla="*/ 1 h 330"/>
                  <a:gd name="T20" fmla="*/ 0 w 568"/>
                  <a:gd name="T21" fmla="*/ 1 h 330"/>
                  <a:gd name="T22" fmla="*/ 2 w 568"/>
                  <a:gd name="T23" fmla="*/ 1 h 330"/>
                  <a:gd name="T24" fmla="*/ 2 w 568"/>
                  <a:gd name="T25" fmla="*/ 1 h 3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68"/>
                  <a:gd name="T40" fmla="*/ 0 h 330"/>
                  <a:gd name="T41" fmla="*/ 568 w 568"/>
                  <a:gd name="T42" fmla="*/ 330 h 3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68" h="330">
                    <a:moveTo>
                      <a:pt x="100" y="10"/>
                    </a:moveTo>
                    <a:cubicBezTo>
                      <a:pt x="114" y="0"/>
                      <a:pt x="129" y="26"/>
                      <a:pt x="155" y="31"/>
                    </a:cubicBezTo>
                    <a:cubicBezTo>
                      <a:pt x="181" y="37"/>
                      <a:pt x="219" y="38"/>
                      <a:pt x="254" y="40"/>
                    </a:cubicBezTo>
                    <a:cubicBezTo>
                      <a:pt x="290" y="42"/>
                      <a:pt x="339" y="41"/>
                      <a:pt x="370" y="40"/>
                    </a:cubicBezTo>
                    <a:cubicBezTo>
                      <a:pt x="400" y="39"/>
                      <a:pt x="417" y="18"/>
                      <a:pt x="435" y="35"/>
                    </a:cubicBezTo>
                    <a:cubicBezTo>
                      <a:pt x="453" y="52"/>
                      <a:pt x="464" y="102"/>
                      <a:pt x="480" y="142"/>
                    </a:cubicBezTo>
                    <a:cubicBezTo>
                      <a:pt x="496" y="182"/>
                      <a:pt x="568" y="244"/>
                      <a:pt x="528" y="274"/>
                    </a:cubicBezTo>
                    <a:cubicBezTo>
                      <a:pt x="488" y="304"/>
                      <a:pt x="305" y="320"/>
                      <a:pt x="238" y="325"/>
                    </a:cubicBezTo>
                    <a:cubicBezTo>
                      <a:pt x="171" y="330"/>
                      <a:pt x="154" y="312"/>
                      <a:pt x="127" y="307"/>
                    </a:cubicBezTo>
                    <a:cubicBezTo>
                      <a:pt x="99" y="301"/>
                      <a:pt x="93" y="294"/>
                      <a:pt x="72" y="291"/>
                    </a:cubicBezTo>
                    <a:cubicBezTo>
                      <a:pt x="51" y="288"/>
                      <a:pt x="0" y="313"/>
                      <a:pt x="0" y="286"/>
                    </a:cubicBezTo>
                    <a:cubicBezTo>
                      <a:pt x="0" y="259"/>
                      <a:pt x="55" y="176"/>
                      <a:pt x="72" y="130"/>
                    </a:cubicBezTo>
                    <a:cubicBezTo>
                      <a:pt x="89" y="84"/>
                      <a:pt x="94" y="35"/>
                      <a:pt x="100" y="10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07" name="Freeform 189"/>
              <p:cNvSpPr>
                <a:spLocks/>
              </p:cNvSpPr>
              <p:nvPr/>
            </p:nvSpPr>
            <p:spPr bwMode="auto">
              <a:xfrm>
                <a:off x="2669" y="2242"/>
                <a:ext cx="76" cy="130"/>
              </a:xfrm>
              <a:custGeom>
                <a:avLst/>
                <a:gdLst>
                  <a:gd name="T0" fmla="*/ 964 w 66"/>
                  <a:gd name="T1" fmla="*/ 10 h 150"/>
                  <a:gd name="T2" fmla="*/ 441 w 66"/>
                  <a:gd name="T3" fmla="*/ 4 h 150"/>
                  <a:gd name="T4" fmla="*/ 839 w 66"/>
                  <a:gd name="T5" fmla="*/ 3 h 150"/>
                  <a:gd name="T6" fmla="*/ 755 w 66"/>
                  <a:gd name="T7" fmla="*/ 0 h 150"/>
                  <a:gd name="T8" fmla="*/ 117 w 66"/>
                  <a:gd name="T9" fmla="*/ 0 h 150"/>
                  <a:gd name="T10" fmla="*/ 0 w 66"/>
                  <a:gd name="T11" fmla="*/ 3 h 150"/>
                  <a:gd name="T12" fmla="*/ 272 w 66"/>
                  <a:gd name="T13" fmla="*/ 4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gradFill rotWithShape="0">
                <a:gsLst>
                  <a:gs pos="0">
                    <a:srgbClr val="A50021"/>
                  </a:gs>
                  <a:gs pos="100000">
                    <a:srgbClr val="DEA2AE"/>
                  </a:gs>
                </a:gsLst>
                <a:path path="rect">
                  <a:fillToRect l="100000" t="100000"/>
                </a:path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208" name="AutoShape 190"/>
              <p:cNvSpPr>
                <a:spLocks noChangeArrowheads="1"/>
              </p:cNvSpPr>
              <p:nvPr/>
            </p:nvSpPr>
            <p:spPr bwMode="auto">
              <a:xfrm rot="15337116" flipH="1">
                <a:off x="2810" y="2566"/>
                <a:ext cx="103" cy="156"/>
              </a:xfrm>
              <a:prstGeom prst="flowChartCollate">
                <a:avLst/>
              </a:prstGeom>
              <a:gradFill rotWithShape="0">
                <a:gsLst>
                  <a:gs pos="0">
                    <a:srgbClr val="FFFF99"/>
                  </a:gs>
                  <a:gs pos="50000">
                    <a:srgbClr val="FFCC00"/>
                  </a:gs>
                  <a:gs pos="100000">
                    <a:srgbClr val="FFFF99"/>
                  </a:gs>
                </a:gsLst>
                <a:lin ang="0" scaled="1"/>
              </a:gra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209" name="Text Box 191"/>
              <p:cNvSpPr txBox="1">
                <a:spLocks noChangeArrowheads="1"/>
              </p:cNvSpPr>
              <p:nvPr/>
            </p:nvSpPr>
            <p:spPr bwMode="auto">
              <a:xfrm>
                <a:off x="2745" y="2653"/>
                <a:ext cx="265" cy="212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l-PL" sz="1600">
                    <a:solidFill>
                      <a:srgbClr val="CC0066"/>
                    </a:solidFill>
                  </a:rPr>
                  <a:t>21</a:t>
                </a:r>
              </a:p>
            </p:txBody>
          </p:sp>
        </p:grpSp>
      </p:grpSp>
      <p:grpSp>
        <p:nvGrpSpPr>
          <p:cNvPr id="28" name="Group 195"/>
          <p:cNvGrpSpPr>
            <a:grpSpLocks/>
          </p:cNvGrpSpPr>
          <p:nvPr/>
        </p:nvGrpSpPr>
        <p:grpSpPr bwMode="auto">
          <a:xfrm>
            <a:off x="4991100" y="1428750"/>
            <a:ext cx="839788" cy="2130425"/>
            <a:chOff x="2301" y="2344"/>
            <a:chExt cx="1656" cy="4301"/>
          </a:xfrm>
        </p:grpSpPr>
        <p:sp>
          <p:nvSpPr>
            <p:cNvPr id="42179" name="Freeform 196"/>
            <p:cNvSpPr>
              <a:spLocks/>
            </p:cNvSpPr>
            <p:nvPr/>
          </p:nvSpPr>
          <p:spPr bwMode="auto">
            <a:xfrm>
              <a:off x="2301" y="2944"/>
              <a:ext cx="1614" cy="3701"/>
            </a:xfrm>
            <a:custGeom>
              <a:avLst/>
              <a:gdLst>
                <a:gd name="T0" fmla="*/ 1093 w 1614"/>
                <a:gd name="T1" fmla="*/ 0 h 3701"/>
                <a:gd name="T2" fmla="*/ 1333 w 1614"/>
                <a:gd name="T3" fmla="*/ 280 h 3701"/>
                <a:gd name="T4" fmla="*/ 1173 w 1614"/>
                <a:gd name="T5" fmla="*/ 740 h 3701"/>
                <a:gd name="T6" fmla="*/ 1373 w 1614"/>
                <a:gd name="T7" fmla="*/ 900 h 3701"/>
                <a:gd name="T8" fmla="*/ 1614 w 1614"/>
                <a:gd name="T9" fmla="*/ 1334 h 3701"/>
                <a:gd name="T10" fmla="*/ 1596 w 1614"/>
                <a:gd name="T11" fmla="*/ 1922 h 3701"/>
                <a:gd name="T12" fmla="*/ 1383 w 1614"/>
                <a:gd name="T13" fmla="*/ 3345 h 3701"/>
                <a:gd name="T14" fmla="*/ 1082 w 1614"/>
                <a:gd name="T15" fmla="*/ 3688 h 3701"/>
                <a:gd name="T16" fmla="*/ 248 w 1614"/>
                <a:gd name="T17" fmla="*/ 3701 h 3701"/>
                <a:gd name="T18" fmla="*/ 0 w 1614"/>
                <a:gd name="T19" fmla="*/ 3373 h 3701"/>
                <a:gd name="T20" fmla="*/ 248 w 1614"/>
                <a:gd name="T21" fmla="*/ 2346 h 3701"/>
                <a:gd name="T22" fmla="*/ 313 w 1614"/>
                <a:gd name="T23" fmla="*/ 1060 h 3701"/>
                <a:gd name="T24" fmla="*/ 533 w 1614"/>
                <a:gd name="T25" fmla="*/ 840 h 3701"/>
                <a:gd name="T26" fmla="*/ 339 w 1614"/>
                <a:gd name="T27" fmla="*/ 536 h 3701"/>
                <a:gd name="T28" fmla="*/ 287 w 1614"/>
                <a:gd name="T29" fmla="*/ 304 h 3701"/>
                <a:gd name="T30" fmla="*/ 513 w 1614"/>
                <a:gd name="T31" fmla="*/ 0 h 37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14"/>
                <a:gd name="T49" fmla="*/ 0 h 3701"/>
                <a:gd name="T50" fmla="*/ 1614 w 1614"/>
                <a:gd name="T51" fmla="*/ 3701 h 370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14" h="3701">
                  <a:moveTo>
                    <a:pt x="1093" y="0"/>
                  </a:moveTo>
                  <a:lnTo>
                    <a:pt x="1333" y="280"/>
                  </a:lnTo>
                  <a:lnTo>
                    <a:pt x="1173" y="740"/>
                  </a:lnTo>
                  <a:lnTo>
                    <a:pt x="1373" y="900"/>
                  </a:lnTo>
                  <a:lnTo>
                    <a:pt x="1614" y="1334"/>
                  </a:lnTo>
                  <a:lnTo>
                    <a:pt x="1596" y="1922"/>
                  </a:lnTo>
                  <a:lnTo>
                    <a:pt x="1383" y="3345"/>
                  </a:lnTo>
                  <a:lnTo>
                    <a:pt x="1082" y="3688"/>
                  </a:lnTo>
                  <a:lnTo>
                    <a:pt x="248" y="3701"/>
                  </a:lnTo>
                  <a:lnTo>
                    <a:pt x="0" y="3373"/>
                  </a:lnTo>
                  <a:lnTo>
                    <a:pt x="248" y="2346"/>
                  </a:lnTo>
                  <a:lnTo>
                    <a:pt x="313" y="1060"/>
                  </a:lnTo>
                  <a:lnTo>
                    <a:pt x="533" y="840"/>
                  </a:lnTo>
                  <a:lnTo>
                    <a:pt x="339" y="536"/>
                  </a:lnTo>
                  <a:lnTo>
                    <a:pt x="287" y="304"/>
                  </a:lnTo>
                  <a:lnTo>
                    <a:pt x="513" y="0"/>
                  </a:lnTo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29" name="Group 197"/>
            <p:cNvGrpSpPr>
              <a:grpSpLocks/>
            </p:cNvGrpSpPr>
            <p:nvPr/>
          </p:nvGrpSpPr>
          <p:grpSpPr bwMode="auto">
            <a:xfrm>
              <a:off x="2791" y="2810"/>
              <a:ext cx="746" cy="571"/>
              <a:chOff x="1831" y="6890"/>
              <a:chExt cx="746" cy="571"/>
            </a:xfrm>
          </p:grpSpPr>
          <p:sp>
            <p:nvSpPr>
              <p:cNvPr id="42189" name="Oval 198"/>
              <p:cNvSpPr>
                <a:spLocks noChangeArrowheads="1"/>
              </p:cNvSpPr>
              <p:nvPr/>
            </p:nvSpPr>
            <p:spPr bwMode="auto">
              <a:xfrm rot="200259" flipH="1">
                <a:off x="1838" y="7087"/>
                <a:ext cx="302" cy="34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90" name="Oval 199"/>
              <p:cNvSpPr>
                <a:spLocks noChangeArrowheads="1"/>
              </p:cNvSpPr>
              <p:nvPr/>
            </p:nvSpPr>
            <p:spPr bwMode="auto">
              <a:xfrm rot="200259" flipH="1">
                <a:off x="1984" y="7161"/>
                <a:ext cx="151" cy="170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91" name="Freeform 200"/>
              <p:cNvSpPr>
                <a:spLocks/>
              </p:cNvSpPr>
              <p:nvPr/>
            </p:nvSpPr>
            <p:spPr bwMode="auto">
              <a:xfrm rot="879243" flipH="1">
                <a:off x="2197" y="6890"/>
                <a:ext cx="226" cy="89"/>
              </a:xfrm>
              <a:custGeom>
                <a:avLst/>
                <a:gdLst>
                  <a:gd name="T0" fmla="*/ 4333 w 181"/>
                  <a:gd name="T1" fmla="*/ 0 h 50"/>
                  <a:gd name="T2" fmla="*/ 5488 w 181"/>
                  <a:gd name="T3" fmla="*/ 210426 h 50"/>
                  <a:gd name="T4" fmla="*/ 453 w 181"/>
                  <a:gd name="T5" fmla="*/ 666713 h 50"/>
                  <a:gd name="T6" fmla="*/ 2404 w 181"/>
                  <a:gd name="T7" fmla="*/ 1483998 h 50"/>
                  <a:gd name="T8" fmla="*/ 6586 w 181"/>
                  <a:gd name="T9" fmla="*/ 455320 h 50"/>
                  <a:gd name="T10" fmla="*/ 9006 w 181"/>
                  <a:gd name="T11" fmla="*/ 1827675 h 50"/>
                  <a:gd name="T12" fmla="*/ 12290 w 181"/>
                  <a:gd name="T13" fmla="*/ 2853287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92" name="Freeform 201"/>
              <p:cNvSpPr>
                <a:spLocks/>
              </p:cNvSpPr>
              <p:nvPr/>
            </p:nvSpPr>
            <p:spPr bwMode="auto">
              <a:xfrm rot="-1280305">
                <a:off x="1854" y="6922"/>
                <a:ext cx="285" cy="89"/>
              </a:xfrm>
              <a:custGeom>
                <a:avLst/>
                <a:gdLst>
                  <a:gd name="T0" fmla="*/ 350729 w 181"/>
                  <a:gd name="T1" fmla="*/ 0 h 50"/>
                  <a:gd name="T2" fmla="*/ 454362 w 181"/>
                  <a:gd name="T3" fmla="*/ 210426 h 50"/>
                  <a:gd name="T4" fmla="*/ 39121 w 181"/>
                  <a:gd name="T5" fmla="*/ 666713 h 50"/>
                  <a:gd name="T6" fmla="*/ 195623 w 181"/>
                  <a:gd name="T7" fmla="*/ 1483998 h 50"/>
                  <a:gd name="T8" fmla="*/ 541157 w 181"/>
                  <a:gd name="T9" fmla="*/ 455320 h 50"/>
                  <a:gd name="T10" fmla="*/ 739836 w 181"/>
                  <a:gd name="T11" fmla="*/ 1827675 h 50"/>
                  <a:gd name="T12" fmla="*/ 1009405 w 181"/>
                  <a:gd name="T13" fmla="*/ 2853287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93" name="Oval 202"/>
              <p:cNvSpPr>
                <a:spLocks noChangeArrowheads="1"/>
              </p:cNvSpPr>
              <p:nvPr/>
            </p:nvSpPr>
            <p:spPr bwMode="auto">
              <a:xfrm rot="200259" flipH="1">
                <a:off x="2275" y="7070"/>
                <a:ext cx="302" cy="34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94" name="Oval 203"/>
              <p:cNvSpPr>
                <a:spLocks noChangeArrowheads="1"/>
              </p:cNvSpPr>
              <p:nvPr/>
            </p:nvSpPr>
            <p:spPr bwMode="auto">
              <a:xfrm rot="200259" flipH="1">
                <a:off x="2421" y="7144"/>
                <a:ext cx="151" cy="172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95" name="Freeform 204"/>
              <p:cNvSpPr>
                <a:spLocks/>
              </p:cNvSpPr>
              <p:nvPr/>
            </p:nvSpPr>
            <p:spPr bwMode="auto">
              <a:xfrm rot="200259" flipH="1">
                <a:off x="1846" y="7313"/>
                <a:ext cx="287" cy="148"/>
              </a:xfrm>
              <a:custGeom>
                <a:avLst/>
                <a:gdLst>
                  <a:gd name="T0" fmla="*/ 20555 w 182"/>
                  <a:gd name="T1" fmla="*/ 121501 h 83"/>
                  <a:gd name="T2" fmla="*/ 219908 w 182"/>
                  <a:gd name="T3" fmla="*/ 1308040 h 83"/>
                  <a:gd name="T4" fmla="*/ 399660 w 182"/>
                  <a:gd name="T5" fmla="*/ 1764832 h 83"/>
                  <a:gd name="T6" fmla="*/ 643085 w 182"/>
                  <a:gd name="T7" fmla="*/ 2119066 h 83"/>
                  <a:gd name="T8" fmla="*/ 862328 w 182"/>
                  <a:gd name="T9" fmla="*/ 1764832 h 83"/>
                  <a:gd name="T10" fmla="*/ 1021854 w 182"/>
                  <a:gd name="T11" fmla="*/ 1430247 h 83"/>
                  <a:gd name="T12" fmla="*/ 983622 w 182"/>
                  <a:gd name="T13" fmla="*/ 2851600 h 83"/>
                  <a:gd name="T14" fmla="*/ 846764 w 182"/>
                  <a:gd name="T15" fmla="*/ 4158993 h 83"/>
                  <a:gd name="T16" fmla="*/ 618509 w 182"/>
                  <a:gd name="T17" fmla="*/ 4845830 h 83"/>
                  <a:gd name="T18" fmla="*/ 414829 w 182"/>
                  <a:gd name="T19" fmla="*/ 4376075 h 83"/>
                  <a:gd name="T20" fmla="*/ 219908 w 182"/>
                  <a:gd name="T21" fmla="*/ 3427393 h 83"/>
                  <a:gd name="T22" fmla="*/ 90998 w 182"/>
                  <a:gd name="T23" fmla="*/ 2119066 h 83"/>
                  <a:gd name="T24" fmla="*/ 20555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96" name="Freeform 205"/>
              <p:cNvSpPr>
                <a:spLocks/>
              </p:cNvSpPr>
              <p:nvPr/>
            </p:nvSpPr>
            <p:spPr bwMode="auto">
              <a:xfrm rot="200259" flipH="1">
                <a:off x="2276" y="7295"/>
                <a:ext cx="287" cy="148"/>
              </a:xfrm>
              <a:custGeom>
                <a:avLst/>
                <a:gdLst>
                  <a:gd name="T0" fmla="*/ 20555 w 182"/>
                  <a:gd name="T1" fmla="*/ 121501 h 83"/>
                  <a:gd name="T2" fmla="*/ 219908 w 182"/>
                  <a:gd name="T3" fmla="*/ 1308040 h 83"/>
                  <a:gd name="T4" fmla="*/ 399660 w 182"/>
                  <a:gd name="T5" fmla="*/ 1764832 h 83"/>
                  <a:gd name="T6" fmla="*/ 643085 w 182"/>
                  <a:gd name="T7" fmla="*/ 2119066 h 83"/>
                  <a:gd name="T8" fmla="*/ 862328 w 182"/>
                  <a:gd name="T9" fmla="*/ 1764832 h 83"/>
                  <a:gd name="T10" fmla="*/ 1021854 w 182"/>
                  <a:gd name="T11" fmla="*/ 1430247 h 83"/>
                  <a:gd name="T12" fmla="*/ 983622 w 182"/>
                  <a:gd name="T13" fmla="*/ 2851600 h 83"/>
                  <a:gd name="T14" fmla="*/ 846764 w 182"/>
                  <a:gd name="T15" fmla="*/ 4158993 h 83"/>
                  <a:gd name="T16" fmla="*/ 618509 w 182"/>
                  <a:gd name="T17" fmla="*/ 4845830 h 83"/>
                  <a:gd name="T18" fmla="*/ 414829 w 182"/>
                  <a:gd name="T19" fmla="*/ 4376075 h 83"/>
                  <a:gd name="T20" fmla="*/ 219908 w 182"/>
                  <a:gd name="T21" fmla="*/ 3427393 h 83"/>
                  <a:gd name="T22" fmla="*/ 90998 w 182"/>
                  <a:gd name="T23" fmla="*/ 2119066 h 83"/>
                  <a:gd name="T24" fmla="*/ 20555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97" name="Freeform 206"/>
              <p:cNvSpPr>
                <a:spLocks/>
              </p:cNvSpPr>
              <p:nvPr/>
            </p:nvSpPr>
            <p:spPr bwMode="auto">
              <a:xfrm rot="-623282" flipH="1" flipV="1">
                <a:off x="1831" y="7083"/>
                <a:ext cx="287" cy="149"/>
              </a:xfrm>
              <a:custGeom>
                <a:avLst/>
                <a:gdLst>
                  <a:gd name="T0" fmla="*/ 20555 w 182"/>
                  <a:gd name="T1" fmla="*/ 149074 h 83"/>
                  <a:gd name="T2" fmla="*/ 219908 w 182"/>
                  <a:gd name="T3" fmla="*/ 1466596 h 83"/>
                  <a:gd name="T4" fmla="*/ 399660 w 182"/>
                  <a:gd name="T5" fmla="*/ 2021313 h 83"/>
                  <a:gd name="T6" fmla="*/ 643085 w 182"/>
                  <a:gd name="T7" fmla="*/ 2443061 h 83"/>
                  <a:gd name="T8" fmla="*/ 862328 w 182"/>
                  <a:gd name="T9" fmla="*/ 2021313 h 83"/>
                  <a:gd name="T10" fmla="*/ 1021854 w 182"/>
                  <a:gd name="T11" fmla="*/ 1606399 h 83"/>
                  <a:gd name="T12" fmla="*/ 983622 w 182"/>
                  <a:gd name="T13" fmla="*/ 3209431 h 83"/>
                  <a:gd name="T14" fmla="*/ 846764 w 182"/>
                  <a:gd name="T15" fmla="*/ 4726359 h 83"/>
                  <a:gd name="T16" fmla="*/ 618509 w 182"/>
                  <a:gd name="T17" fmla="*/ 5515815 h 83"/>
                  <a:gd name="T18" fmla="*/ 414829 w 182"/>
                  <a:gd name="T19" fmla="*/ 4989428 h 83"/>
                  <a:gd name="T20" fmla="*/ 219908 w 182"/>
                  <a:gd name="T21" fmla="*/ 3904921 h 83"/>
                  <a:gd name="T22" fmla="*/ 90998 w 182"/>
                  <a:gd name="T23" fmla="*/ 2443061 h 83"/>
                  <a:gd name="T24" fmla="*/ 20555 w 182"/>
                  <a:gd name="T25" fmla="*/ 149074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98" name="Freeform 207"/>
              <p:cNvSpPr>
                <a:spLocks/>
              </p:cNvSpPr>
              <p:nvPr/>
            </p:nvSpPr>
            <p:spPr bwMode="auto">
              <a:xfrm rot="-623282" flipH="1" flipV="1">
                <a:off x="2272" y="7066"/>
                <a:ext cx="286" cy="148"/>
              </a:xfrm>
              <a:custGeom>
                <a:avLst/>
                <a:gdLst>
                  <a:gd name="T0" fmla="*/ 19454 w 182"/>
                  <a:gd name="T1" fmla="*/ 121501 h 83"/>
                  <a:gd name="T2" fmla="*/ 205035 w 182"/>
                  <a:gd name="T3" fmla="*/ 1308040 h 83"/>
                  <a:gd name="T4" fmla="*/ 375477 w 182"/>
                  <a:gd name="T5" fmla="*/ 1764832 h 83"/>
                  <a:gd name="T6" fmla="*/ 601794 w 182"/>
                  <a:gd name="T7" fmla="*/ 2119066 h 83"/>
                  <a:gd name="T8" fmla="*/ 805541 w 182"/>
                  <a:gd name="T9" fmla="*/ 1764832 h 83"/>
                  <a:gd name="T10" fmla="*/ 955774 w 182"/>
                  <a:gd name="T11" fmla="*/ 1430247 h 83"/>
                  <a:gd name="T12" fmla="*/ 920952 w 182"/>
                  <a:gd name="T13" fmla="*/ 2851600 h 83"/>
                  <a:gd name="T14" fmla="*/ 795632 w 182"/>
                  <a:gd name="T15" fmla="*/ 4158993 h 83"/>
                  <a:gd name="T16" fmla="*/ 580596 w 182"/>
                  <a:gd name="T17" fmla="*/ 4845830 h 83"/>
                  <a:gd name="T18" fmla="*/ 387049 w 182"/>
                  <a:gd name="T19" fmla="*/ 4376075 h 83"/>
                  <a:gd name="T20" fmla="*/ 205035 w 182"/>
                  <a:gd name="T21" fmla="*/ 3427393 h 83"/>
                  <a:gd name="T22" fmla="*/ 84381 w 182"/>
                  <a:gd name="T23" fmla="*/ 2119066 h 83"/>
                  <a:gd name="T24" fmla="*/ 19454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sp>
          <p:nvSpPr>
            <p:cNvPr id="42181" name="Freeform 208"/>
            <p:cNvSpPr>
              <a:spLocks/>
            </p:cNvSpPr>
            <p:nvPr/>
          </p:nvSpPr>
          <p:spPr bwMode="auto">
            <a:xfrm flipH="1">
              <a:off x="2515" y="4519"/>
              <a:ext cx="1442" cy="612"/>
            </a:xfrm>
            <a:custGeom>
              <a:avLst/>
              <a:gdLst>
                <a:gd name="T0" fmla="*/ 98399807 w 650"/>
                <a:gd name="T1" fmla="*/ 31819 h 381"/>
                <a:gd name="T2" fmla="*/ 642318843 w 650"/>
                <a:gd name="T3" fmla="*/ 391694 h 381"/>
                <a:gd name="T4" fmla="*/ 1206546734 w 650"/>
                <a:gd name="T5" fmla="*/ 469663 h 381"/>
                <a:gd name="T6" fmla="*/ 1860177243 w 650"/>
                <a:gd name="T7" fmla="*/ 469663 h 381"/>
                <a:gd name="T8" fmla="*/ 2147483647 w 650"/>
                <a:gd name="T9" fmla="*/ 135390 h 381"/>
                <a:gd name="T10" fmla="*/ 2147483647 w 650"/>
                <a:gd name="T11" fmla="*/ 1312435 h 381"/>
                <a:gd name="T12" fmla="*/ 2147483647 w 650"/>
                <a:gd name="T13" fmla="*/ 2631929 h 381"/>
                <a:gd name="T14" fmla="*/ 1116254745 w 650"/>
                <a:gd name="T15" fmla="*/ 3061208 h 381"/>
                <a:gd name="T16" fmla="*/ 481122578 w 650"/>
                <a:gd name="T17" fmla="*/ 2899553 h 381"/>
                <a:gd name="T18" fmla="*/ 169265996 w 650"/>
                <a:gd name="T19" fmla="*/ 2751537 h 381"/>
                <a:gd name="T20" fmla="*/ 154231719 w 650"/>
                <a:gd name="T21" fmla="*/ 2508628 h 381"/>
                <a:gd name="T22" fmla="*/ 52578140 w 650"/>
                <a:gd name="T23" fmla="*/ 602860 h 381"/>
                <a:gd name="T24" fmla="*/ 98399807 w 650"/>
                <a:gd name="T25" fmla="*/ 31819 h 3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0"/>
                <a:gd name="T40" fmla="*/ 0 h 381"/>
                <a:gd name="T41" fmla="*/ 650 w 650"/>
                <a:gd name="T42" fmla="*/ 381 h 3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0" h="381">
                  <a:moveTo>
                    <a:pt x="26" y="4"/>
                  </a:moveTo>
                  <a:cubicBezTo>
                    <a:pt x="52" y="0"/>
                    <a:pt x="122" y="39"/>
                    <a:pt x="171" y="48"/>
                  </a:cubicBezTo>
                  <a:cubicBezTo>
                    <a:pt x="220" y="57"/>
                    <a:pt x="267" y="56"/>
                    <a:pt x="321" y="58"/>
                  </a:cubicBezTo>
                  <a:cubicBezTo>
                    <a:pt x="375" y="60"/>
                    <a:pt x="445" y="65"/>
                    <a:pt x="495" y="58"/>
                  </a:cubicBezTo>
                  <a:cubicBezTo>
                    <a:pt x="545" y="51"/>
                    <a:pt x="597" y="0"/>
                    <a:pt x="619" y="17"/>
                  </a:cubicBezTo>
                  <a:cubicBezTo>
                    <a:pt x="641" y="34"/>
                    <a:pt x="629" y="110"/>
                    <a:pt x="625" y="161"/>
                  </a:cubicBezTo>
                  <a:cubicBezTo>
                    <a:pt x="621" y="212"/>
                    <a:pt x="650" y="287"/>
                    <a:pt x="595" y="323"/>
                  </a:cubicBezTo>
                  <a:cubicBezTo>
                    <a:pt x="540" y="359"/>
                    <a:pt x="375" y="371"/>
                    <a:pt x="297" y="376"/>
                  </a:cubicBezTo>
                  <a:cubicBezTo>
                    <a:pt x="219" y="381"/>
                    <a:pt x="169" y="362"/>
                    <a:pt x="128" y="356"/>
                  </a:cubicBezTo>
                  <a:cubicBezTo>
                    <a:pt x="86" y="350"/>
                    <a:pt x="59" y="346"/>
                    <a:pt x="45" y="338"/>
                  </a:cubicBezTo>
                  <a:cubicBezTo>
                    <a:pt x="31" y="330"/>
                    <a:pt x="46" y="352"/>
                    <a:pt x="41" y="308"/>
                  </a:cubicBezTo>
                  <a:cubicBezTo>
                    <a:pt x="36" y="264"/>
                    <a:pt x="17" y="125"/>
                    <a:pt x="14" y="74"/>
                  </a:cubicBezTo>
                  <a:cubicBezTo>
                    <a:pt x="11" y="23"/>
                    <a:pt x="0" y="8"/>
                    <a:pt x="26" y="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82" name="Freeform 209"/>
            <p:cNvSpPr>
              <a:spLocks/>
            </p:cNvSpPr>
            <p:nvPr/>
          </p:nvSpPr>
          <p:spPr bwMode="auto">
            <a:xfrm flipH="1">
              <a:off x="3261" y="2344"/>
              <a:ext cx="240" cy="455"/>
            </a:xfrm>
            <a:custGeom>
              <a:avLst/>
              <a:gdLst>
                <a:gd name="T0" fmla="*/ 2147483647 w 66"/>
                <a:gd name="T1" fmla="*/ 2147483647 h 150"/>
                <a:gd name="T2" fmla="*/ 2147483647 w 66"/>
                <a:gd name="T3" fmla="*/ 2147483647 h 150"/>
                <a:gd name="T4" fmla="*/ 2147483647 w 66"/>
                <a:gd name="T5" fmla="*/ 2147483647 h 150"/>
                <a:gd name="T6" fmla="*/ 2147483647 w 66"/>
                <a:gd name="T7" fmla="*/ 0 h 150"/>
                <a:gd name="T8" fmla="*/ 2147483647 w 66"/>
                <a:gd name="T9" fmla="*/ 0 h 150"/>
                <a:gd name="T10" fmla="*/ 0 w 66"/>
                <a:gd name="T11" fmla="*/ 2147483647 h 150"/>
                <a:gd name="T12" fmla="*/ 2147483647 w 66"/>
                <a:gd name="T13" fmla="*/ 2147483647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150"/>
                <a:gd name="T23" fmla="*/ 66 w 6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150">
                  <a:moveTo>
                    <a:pt x="66" y="150"/>
                  </a:moveTo>
                  <a:lnTo>
                    <a:pt x="30" y="66"/>
                  </a:lnTo>
                  <a:lnTo>
                    <a:pt x="58" y="40"/>
                  </a:lnTo>
                  <a:lnTo>
                    <a:pt x="52" y="0"/>
                  </a:lnTo>
                  <a:lnTo>
                    <a:pt x="8" y="0"/>
                  </a:lnTo>
                  <a:lnTo>
                    <a:pt x="0" y="30"/>
                  </a:lnTo>
                  <a:lnTo>
                    <a:pt x="18" y="62"/>
                  </a:lnTo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843500"/>
                </a:gs>
              </a:gsLst>
              <a:path path="rect">
                <a:fillToRect l="100000" t="100000"/>
              </a:path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83" name="Freeform 210"/>
            <p:cNvSpPr>
              <a:spLocks/>
            </p:cNvSpPr>
            <p:nvPr/>
          </p:nvSpPr>
          <p:spPr bwMode="auto">
            <a:xfrm>
              <a:off x="2661" y="2344"/>
              <a:ext cx="240" cy="455"/>
            </a:xfrm>
            <a:custGeom>
              <a:avLst/>
              <a:gdLst>
                <a:gd name="T0" fmla="*/ 2147483647 w 66"/>
                <a:gd name="T1" fmla="*/ 2147483647 h 150"/>
                <a:gd name="T2" fmla="*/ 2147483647 w 66"/>
                <a:gd name="T3" fmla="*/ 2147483647 h 150"/>
                <a:gd name="T4" fmla="*/ 2147483647 w 66"/>
                <a:gd name="T5" fmla="*/ 2147483647 h 150"/>
                <a:gd name="T6" fmla="*/ 2147483647 w 66"/>
                <a:gd name="T7" fmla="*/ 0 h 150"/>
                <a:gd name="T8" fmla="*/ 2147483647 w 66"/>
                <a:gd name="T9" fmla="*/ 0 h 150"/>
                <a:gd name="T10" fmla="*/ 0 w 66"/>
                <a:gd name="T11" fmla="*/ 2147483647 h 150"/>
                <a:gd name="T12" fmla="*/ 2147483647 w 66"/>
                <a:gd name="T13" fmla="*/ 2147483647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150"/>
                <a:gd name="T23" fmla="*/ 66 w 6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150">
                  <a:moveTo>
                    <a:pt x="66" y="150"/>
                  </a:moveTo>
                  <a:lnTo>
                    <a:pt x="30" y="66"/>
                  </a:lnTo>
                  <a:lnTo>
                    <a:pt x="58" y="40"/>
                  </a:lnTo>
                  <a:lnTo>
                    <a:pt x="52" y="0"/>
                  </a:lnTo>
                  <a:lnTo>
                    <a:pt x="8" y="0"/>
                  </a:lnTo>
                  <a:lnTo>
                    <a:pt x="0" y="30"/>
                  </a:lnTo>
                  <a:lnTo>
                    <a:pt x="18" y="62"/>
                  </a:lnTo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843500"/>
                </a:gs>
              </a:gsLst>
              <a:path path="rect">
                <a:fillToRect l="100000" t="100000"/>
              </a:path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84" name="Freeform 211"/>
            <p:cNvSpPr>
              <a:spLocks/>
            </p:cNvSpPr>
            <p:nvPr/>
          </p:nvSpPr>
          <p:spPr bwMode="auto">
            <a:xfrm>
              <a:off x="2558" y="5081"/>
              <a:ext cx="1290" cy="343"/>
            </a:xfrm>
            <a:custGeom>
              <a:avLst/>
              <a:gdLst>
                <a:gd name="T0" fmla="*/ 1290 w 1290"/>
                <a:gd name="T1" fmla="*/ 102 h 343"/>
                <a:gd name="T2" fmla="*/ 972 w 1290"/>
                <a:gd name="T3" fmla="*/ 130 h 343"/>
                <a:gd name="T4" fmla="*/ 646 w 1290"/>
                <a:gd name="T5" fmla="*/ 157 h 343"/>
                <a:gd name="T6" fmla="*/ 256 w 1290"/>
                <a:gd name="T7" fmla="*/ 97 h 343"/>
                <a:gd name="T8" fmla="*/ 0 w 1290"/>
                <a:gd name="T9" fmla="*/ 12 h 343"/>
                <a:gd name="T10" fmla="*/ 7 w 1290"/>
                <a:gd name="T11" fmla="*/ 169 h 343"/>
                <a:gd name="T12" fmla="*/ 165 w 1290"/>
                <a:gd name="T13" fmla="*/ 259 h 343"/>
                <a:gd name="T14" fmla="*/ 622 w 1290"/>
                <a:gd name="T15" fmla="*/ 334 h 343"/>
                <a:gd name="T16" fmla="*/ 1275 w 1290"/>
                <a:gd name="T17" fmla="*/ 207 h 343"/>
                <a:gd name="T18" fmla="*/ 1290 w 1290"/>
                <a:gd name="T19" fmla="*/ 102 h 3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0"/>
                <a:gd name="T31" fmla="*/ 0 h 343"/>
                <a:gd name="T32" fmla="*/ 1290 w 1290"/>
                <a:gd name="T33" fmla="*/ 343 h 3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0" h="343">
                  <a:moveTo>
                    <a:pt x="1290" y="102"/>
                  </a:moveTo>
                  <a:cubicBezTo>
                    <a:pt x="1240" y="89"/>
                    <a:pt x="1079" y="121"/>
                    <a:pt x="972" y="130"/>
                  </a:cubicBezTo>
                  <a:cubicBezTo>
                    <a:pt x="865" y="139"/>
                    <a:pt x="766" y="161"/>
                    <a:pt x="646" y="157"/>
                  </a:cubicBezTo>
                  <a:cubicBezTo>
                    <a:pt x="526" y="152"/>
                    <a:pt x="364" y="121"/>
                    <a:pt x="256" y="97"/>
                  </a:cubicBezTo>
                  <a:cubicBezTo>
                    <a:pt x="148" y="73"/>
                    <a:pt x="41" y="0"/>
                    <a:pt x="0" y="12"/>
                  </a:cubicBezTo>
                  <a:lnTo>
                    <a:pt x="7" y="169"/>
                  </a:lnTo>
                  <a:cubicBezTo>
                    <a:pt x="34" y="210"/>
                    <a:pt x="63" y="232"/>
                    <a:pt x="165" y="259"/>
                  </a:cubicBezTo>
                  <a:cubicBezTo>
                    <a:pt x="267" y="286"/>
                    <a:pt x="437" y="343"/>
                    <a:pt x="622" y="334"/>
                  </a:cubicBezTo>
                  <a:cubicBezTo>
                    <a:pt x="807" y="325"/>
                    <a:pt x="1164" y="246"/>
                    <a:pt x="1275" y="207"/>
                  </a:cubicBezTo>
                  <a:lnTo>
                    <a:pt x="1290" y="102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85" name="Freeform 212"/>
            <p:cNvSpPr>
              <a:spLocks/>
            </p:cNvSpPr>
            <p:nvPr/>
          </p:nvSpPr>
          <p:spPr bwMode="auto">
            <a:xfrm>
              <a:off x="2597" y="4175"/>
              <a:ext cx="1290" cy="353"/>
            </a:xfrm>
            <a:custGeom>
              <a:avLst/>
              <a:gdLst>
                <a:gd name="T0" fmla="*/ 1290 w 1290"/>
                <a:gd name="T1" fmla="*/ 112 h 353"/>
                <a:gd name="T2" fmla="*/ 983 w 1290"/>
                <a:gd name="T3" fmla="*/ 85 h 353"/>
                <a:gd name="T4" fmla="*/ 643 w 1290"/>
                <a:gd name="T5" fmla="*/ 95 h 353"/>
                <a:gd name="T6" fmla="*/ 253 w 1290"/>
                <a:gd name="T7" fmla="*/ 45 h 353"/>
                <a:gd name="T8" fmla="*/ 0 w 1290"/>
                <a:gd name="T9" fmla="*/ 22 h 353"/>
                <a:gd name="T10" fmla="*/ 7 w 1290"/>
                <a:gd name="T11" fmla="*/ 179 h 353"/>
                <a:gd name="T12" fmla="*/ 165 w 1290"/>
                <a:gd name="T13" fmla="*/ 269 h 353"/>
                <a:gd name="T14" fmla="*/ 622 w 1290"/>
                <a:gd name="T15" fmla="*/ 344 h 353"/>
                <a:gd name="T16" fmla="*/ 1275 w 1290"/>
                <a:gd name="T17" fmla="*/ 217 h 353"/>
                <a:gd name="T18" fmla="*/ 1290 w 1290"/>
                <a:gd name="T19" fmla="*/ 112 h 3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0"/>
                <a:gd name="T31" fmla="*/ 0 h 353"/>
                <a:gd name="T32" fmla="*/ 1290 w 1290"/>
                <a:gd name="T33" fmla="*/ 353 h 3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0" h="353">
                  <a:moveTo>
                    <a:pt x="1290" y="112"/>
                  </a:moveTo>
                  <a:cubicBezTo>
                    <a:pt x="1241" y="90"/>
                    <a:pt x="1091" y="88"/>
                    <a:pt x="983" y="85"/>
                  </a:cubicBezTo>
                  <a:cubicBezTo>
                    <a:pt x="875" y="82"/>
                    <a:pt x="765" y="102"/>
                    <a:pt x="643" y="95"/>
                  </a:cubicBezTo>
                  <a:cubicBezTo>
                    <a:pt x="521" y="88"/>
                    <a:pt x="360" y="57"/>
                    <a:pt x="253" y="45"/>
                  </a:cubicBezTo>
                  <a:cubicBezTo>
                    <a:pt x="146" y="33"/>
                    <a:pt x="41" y="0"/>
                    <a:pt x="0" y="22"/>
                  </a:cubicBezTo>
                  <a:lnTo>
                    <a:pt x="7" y="179"/>
                  </a:lnTo>
                  <a:cubicBezTo>
                    <a:pt x="34" y="220"/>
                    <a:pt x="63" y="242"/>
                    <a:pt x="165" y="269"/>
                  </a:cubicBezTo>
                  <a:cubicBezTo>
                    <a:pt x="267" y="296"/>
                    <a:pt x="437" y="353"/>
                    <a:pt x="622" y="344"/>
                  </a:cubicBezTo>
                  <a:cubicBezTo>
                    <a:pt x="807" y="335"/>
                    <a:pt x="1164" y="256"/>
                    <a:pt x="1275" y="217"/>
                  </a:cubicBezTo>
                  <a:lnTo>
                    <a:pt x="1290" y="112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86" name="Freeform 213"/>
            <p:cNvSpPr>
              <a:spLocks/>
            </p:cNvSpPr>
            <p:nvPr/>
          </p:nvSpPr>
          <p:spPr bwMode="auto">
            <a:xfrm>
              <a:off x="2380" y="5742"/>
              <a:ext cx="1331" cy="665"/>
            </a:xfrm>
            <a:custGeom>
              <a:avLst/>
              <a:gdLst>
                <a:gd name="T0" fmla="*/ 1331 w 1331"/>
                <a:gd name="T1" fmla="*/ 231 h 665"/>
                <a:gd name="T2" fmla="*/ 1013 w 1331"/>
                <a:gd name="T3" fmla="*/ 281 h 665"/>
                <a:gd name="T4" fmla="*/ 710 w 1331"/>
                <a:gd name="T5" fmla="*/ 258 h 665"/>
                <a:gd name="T6" fmla="*/ 297 w 1331"/>
                <a:gd name="T7" fmla="*/ 222 h 665"/>
                <a:gd name="T8" fmla="*/ 60 w 1331"/>
                <a:gd name="T9" fmla="*/ 18 h 665"/>
                <a:gd name="T10" fmla="*/ 0 w 1331"/>
                <a:gd name="T11" fmla="*/ 328 h 665"/>
                <a:gd name="T12" fmla="*/ 48 w 1331"/>
                <a:gd name="T13" fmla="*/ 351 h 665"/>
                <a:gd name="T14" fmla="*/ 206 w 1331"/>
                <a:gd name="T15" fmla="*/ 514 h 665"/>
                <a:gd name="T16" fmla="*/ 663 w 1331"/>
                <a:gd name="T17" fmla="*/ 649 h 665"/>
                <a:gd name="T18" fmla="*/ 1316 w 1331"/>
                <a:gd name="T19" fmla="*/ 420 h 665"/>
                <a:gd name="T20" fmla="*/ 1331 w 1331"/>
                <a:gd name="T21" fmla="*/ 231 h 6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31"/>
                <a:gd name="T34" fmla="*/ 0 h 665"/>
                <a:gd name="T35" fmla="*/ 1331 w 1331"/>
                <a:gd name="T36" fmla="*/ 665 h 6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31" h="665">
                  <a:moveTo>
                    <a:pt x="1331" y="231"/>
                  </a:moveTo>
                  <a:cubicBezTo>
                    <a:pt x="1281" y="207"/>
                    <a:pt x="1116" y="277"/>
                    <a:pt x="1013" y="281"/>
                  </a:cubicBezTo>
                  <a:cubicBezTo>
                    <a:pt x="910" y="285"/>
                    <a:pt x="829" y="268"/>
                    <a:pt x="710" y="258"/>
                  </a:cubicBezTo>
                  <a:cubicBezTo>
                    <a:pt x="591" y="248"/>
                    <a:pt x="405" y="262"/>
                    <a:pt x="297" y="222"/>
                  </a:cubicBezTo>
                  <a:cubicBezTo>
                    <a:pt x="189" y="182"/>
                    <a:pt x="110" y="0"/>
                    <a:pt x="60" y="18"/>
                  </a:cubicBezTo>
                  <a:lnTo>
                    <a:pt x="0" y="328"/>
                  </a:lnTo>
                  <a:lnTo>
                    <a:pt x="48" y="351"/>
                  </a:lnTo>
                  <a:cubicBezTo>
                    <a:pt x="82" y="382"/>
                    <a:pt x="104" y="465"/>
                    <a:pt x="206" y="514"/>
                  </a:cubicBezTo>
                  <a:cubicBezTo>
                    <a:pt x="308" y="562"/>
                    <a:pt x="478" y="665"/>
                    <a:pt x="663" y="649"/>
                  </a:cubicBezTo>
                  <a:cubicBezTo>
                    <a:pt x="848" y="633"/>
                    <a:pt x="1205" y="490"/>
                    <a:pt x="1316" y="420"/>
                  </a:cubicBezTo>
                  <a:lnTo>
                    <a:pt x="1331" y="231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87" name="Text Box 214"/>
            <p:cNvSpPr txBox="1">
              <a:spLocks noChangeArrowheads="1"/>
            </p:cNvSpPr>
            <p:nvPr/>
          </p:nvSpPr>
          <p:spPr bwMode="auto">
            <a:xfrm>
              <a:off x="2780" y="4504"/>
              <a:ext cx="823" cy="68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 sz="1600">
                  <a:solidFill>
                    <a:srgbClr val="FF9900"/>
                  </a:solidFill>
                </a:rPr>
                <a:t>14</a:t>
              </a:r>
            </a:p>
          </p:txBody>
        </p:sp>
        <p:sp>
          <p:nvSpPr>
            <p:cNvPr id="42188" name="AutoShape 215"/>
            <p:cNvSpPr>
              <a:spLocks noChangeArrowheads="1"/>
            </p:cNvSpPr>
            <p:nvPr/>
          </p:nvSpPr>
          <p:spPr bwMode="auto">
            <a:xfrm rot="6262884">
              <a:off x="3032" y="3533"/>
              <a:ext cx="362" cy="623"/>
            </a:xfrm>
            <a:prstGeom prst="flowChartCollate">
              <a:avLst/>
            </a:prstGeom>
            <a:solidFill>
              <a:srgbClr val="FF99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</p:grpSp>
      <p:grpSp>
        <p:nvGrpSpPr>
          <p:cNvPr id="30" name="Group 216"/>
          <p:cNvGrpSpPr>
            <a:grpSpLocks/>
          </p:cNvGrpSpPr>
          <p:nvPr/>
        </p:nvGrpSpPr>
        <p:grpSpPr bwMode="auto">
          <a:xfrm>
            <a:off x="4305300" y="1428750"/>
            <a:ext cx="839788" cy="2138363"/>
            <a:chOff x="2448" y="2544"/>
            <a:chExt cx="529" cy="1347"/>
          </a:xfrm>
        </p:grpSpPr>
        <p:sp>
          <p:nvSpPr>
            <p:cNvPr id="42159" name="Freeform 217"/>
            <p:cNvSpPr>
              <a:spLocks/>
            </p:cNvSpPr>
            <p:nvPr/>
          </p:nvSpPr>
          <p:spPr bwMode="auto">
            <a:xfrm>
              <a:off x="2448" y="2736"/>
              <a:ext cx="516" cy="1155"/>
            </a:xfrm>
            <a:custGeom>
              <a:avLst/>
              <a:gdLst>
                <a:gd name="T0" fmla="*/ 0 w 1614"/>
                <a:gd name="T1" fmla="*/ 0 h 3701"/>
                <a:gd name="T2" fmla="*/ 0 w 1614"/>
                <a:gd name="T3" fmla="*/ 0 h 3701"/>
                <a:gd name="T4" fmla="*/ 0 w 1614"/>
                <a:gd name="T5" fmla="*/ 0 h 3701"/>
                <a:gd name="T6" fmla="*/ 0 w 1614"/>
                <a:gd name="T7" fmla="*/ 0 h 3701"/>
                <a:gd name="T8" fmla="*/ 0 w 1614"/>
                <a:gd name="T9" fmla="*/ 0 h 3701"/>
                <a:gd name="T10" fmla="*/ 0 w 1614"/>
                <a:gd name="T11" fmla="*/ 0 h 3701"/>
                <a:gd name="T12" fmla="*/ 0 w 1614"/>
                <a:gd name="T13" fmla="*/ 0 h 3701"/>
                <a:gd name="T14" fmla="*/ 0 w 1614"/>
                <a:gd name="T15" fmla="*/ 0 h 3701"/>
                <a:gd name="T16" fmla="*/ 0 w 1614"/>
                <a:gd name="T17" fmla="*/ 0 h 3701"/>
                <a:gd name="T18" fmla="*/ 0 w 1614"/>
                <a:gd name="T19" fmla="*/ 0 h 3701"/>
                <a:gd name="T20" fmla="*/ 0 w 1614"/>
                <a:gd name="T21" fmla="*/ 0 h 3701"/>
                <a:gd name="T22" fmla="*/ 0 w 1614"/>
                <a:gd name="T23" fmla="*/ 0 h 3701"/>
                <a:gd name="T24" fmla="*/ 0 w 1614"/>
                <a:gd name="T25" fmla="*/ 0 h 3701"/>
                <a:gd name="T26" fmla="*/ 0 w 1614"/>
                <a:gd name="T27" fmla="*/ 0 h 3701"/>
                <a:gd name="T28" fmla="*/ 0 w 1614"/>
                <a:gd name="T29" fmla="*/ 0 h 3701"/>
                <a:gd name="T30" fmla="*/ 0 w 1614"/>
                <a:gd name="T31" fmla="*/ 0 h 37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14"/>
                <a:gd name="T49" fmla="*/ 0 h 3701"/>
                <a:gd name="T50" fmla="*/ 1614 w 1614"/>
                <a:gd name="T51" fmla="*/ 3701 h 370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14" h="3701">
                  <a:moveTo>
                    <a:pt x="1093" y="0"/>
                  </a:moveTo>
                  <a:lnTo>
                    <a:pt x="1333" y="280"/>
                  </a:lnTo>
                  <a:lnTo>
                    <a:pt x="1173" y="740"/>
                  </a:lnTo>
                  <a:lnTo>
                    <a:pt x="1373" y="900"/>
                  </a:lnTo>
                  <a:lnTo>
                    <a:pt x="1614" y="1334"/>
                  </a:lnTo>
                  <a:lnTo>
                    <a:pt x="1596" y="1922"/>
                  </a:lnTo>
                  <a:lnTo>
                    <a:pt x="1383" y="3345"/>
                  </a:lnTo>
                  <a:lnTo>
                    <a:pt x="1082" y="3688"/>
                  </a:lnTo>
                  <a:lnTo>
                    <a:pt x="248" y="3701"/>
                  </a:lnTo>
                  <a:lnTo>
                    <a:pt x="0" y="3373"/>
                  </a:lnTo>
                  <a:lnTo>
                    <a:pt x="248" y="2346"/>
                  </a:lnTo>
                  <a:lnTo>
                    <a:pt x="313" y="1060"/>
                  </a:lnTo>
                  <a:lnTo>
                    <a:pt x="533" y="840"/>
                  </a:lnTo>
                  <a:lnTo>
                    <a:pt x="339" y="536"/>
                  </a:lnTo>
                  <a:lnTo>
                    <a:pt x="287" y="304"/>
                  </a:lnTo>
                  <a:lnTo>
                    <a:pt x="513" y="0"/>
                  </a:lnTo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31" name="Group 218"/>
            <p:cNvGrpSpPr>
              <a:grpSpLocks/>
            </p:cNvGrpSpPr>
            <p:nvPr/>
          </p:nvGrpSpPr>
          <p:grpSpPr bwMode="auto">
            <a:xfrm>
              <a:off x="2605" y="2689"/>
              <a:ext cx="238" cy="179"/>
              <a:chOff x="1831" y="6890"/>
              <a:chExt cx="746" cy="571"/>
            </a:xfrm>
          </p:grpSpPr>
          <p:sp>
            <p:nvSpPr>
              <p:cNvPr id="42169" name="Oval 219"/>
              <p:cNvSpPr>
                <a:spLocks noChangeArrowheads="1"/>
              </p:cNvSpPr>
              <p:nvPr/>
            </p:nvSpPr>
            <p:spPr bwMode="auto">
              <a:xfrm rot="200259" flipH="1">
                <a:off x="1838" y="7087"/>
                <a:ext cx="302" cy="34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70" name="Oval 220"/>
              <p:cNvSpPr>
                <a:spLocks noChangeArrowheads="1"/>
              </p:cNvSpPr>
              <p:nvPr/>
            </p:nvSpPr>
            <p:spPr bwMode="auto">
              <a:xfrm rot="200259" flipH="1">
                <a:off x="1984" y="7161"/>
                <a:ext cx="151" cy="170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71" name="Freeform 221"/>
              <p:cNvSpPr>
                <a:spLocks/>
              </p:cNvSpPr>
              <p:nvPr/>
            </p:nvSpPr>
            <p:spPr bwMode="auto">
              <a:xfrm rot="879243" flipH="1">
                <a:off x="2197" y="6890"/>
                <a:ext cx="226" cy="89"/>
              </a:xfrm>
              <a:custGeom>
                <a:avLst/>
                <a:gdLst>
                  <a:gd name="T0" fmla="*/ 4333 w 181"/>
                  <a:gd name="T1" fmla="*/ 0 h 50"/>
                  <a:gd name="T2" fmla="*/ 5488 w 181"/>
                  <a:gd name="T3" fmla="*/ 210426 h 50"/>
                  <a:gd name="T4" fmla="*/ 453 w 181"/>
                  <a:gd name="T5" fmla="*/ 666713 h 50"/>
                  <a:gd name="T6" fmla="*/ 2404 w 181"/>
                  <a:gd name="T7" fmla="*/ 1483998 h 50"/>
                  <a:gd name="T8" fmla="*/ 6586 w 181"/>
                  <a:gd name="T9" fmla="*/ 455320 h 50"/>
                  <a:gd name="T10" fmla="*/ 9006 w 181"/>
                  <a:gd name="T11" fmla="*/ 1827675 h 50"/>
                  <a:gd name="T12" fmla="*/ 12290 w 181"/>
                  <a:gd name="T13" fmla="*/ 2853287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72" name="Freeform 222"/>
              <p:cNvSpPr>
                <a:spLocks/>
              </p:cNvSpPr>
              <p:nvPr/>
            </p:nvSpPr>
            <p:spPr bwMode="auto">
              <a:xfrm rot="-1280305">
                <a:off x="1854" y="6922"/>
                <a:ext cx="285" cy="89"/>
              </a:xfrm>
              <a:custGeom>
                <a:avLst/>
                <a:gdLst>
                  <a:gd name="T0" fmla="*/ 350729 w 181"/>
                  <a:gd name="T1" fmla="*/ 0 h 50"/>
                  <a:gd name="T2" fmla="*/ 454362 w 181"/>
                  <a:gd name="T3" fmla="*/ 210426 h 50"/>
                  <a:gd name="T4" fmla="*/ 39121 w 181"/>
                  <a:gd name="T5" fmla="*/ 666713 h 50"/>
                  <a:gd name="T6" fmla="*/ 195623 w 181"/>
                  <a:gd name="T7" fmla="*/ 1483998 h 50"/>
                  <a:gd name="T8" fmla="*/ 541157 w 181"/>
                  <a:gd name="T9" fmla="*/ 455320 h 50"/>
                  <a:gd name="T10" fmla="*/ 739836 w 181"/>
                  <a:gd name="T11" fmla="*/ 1827675 h 50"/>
                  <a:gd name="T12" fmla="*/ 1009405 w 181"/>
                  <a:gd name="T13" fmla="*/ 2853287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73" name="Oval 223"/>
              <p:cNvSpPr>
                <a:spLocks noChangeArrowheads="1"/>
              </p:cNvSpPr>
              <p:nvPr/>
            </p:nvSpPr>
            <p:spPr bwMode="auto">
              <a:xfrm rot="200259" flipH="1">
                <a:off x="2275" y="7070"/>
                <a:ext cx="302" cy="34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74" name="Oval 224"/>
              <p:cNvSpPr>
                <a:spLocks noChangeArrowheads="1"/>
              </p:cNvSpPr>
              <p:nvPr/>
            </p:nvSpPr>
            <p:spPr bwMode="auto">
              <a:xfrm rot="200259" flipH="1">
                <a:off x="2421" y="7144"/>
                <a:ext cx="151" cy="172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75" name="Freeform 225"/>
              <p:cNvSpPr>
                <a:spLocks/>
              </p:cNvSpPr>
              <p:nvPr/>
            </p:nvSpPr>
            <p:spPr bwMode="auto">
              <a:xfrm rot="200259" flipH="1">
                <a:off x="1846" y="7313"/>
                <a:ext cx="287" cy="148"/>
              </a:xfrm>
              <a:custGeom>
                <a:avLst/>
                <a:gdLst>
                  <a:gd name="T0" fmla="*/ 20555 w 182"/>
                  <a:gd name="T1" fmla="*/ 121501 h 83"/>
                  <a:gd name="T2" fmla="*/ 219908 w 182"/>
                  <a:gd name="T3" fmla="*/ 1308040 h 83"/>
                  <a:gd name="T4" fmla="*/ 399660 w 182"/>
                  <a:gd name="T5" fmla="*/ 1764832 h 83"/>
                  <a:gd name="T6" fmla="*/ 643085 w 182"/>
                  <a:gd name="T7" fmla="*/ 2119066 h 83"/>
                  <a:gd name="T8" fmla="*/ 862328 w 182"/>
                  <a:gd name="T9" fmla="*/ 1764832 h 83"/>
                  <a:gd name="T10" fmla="*/ 1021854 w 182"/>
                  <a:gd name="T11" fmla="*/ 1430247 h 83"/>
                  <a:gd name="T12" fmla="*/ 983622 w 182"/>
                  <a:gd name="T13" fmla="*/ 2851600 h 83"/>
                  <a:gd name="T14" fmla="*/ 846764 w 182"/>
                  <a:gd name="T15" fmla="*/ 4158993 h 83"/>
                  <a:gd name="T16" fmla="*/ 618509 w 182"/>
                  <a:gd name="T17" fmla="*/ 4845830 h 83"/>
                  <a:gd name="T18" fmla="*/ 414829 w 182"/>
                  <a:gd name="T19" fmla="*/ 4376075 h 83"/>
                  <a:gd name="T20" fmla="*/ 219908 w 182"/>
                  <a:gd name="T21" fmla="*/ 3427393 h 83"/>
                  <a:gd name="T22" fmla="*/ 90998 w 182"/>
                  <a:gd name="T23" fmla="*/ 2119066 h 83"/>
                  <a:gd name="T24" fmla="*/ 20555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76" name="Freeform 226"/>
              <p:cNvSpPr>
                <a:spLocks/>
              </p:cNvSpPr>
              <p:nvPr/>
            </p:nvSpPr>
            <p:spPr bwMode="auto">
              <a:xfrm rot="200259" flipH="1">
                <a:off x="2276" y="7295"/>
                <a:ext cx="287" cy="148"/>
              </a:xfrm>
              <a:custGeom>
                <a:avLst/>
                <a:gdLst>
                  <a:gd name="T0" fmla="*/ 20555 w 182"/>
                  <a:gd name="T1" fmla="*/ 121501 h 83"/>
                  <a:gd name="T2" fmla="*/ 219908 w 182"/>
                  <a:gd name="T3" fmla="*/ 1308040 h 83"/>
                  <a:gd name="T4" fmla="*/ 399660 w 182"/>
                  <a:gd name="T5" fmla="*/ 1764832 h 83"/>
                  <a:gd name="T6" fmla="*/ 643085 w 182"/>
                  <a:gd name="T7" fmla="*/ 2119066 h 83"/>
                  <a:gd name="T8" fmla="*/ 862328 w 182"/>
                  <a:gd name="T9" fmla="*/ 1764832 h 83"/>
                  <a:gd name="T10" fmla="*/ 1021854 w 182"/>
                  <a:gd name="T11" fmla="*/ 1430247 h 83"/>
                  <a:gd name="T12" fmla="*/ 983622 w 182"/>
                  <a:gd name="T13" fmla="*/ 2851600 h 83"/>
                  <a:gd name="T14" fmla="*/ 846764 w 182"/>
                  <a:gd name="T15" fmla="*/ 4158993 h 83"/>
                  <a:gd name="T16" fmla="*/ 618509 w 182"/>
                  <a:gd name="T17" fmla="*/ 4845830 h 83"/>
                  <a:gd name="T18" fmla="*/ 414829 w 182"/>
                  <a:gd name="T19" fmla="*/ 4376075 h 83"/>
                  <a:gd name="T20" fmla="*/ 219908 w 182"/>
                  <a:gd name="T21" fmla="*/ 3427393 h 83"/>
                  <a:gd name="T22" fmla="*/ 90998 w 182"/>
                  <a:gd name="T23" fmla="*/ 2119066 h 83"/>
                  <a:gd name="T24" fmla="*/ 20555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77" name="Freeform 227"/>
              <p:cNvSpPr>
                <a:spLocks/>
              </p:cNvSpPr>
              <p:nvPr/>
            </p:nvSpPr>
            <p:spPr bwMode="auto">
              <a:xfrm rot="-623282" flipH="1" flipV="1">
                <a:off x="1831" y="7083"/>
                <a:ext cx="287" cy="149"/>
              </a:xfrm>
              <a:custGeom>
                <a:avLst/>
                <a:gdLst>
                  <a:gd name="T0" fmla="*/ 20555 w 182"/>
                  <a:gd name="T1" fmla="*/ 149074 h 83"/>
                  <a:gd name="T2" fmla="*/ 219908 w 182"/>
                  <a:gd name="T3" fmla="*/ 1466596 h 83"/>
                  <a:gd name="T4" fmla="*/ 399660 w 182"/>
                  <a:gd name="T5" fmla="*/ 2021313 h 83"/>
                  <a:gd name="T6" fmla="*/ 643085 w 182"/>
                  <a:gd name="T7" fmla="*/ 2443061 h 83"/>
                  <a:gd name="T8" fmla="*/ 862328 w 182"/>
                  <a:gd name="T9" fmla="*/ 2021313 h 83"/>
                  <a:gd name="T10" fmla="*/ 1021854 w 182"/>
                  <a:gd name="T11" fmla="*/ 1606399 h 83"/>
                  <a:gd name="T12" fmla="*/ 983622 w 182"/>
                  <a:gd name="T13" fmla="*/ 3209431 h 83"/>
                  <a:gd name="T14" fmla="*/ 846764 w 182"/>
                  <a:gd name="T15" fmla="*/ 4726359 h 83"/>
                  <a:gd name="T16" fmla="*/ 618509 w 182"/>
                  <a:gd name="T17" fmla="*/ 5515815 h 83"/>
                  <a:gd name="T18" fmla="*/ 414829 w 182"/>
                  <a:gd name="T19" fmla="*/ 4989428 h 83"/>
                  <a:gd name="T20" fmla="*/ 219908 w 182"/>
                  <a:gd name="T21" fmla="*/ 3904921 h 83"/>
                  <a:gd name="T22" fmla="*/ 90998 w 182"/>
                  <a:gd name="T23" fmla="*/ 2443061 h 83"/>
                  <a:gd name="T24" fmla="*/ 20555 w 182"/>
                  <a:gd name="T25" fmla="*/ 149074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78" name="Freeform 228"/>
              <p:cNvSpPr>
                <a:spLocks/>
              </p:cNvSpPr>
              <p:nvPr/>
            </p:nvSpPr>
            <p:spPr bwMode="auto">
              <a:xfrm rot="-623282" flipH="1" flipV="1">
                <a:off x="2272" y="7066"/>
                <a:ext cx="286" cy="148"/>
              </a:xfrm>
              <a:custGeom>
                <a:avLst/>
                <a:gdLst>
                  <a:gd name="T0" fmla="*/ 19454 w 182"/>
                  <a:gd name="T1" fmla="*/ 121501 h 83"/>
                  <a:gd name="T2" fmla="*/ 205035 w 182"/>
                  <a:gd name="T3" fmla="*/ 1308040 h 83"/>
                  <a:gd name="T4" fmla="*/ 375477 w 182"/>
                  <a:gd name="T5" fmla="*/ 1764832 h 83"/>
                  <a:gd name="T6" fmla="*/ 601794 w 182"/>
                  <a:gd name="T7" fmla="*/ 2119066 h 83"/>
                  <a:gd name="T8" fmla="*/ 805541 w 182"/>
                  <a:gd name="T9" fmla="*/ 1764832 h 83"/>
                  <a:gd name="T10" fmla="*/ 955774 w 182"/>
                  <a:gd name="T11" fmla="*/ 1430247 h 83"/>
                  <a:gd name="T12" fmla="*/ 920952 w 182"/>
                  <a:gd name="T13" fmla="*/ 2851600 h 83"/>
                  <a:gd name="T14" fmla="*/ 795632 w 182"/>
                  <a:gd name="T15" fmla="*/ 4158993 h 83"/>
                  <a:gd name="T16" fmla="*/ 580596 w 182"/>
                  <a:gd name="T17" fmla="*/ 4845830 h 83"/>
                  <a:gd name="T18" fmla="*/ 387049 w 182"/>
                  <a:gd name="T19" fmla="*/ 4376075 h 83"/>
                  <a:gd name="T20" fmla="*/ 205035 w 182"/>
                  <a:gd name="T21" fmla="*/ 3427393 h 83"/>
                  <a:gd name="T22" fmla="*/ 84381 w 182"/>
                  <a:gd name="T23" fmla="*/ 2119066 h 83"/>
                  <a:gd name="T24" fmla="*/ 19454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sp>
          <p:nvSpPr>
            <p:cNvPr id="42161" name="Freeform 229"/>
            <p:cNvSpPr>
              <a:spLocks/>
            </p:cNvSpPr>
            <p:nvPr/>
          </p:nvSpPr>
          <p:spPr bwMode="auto">
            <a:xfrm flipH="1">
              <a:off x="2516" y="3223"/>
              <a:ext cx="461" cy="191"/>
            </a:xfrm>
            <a:custGeom>
              <a:avLst/>
              <a:gdLst>
                <a:gd name="T0" fmla="*/ 1 w 650"/>
                <a:gd name="T1" fmla="*/ 1 h 381"/>
                <a:gd name="T2" fmla="*/ 1 w 650"/>
                <a:gd name="T3" fmla="*/ 1 h 381"/>
                <a:gd name="T4" fmla="*/ 1 w 650"/>
                <a:gd name="T5" fmla="*/ 1 h 381"/>
                <a:gd name="T6" fmla="*/ 1 w 650"/>
                <a:gd name="T7" fmla="*/ 1 h 381"/>
                <a:gd name="T8" fmla="*/ 1 w 650"/>
                <a:gd name="T9" fmla="*/ 1 h 381"/>
                <a:gd name="T10" fmla="*/ 1 w 650"/>
                <a:gd name="T11" fmla="*/ 1 h 381"/>
                <a:gd name="T12" fmla="*/ 1 w 650"/>
                <a:gd name="T13" fmla="*/ 1 h 381"/>
                <a:gd name="T14" fmla="*/ 1 w 650"/>
                <a:gd name="T15" fmla="*/ 1 h 381"/>
                <a:gd name="T16" fmla="*/ 1 w 650"/>
                <a:gd name="T17" fmla="*/ 1 h 381"/>
                <a:gd name="T18" fmla="*/ 1 w 650"/>
                <a:gd name="T19" fmla="*/ 1 h 381"/>
                <a:gd name="T20" fmla="*/ 1 w 650"/>
                <a:gd name="T21" fmla="*/ 1 h 381"/>
                <a:gd name="T22" fmla="*/ 1 w 650"/>
                <a:gd name="T23" fmla="*/ 1 h 381"/>
                <a:gd name="T24" fmla="*/ 1 w 650"/>
                <a:gd name="T25" fmla="*/ 1 h 3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0"/>
                <a:gd name="T40" fmla="*/ 0 h 381"/>
                <a:gd name="T41" fmla="*/ 650 w 650"/>
                <a:gd name="T42" fmla="*/ 381 h 3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0" h="381">
                  <a:moveTo>
                    <a:pt x="26" y="4"/>
                  </a:moveTo>
                  <a:cubicBezTo>
                    <a:pt x="52" y="0"/>
                    <a:pt x="122" y="39"/>
                    <a:pt x="171" y="48"/>
                  </a:cubicBezTo>
                  <a:cubicBezTo>
                    <a:pt x="220" y="57"/>
                    <a:pt x="267" y="56"/>
                    <a:pt x="321" y="58"/>
                  </a:cubicBezTo>
                  <a:cubicBezTo>
                    <a:pt x="375" y="60"/>
                    <a:pt x="445" y="65"/>
                    <a:pt x="495" y="58"/>
                  </a:cubicBezTo>
                  <a:cubicBezTo>
                    <a:pt x="545" y="51"/>
                    <a:pt x="597" y="0"/>
                    <a:pt x="619" y="17"/>
                  </a:cubicBezTo>
                  <a:cubicBezTo>
                    <a:pt x="641" y="34"/>
                    <a:pt x="629" y="110"/>
                    <a:pt x="625" y="161"/>
                  </a:cubicBezTo>
                  <a:cubicBezTo>
                    <a:pt x="621" y="212"/>
                    <a:pt x="650" y="287"/>
                    <a:pt x="595" y="323"/>
                  </a:cubicBezTo>
                  <a:cubicBezTo>
                    <a:pt x="540" y="359"/>
                    <a:pt x="375" y="371"/>
                    <a:pt x="297" y="376"/>
                  </a:cubicBezTo>
                  <a:cubicBezTo>
                    <a:pt x="219" y="381"/>
                    <a:pt x="169" y="362"/>
                    <a:pt x="128" y="356"/>
                  </a:cubicBezTo>
                  <a:cubicBezTo>
                    <a:pt x="86" y="350"/>
                    <a:pt x="59" y="346"/>
                    <a:pt x="45" y="338"/>
                  </a:cubicBezTo>
                  <a:cubicBezTo>
                    <a:pt x="31" y="330"/>
                    <a:pt x="46" y="352"/>
                    <a:pt x="41" y="308"/>
                  </a:cubicBezTo>
                  <a:cubicBezTo>
                    <a:pt x="36" y="264"/>
                    <a:pt x="17" y="125"/>
                    <a:pt x="14" y="74"/>
                  </a:cubicBezTo>
                  <a:cubicBezTo>
                    <a:pt x="11" y="23"/>
                    <a:pt x="0" y="8"/>
                    <a:pt x="26" y="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62" name="Freeform 230"/>
            <p:cNvSpPr>
              <a:spLocks/>
            </p:cNvSpPr>
            <p:nvPr/>
          </p:nvSpPr>
          <p:spPr bwMode="auto">
            <a:xfrm flipH="1">
              <a:off x="2755" y="2544"/>
              <a:ext cx="76" cy="142"/>
            </a:xfrm>
            <a:custGeom>
              <a:avLst/>
              <a:gdLst>
                <a:gd name="T0" fmla="*/ 964 w 66"/>
                <a:gd name="T1" fmla="*/ 53 h 150"/>
                <a:gd name="T2" fmla="*/ 441 w 66"/>
                <a:gd name="T3" fmla="*/ 24 h 150"/>
                <a:gd name="T4" fmla="*/ 839 w 66"/>
                <a:gd name="T5" fmla="*/ 15 h 150"/>
                <a:gd name="T6" fmla="*/ 755 w 66"/>
                <a:gd name="T7" fmla="*/ 0 h 150"/>
                <a:gd name="T8" fmla="*/ 117 w 66"/>
                <a:gd name="T9" fmla="*/ 0 h 150"/>
                <a:gd name="T10" fmla="*/ 0 w 66"/>
                <a:gd name="T11" fmla="*/ 10 h 150"/>
                <a:gd name="T12" fmla="*/ 272 w 66"/>
                <a:gd name="T13" fmla="*/ 23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150"/>
                <a:gd name="T23" fmla="*/ 66 w 6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150">
                  <a:moveTo>
                    <a:pt x="66" y="150"/>
                  </a:moveTo>
                  <a:lnTo>
                    <a:pt x="30" y="66"/>
                  </a:lnTo>
                  <a:lnTo>
                    <a:pt x="58" y="40"/>
                  </a:lnTo>
                  <a:lnTo>
                    <a:pt x="52" y="0"/>
                  </a:lnTo>
                  <a:lnTo>
                    <a:pt x="8" y="0"/>
                  </a:lnTo>
                  <a:lnTo>
                    <a:pt x="0" y="30"/>
                  </a:lnTo>
                  <a:lnTo>
                    <a:pt x="18" y="62"/>
                  </a:lnTo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843500"/>
                </a:gs>
              </a:gsLst>
              <a:path path="rect">
                <a:fillToRect l="100000" t="100000"/>
              </a:path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63" name="Freeform 231"/>
            <p:cNvSpPr>
              <a:spLocks/>
            </p:cNvSpPr>
            <p:nvPr/>
          </p:nvSpPr>
          <p:spPr bwMode="auto">
            <a:xfrm>
              <a:off x="2563" y="2544"/>
              <a:ext cx="77" cy="142"/>
            </a:xfrm>
            <a:custGeom>
              <a:avLst/>
              <a:gdLst>
                <a:gd name="T0" fmla="*/ 1232 w 66"/>
                <a:gd name="T1" fmla="*/ 53 h 150"/>
                <a:gd name="T2" fmla="*/ 561 w 66"/>
                <a:gd name="T3" fmla="*/ 24 h 150"/>
                <a:gd name="T4" fmla="*/ 1077 w 66"/>
                <a:gd name="T5" fmla="*/ 15 h 150"/>
                <a:gd name="T6" fmla="*/ 982 w 66"/>
                <a:gd name="T7" fmla="*/ 0 h 150"/>
                <a:gd name="T8" fmla="*/ 141 w 66"/>
                <a:gd name="T9" fmla="*/ 0 h 150"/>
                <a:gd name="T10" fmla="*/ 0 w 66"/>
                <a:gd name="T11" fmla="*/ 10 h 150"/>
                <a:gd name="T12" fmla="*/ 334 w 66"/>
                <a:gd name="T13" fmla="*/ 23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150"/>
                <a:gd name="T23" fmla="*/ 66 w 6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150">
                  <a:moveTo>
                    <a:pt x="66" y="150"/>
                  </a:moveTo>
                  <a:lnTo>
                    <a:pt x="30" y="66"/>
                  </a:lnTo>
                  <a:lnTo>
                    <a:pt x="58" y="40"/>
                  </a:lnTo>
                  <a:lnTo>
                    <a:pt x="52" y="0"/>
                  </a:lnTo>
                  <a:lnTo>
                    <a:pt x="8" y="0"/>
                  </a:lnTo>
                  <a:lnTo>
                    <a:pt x="0" y="30"/>
                  </a:lnTo>
                  <a:lnTo>
                    <a:pt x="18" y="62"/>
                  </a:lnTo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843500"/>
                </a:gs>
              </a:gsLst>
              <a:path path="rect">
                <a:fillToRect l="100000" t="100000"/>
              </a:path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64" name="Freeform 232"/>
            <p:cNvSpPr>
              <a:spLocks/>
            </p:cNvSpPr>
            <p:nvPr/>
          </p:nvSpPr>
          <p:spPr bwMode="auto">
            <a:xfrm>
              <a:off x="2530" y="3398"/>
              <a:ext cx="412" cy="107"/>
            </a:xfrm>
            <a:custGeom>
              <a:avLst/>
              <a:gdLst>
                <a:gd name="T0" fmla="*/ 0 w 1290"/>
                <a:gd name="T1" fmla="*/ 0 h 343"/>
                <a:gd name="T2" fmla="*/ 0 w 1290"/>
                <a:gd name="T3" fmla="*/ 0 h 343"/>
                <a:gd name="T4" fmla="*/ 0 w 1290"/>
                <a:gd name="T5" fmla="*/ 0 h 343"/>
                <a:gd name="T6" fmla="*/ 0 w 1290"/>
                <a:gd name="T7" fmla="*/ 0 h 343"/>
                <a:gd name="T8" fmla="*/ 0 w 1290"/>
                <a:gd name="T9" fmla="*/ 0 h 343"/>
                <a:gd name="T10" fmla="*/ 0 w 1290"/>
                <a:gd name="T11" fmla="*/ 0 h 343"/>
                <a:gd name="T12" fmla="*/ 0 w 1290"/>
                <a:gd name="T13" fmla="*/ 0 h 343"/>
                <a:gd name="T14" fmla="*/ 0 w 1290"/>
                <a:gd name="T15" fmla="*/ 0 h 343"/>
                <a:gd name="T16" fmla="*/ 0 w 1290"/>
                <a:gd name="T17" fmla="*/ 0 h 343"/>
                <a:gd name="T18" fmla="*/ 0 w 1290"/>
                <a:gd name="T19" fmla="*/ 0 h 3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0"/>
                <a:gd name="T31" fmla="*/ 0 h 343"/>
                <a:gd name="T32" fmla="*/ 1290 w 1290"/>
                <a:gd name="T33" fmla="*/ 343 h 3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0" h="343">
                  <a:moveTo>
                    <a:pt x="1290" y="102"/>
                  </a:moveTo>
                  <a:cubicBezTo>
                    <a:pt x="1240" y="89"/>
                    <a:pt x="1079" y="121"/>
                    <a:pt x="972" y="130"/>
                  </a:cubicBezTo>
                  <a:cubicBezTo>
                    <a:pt x="865" y="139"/>
                    <a:pt x="766" y="161"/>
                    <a:pt x="646" y="157"/>
                  </a:cubicBezTo>
                  <a:cubicBezTo>
                    <a:pt x="526" y="152"/>
                    <a:pt x="364" y="121"/>
                    <a:pt x="256" y="97"/>
                  </a:cubicBezTo>
                  <a:cubicBezTo>
                    <a:pt x="148" y="73"/>
                    <a:pt x="41" y="0"/>
                    <a:pt x="0" y="12"/>
                  </a:cubicBezTo>
                  <a:lnTo>
                    <a:pt x="7" y="169"/>
                  </a:lnTo>
                  <a:cubicBezTo>
                    <a:pt x="34" y="210"/>
                    <a:pt x="63" y="232"/>
                    <a:pt x="165" y="259"/>
                  </a:cubicBezTo>
                  <a:cubicBezTo>
                    <a:pt x="267" y="286"/>
                    <a:pt x="437" y="343"/>
                    <a:pt x="622" y="334"/>
                  </a:cubicBezTo>
                  <a:cubicBezTo>
                    <a:pt x="807" y="325"/>
                    <a:pt x="1164" y="246"/>
                    <a:pt x="1275" y="207"/>
                  </a:cubicBezTo>
                  <a:lnTo>
                    <a:pt x="1290" y="102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65" name="Freeform 233"/>
            <p:cNvSpPr>
              <a:spLocks/>
            </p:cNvSpPr>
            <p:nvPr/>
          </p:nvSpPr>
          <p:spPr bwMode="auto">
            <a:xfrm>
              <a:off x="2543" y="3115"/>
              <a:ext cx="412" cy="110"/>
            </a:xfrm>
            <a:custGeom>
              <a:avLst/>
              <a:gdLst>
                <a:gd name="T0" fmla="*/ 0 w 1290"/>
                <a:gd name="T1" fmla="*/ 0 h 353"/>
                <a:gd name="T2" fmla="*/ 0 w 1290"/>
                <a:gd name="T3" fmla="*/ 0 h 353"/>
                <a:gd name="T4" fmla="*/ 0 w 1290"/>
                <a:gd name="T5" fmla="*/ 0 h 353"/>
                <a:gd name="T6" fmla="*/ 0 w 1290"/>
                <a:gd name="T7" fmla="*/ 0 h 353"/>
                <a:gd name="T8" fmla="*/ 0 w 1290"/>
                <a:gd name="T9" fmla="*/ 0 h 353"/>
                <a:gd name="T10" fmla="*/ 0 w 1290"/>
                <a:gd name="T11" fmla="*/ 0 h 353"/>
                <a:gd name="T12" fmla="*/ 0 w 1290"/>
                <a:gd name="T13" fmla="*/ 0 h 353"/>
                <a:gd name="T14" fmla="*/ 0 w 1290"/>
                <a:gd name="T15" fmla="*/ 0 h 353"/>
                <a:gd name="T16" fmla="*/ 0 w 1290"/>
                <a:gd name="T17" fmla="*/ 0 h 353"/>
                <a:gd name="T18" fmla="*/ 0 w 1290"/>
                <a:gd name="T19" fmla="*/ 0 h 3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0"/>
                <a:gd name="T31" fmla="*/ 0 h 353"/>
                <a:gd name="T32" fmla="*/ 1290 w 1290"/>
                <a:gd name="T33" fmla="*/ 353 h 3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0" h="353">
                  <a:moveTo>
                    <a:pt x="1290" y="112"/>
                  </a:moveTo>
                  <a:cubicBezTo>
                    <a:pt x="1241" y="90"/>
                    <a:pt x="1091" y="88"/>
                    <a:pt x="983" y="85"/>
                  </a:cubicBezTo>
                  <a:cubicBezTo>
                    <a:pt x="875" y="82"/>
                    <a:pt x="765" y="102"/>
                    <a:pt x="643" y="95"/>
                  </a:cubicBezTo>
                  <a:cubicBezTo>
                    <a:pt x="521" y="88"/>
                    <a:pt x="360" y="57"/>
                    <a:pt x="253" y="45"/>
                  </a:cubicBezTo>
                  <a:cubicBezTo>
                    <a:pt x="146" y="33"/>
                    <a:pt x="41" y="0"/>
                    <a:pt x="0" y="22"/>
                  </a:cubicBezTo>
                  <a:lnTo>
                    <a:pt x="7" y="179"/>
                  </a:lnTo>
                  <a:cubicBezTo>
                    <a:pt x="34" y="220"/>
                    <a:pt x="63" y="242"/>
                    <a:pt x="165" y="269"/>
                  </a:cubicBezTo>
                  <a:cubicBezTo>
                    <a:pt x="267" y="296"/>
                    <a:pt x="437" y="353"/>
                    <a:pt x="622" y="344"/>
                  </a:cubicBezTo>
                  <a:cubicBezTo>
                    <a:pt x="807" y="335"/>
                    <a:pt x="1164" y="256"/>
                    <a:pt x="1275" y="217"/>
                  </a:cubicBezTo>
                  <a:lnTo>
                    <a:pt x="1290" y="112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66" name="Freeform 234"/>
            <p:cNvSpPr>
              <a:spLocks/>
            </p:cNvSpPr>
            <p:nvPr/>
          </p:nvSpPr>
          <p:spPr bwMode="auto">
            <a:xfrm>
              <a:off x="2473" y="3604"/>
              <a:ext cx="425" cy="208"/>
            </a:xfrm>
            <a:custGeom>
              <a:avLst/>
              <a:gdLst>
                <a:gd name="T0" fmla="*/ 0 w 1331"/>
                <a:gd name="T1" fmla="*/ 0 h 665"/>
                <a:gd name="T2" fmla="*/ 0 w 1331"/>
                <a:gd name="T3" fmla="*/ 0 h 665"/>
                <a:gd name="T4" fmla="*/ 0 w 1331"/>
                <a:gd name="T5" fmla="*/ 0 h 665"/>
                <a:gd name="T6" fmla="*/ 0 w 1331"/>
                <a:gd name="T7" fmla="*/ 0 h 665"/>
                <a:gd name="T8" fmla="*/ 0 w 1331"/>
                <a:gd name="T9" fmla="*/ 0 h 665"/>
                <a:gd name="T10" fmla="*/ 0 w 1331"/>
                <a:gd name="T11" fmla="*/ 0 h 665"/>
                <a:gd name="T12" fmla="*/ 0 w 1331"/>
                <a:gd name="T13" fmla="*/ 0 h 665"/>
                <a:gd name="T14" fmla="*/ 0 w 1331"/>
                <a:gd name="T15" fmla="*/ 0 h 665"/>
                <a:gd name="T16" fmla="*/ 0 w 1331"/>
                <a:gd name="T17" fmla="*/ 0 h 665"/>
                <a:gd name="T18" fmla="*/ 0 w 1331"/>
                <a:gd name="T19" fmla="*/ 0 h 665"/>
                <a:gd name="T20" fmla="*/ 0 w 1331"/>
                <a:gd name="T21" fmla="*/ 0 h 6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31"/>
                <a:gd name="T34" fmla="*/ 0 h 665"/>
                <a:gd name="T35" fmla="*/ 1331 w 1331"/>
                <a:gd name="T36" fmla="*/ 665 h 6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31" h="665">
                  <a:moveTo>
                    <a:pt x="1331" y="231"/>
                  </a:moveTo>
                  <a:cubicBezTo>
                    <a:pt x="1281" y="207"/>
                    <a:pt x="1116" y="277"/>
                    <a:pt x="1013" y="281"/>
                  </a:cubicBezTo>
                  <a:cubicBezTo>
                    <a:pt x="910" y="285"/>
                    <a:pt x="829" y="268"/>
                    <a:pt x="710" y="258"/>
                  </a:cubicBezTo>
                  <a:cubicBezTo>
                    <a:pt x="591" y="248"/>
                    <a:pt x="405" y="262"/>
                    <a:pt x="297" y="222"/>
                  </a:cubicBezTo>
                  <a:cubicBezTo>
                    <a:pt x="189" y="182"/>
                    <a:pt x="110" y="0"/>
                    <a:pt x="60" y="18"/>
                  </a:cubicBezTo>
                  <a:lnTo>
                    <a:pt x="0" y="328"/>
                  </a:lnTo>
                  <a:lnTo>
                    <a:pt x="48" y="351"/>
                  </a:lnTo>
                  <a:cubicBezTo>
                    <a:pt x="82" y="382"/>
                    <a:pt x="104" y="465"/>
                    <a:pt x="206" y="514"/>
                  </a:cubicBezTo>
                  <a:cubicBezTo>
                    <a:pt x="308" y="562"/>
                    <a:pt x="478" y="665"/>
                    <a:pt x="663" y="649"/>
                  </a:cubicBezTo>
                  <a:cubicBezTo>
                    <a:pt x="848" y="633"/>
                    <a:pt x="1205" y="490"/>
                    <a:pt x="1316" y="420"/>
                  </a:cubicBezTo>
                  <a:lnTo>
                    <a:pt x="1331" y="231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67" name="Text Box 235"/>
            <p:cNvSpPr txBox="1">
              <a:spLocks noChangeArrowheads="1"/>
            </p:cNvSpPr>
            <p:nvPr/>
          </p:nvSpPr>
          <p:spPr bwMode="auto">
            <a:xfrm>
              <a:off x="2601" y="3218"/>
              <a:ext cx="263" cy="21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 sz="1600">
                  <a:solidFill>
                    <a:srgbClr val="FF9900"/>
                  </a:solidFill>
                </a:rPr>
                <a:t>14</a:t>
              </a:r>
            </a:p>
          </p:txBody>
        </p:sp>
        <p:sp>
          <p:nvSpPr>
            <p:cNvPr id="42168" name="AutoShape 236"/>
            <p:cNvSpPr>
              <a:spLocks noChangeArrowheads="1"/>
            </p:cNvSpPr>
            <p:nvPr/>
          </p:nvSpPr>
          <p:spPr bwMode="auto">
            <a:xfrm rot="6262884">
              <a:off x="2635" y="2597"/>
              <a:ext cx="113" cy="199"/>
            </a:xfrm>
            <a:prstGeom prst="flowChartCollate">
              <a:avLst/>
            </a:prstGeom>
            <a:solidFill>
              <a:srgbClr val="FF99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</p:grpSp>
      <p:grpSp>
        <p:nvGrpSpPr>
          <p:cNvPr id="41984" name="Group 237"/>
          <p:cNvGrpSpPr>
            <a:grpSpLocks/>
          </p:cNvGrpSpPr>
          <p:nvPr/>
        </p:nvGrpSpPr>
        <p:grpSpPr bwMode="auto">
          <a:xfrm>
            <a:off x="2933700" y="1581150"/>
            <a:ext cx="831850" cy="2130425"/>
            <a:chOff x="1440" y="2496"/>
            <a:chExt cx="524" cy="1342"/>
          </a:xfrm>
        </p:grpSpPr>
        <p:sp>
          <p:nvSpPr>
            <p:cNvPr id="42139" name="Freeform 238"/>
            <p:cNvSpPr>
              <a:spLocks/>
            </p:cNvSpPr>
            <p:nvPr/>
          </p:nvSpPr>
          <p:spPr bwMode="auto">
            <a:xfrm>
              <a:off x="1440" y="2683"/>
              <a:ext cx="515" cy="1155"/>
            </a:xfrm>
            <a:custGeom>
              <a:avLst/>
              <a:gdLst>
                <a:gd name="T0" fmla="*/ 0 w 1614"/>
                <a:gd name="T1" fmla="*/ 0 h 3701"/>
                <a:gd name="T2" fmla="*/ 0 w 1614"/>
                <a:gd name="T3" fmla="*/ 0 h 3701"/>
                <a:gd name="T4" fmla="*/ 0 w 1614"/>
                <a:gd name="T5" fmla="*/ 0 h 3701"/>
                <a:gd name="T6" fmla="*/ 0 w 1614"/>
                <a:gd name="T7" fmla="*/ 0 h 3701"/>
                <a:gd name="T8" fmla="*/ 0 w 1614"/>
                <a:gd name="T9" fmla="*/ 0 h 3701"/>
                <a:gd name="T10" fmla="*/ 0 w 1614"/>
                <a:gd name="T11" fmla="*/ 0 h 3701"/>
                <a:gd name="T12" fmla="*/ 0 w 1614"/>
                <a:gd name="T13" fmla="*/ 0 h 3701"/>
                <a:gd name="T14" fmla="*/ 0 w 1614"/>
                <a:gd name="T15" fmla="*/ 0 h 3701"/>
                <a:gd name="T16" fmla="*/ 0 w 1614"/>
                <a:gd name="T17" fmla="*/ 0 h 3701"/>
                <a:gd name="T18" fmla="*/ 0 w 1614"/>
                <a:gd name="T19" fmla="*/ 0 h 3701"/>
                <a:gd name="T20" fmla="*/ 0 w 1614"/>
                <a:gd name="T21" fmla="*/ 0 h 3701"/>
                <a:gd name="T22" fmla="*/ 0 w 1614"/>
                <a:gd name="T23" fmla="*/ 0 h 3701"/>
                <a:gd name="T24" fmla="*/ 0 w 1614"/>
                <a:gd name="T25" fmla="*/ 0 h 3701"/>
                <a:gd name="T26" fmla="*/ 0 w 1614"/>
                <a:gd name="T27" fmla="*/ 0 h 3701"/>
                <a:gd name="T28" fmla="*/ 0 w 1614"/>
                <a:gd name="T29" fmla="*/ 0 h 3701"/>
                <a:gd name="T30" fmla="*/ 0 w 1614"/>
                <a:gd name="T31" fmla="*/ 0 h 37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14"/>
                <a:gd name="T49" fmla="*/ 0 h 3701"/>
                <a:gd name="T50" fmla="*/ 1614 w 1614"/>
                <a:gd name="T51" fmla="*/ 3701 h 370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14" h="3701">
                  <a:moveTo>
                    <a:pt x="1093" y="0"/>
                  </a:moveTo>
                  <a:lnTo>
                    <a:pt x="1333" y="280"/>
                  </a:lnTo>
                  <a:lnTo>
                    <a:pt x="1173" y="740"/>
                  </a:lnTo>
                  <a:lnTo>
                    <a:pt x="1373" y="900"/>
                  </a:lnTo>
                  <a:lnTo>
                    <a:pt x="1614" y="1334"/>
                  </a:lnTo>
                  <a:lnTo>
                    <a:pt x="1596" y="1922"/>
                  </a:lnTo>
                  <a:lnTo>
                    <a:pt x="1383" y="3345"/>
                  </a:lnTo>
                  <a:lnTo>
                    <a:pt x="1082" y="3688"/>
                  </a:lnTo>
                  <a:lnTo>
                    <a:pt x="248" y="3701"/>
                  </a:lnTo>
                  <a:lnTo>
                    <a:pt x="0" y="3373"/>
                  </a:lnTo>
                  <a:lnTo>
                    <a:pt x="248" y="2346"/>
                  </a:lnTo>
                  <a:lnTo>
                    <a:pt x="313" y="1060"/>
                  </a:lnTo>
                  <a:lnTo>
                    <a:pt x="533" y="840"/>
                  </a:lnTo>
                  <a:lnTo>
                    <a:pt x="339" y="536"/>
                  </a:lnTo>
                  <a:lnTo>
                    <a:pt x="287" y="304"/>
                  </a:lnTo>
                  <a:lnTo>
                    <a:pt x="513" y="0"/>
                  </a:lnTo>
                </a:path>
              </a:pathLst>
            </a:custGeom>
            <a:gradFill rotWithShape="0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41985" name="Group 239"/>
            <p:cNvGrpSpPr>
              <a:grpSpLocks/>
            </p:cNvGrpSpPr>
            <p:nvPr/>
          </p:nvGrpSpPr>
          <p:grpSpPr bwMode="auto">
            <a:xfrm>
              <a:off x="1596" y="2683"/>
              <a:ext cx="189" cy="137"/>
              <a:chOff x="1831" y="6890"/>
              <a:chExt cx="746" cy="571"/>
            </a:xfrm>
          </p:grpSpPr>
          <p:sp>
            <p:nvSpPr>
              <p:cNvPr id="42149" name="Oval 240"/>
              <p:cNvSpPr>
                <a:spLocks noChangeArrowheads="1"/>
              </p:cNvSpPr>
              <p:nvPr/>
            </p:nvSpPr>
            <p:spPr bwMode="auto">
              <a:xfrm rot="200259" flipH="1">
                <a:off x="1838" y="7087"/>
                <a:ext cx="302" cy="34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50" name="Oval 241"/>
              <p:cNvSpPr>
                <a:spLocks noChangeArrowheads="1"/>
              </p:cNvSpPr>
              <p:nvPr/>
            </p:nvSpPr>
            <p:spPr bwMode="auto">
              <a:xfrm rot="200259" flipH="1">
                <a:off x="1984" y="7161"/>
                <a:ext cx="151" cy="170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51" name="Freeform 242"/>
              <p:cNvSpPr>
                <a:spLocks/>
              </p:cNvSpPr>
              <p:nvPr/>
            </p:nvSpPr>
            <p:spPr bwMode="auto">
              <a:xfrm rot="879243" flipH="1">
                <a:off x="2197" y="6890"/>
                <a:ext cx="226" cy="89"/>
              </a:xfrm>
              <a:custGeom>
                <a:avLst/>
                <a:gdLst>
                  <a:gd name="T0" fmla="*/ 4333 w 181"/>
                  <a:gd name="T1" fmla="*/ 0 h 50"/>
                  <a:gd name="T2" fmla="*/ 5488 w 181"/>
                  <a:gd name="T3" fmla="*/ 210426 h 50"/>
                  <a:gd name="T4" fmla="*/ 453 w 181"/>
                  <a:gd name="T5" fmla="*/ 666713 h 50"/>
                  <a:gd name="T6" fmla="*/ 2404 w 181"/>
                  <a:gd name="T7" fmla="*/ 1483998 h 50"/>
                  <a:gd name="T8" fmla="*/ 6586 w 181"/>
                  <a:gd name="T9" fmla="*/ 455320 h 50"/>
                  <a:gd name="T10" fmla="*/ 9006 w 181"/>
                  <a:gd name="T11" fmla="*/ 1827675 h 50"/>
                  <a:gd name="T12" fmla="*/ 12290 w 181"/>
                  <a:gd name="T13" fmla="*/ 2853287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52" name="Freeform 243"/>
              <p:cNvSpPr>
                <a:spLocks/>
              </p:cNvSpPr>
              <p:nvPr/>
            </p:nvSpPr>
            <p:spPr bwMode="auto">
              <a:xfrm rot="-1280305">
                <a:off x="1854" y="6922"/>
                <a:ext cx="285" cy="89"/>
              </a:xfrm>
              <a:custGeom>
                <a:avLst/>
                <a:gdLst>
                  <a:gd name="T0" fmla="*/ 350729 w 181"/>
                  <a:gd name="T1" fmla="*/ 0 h 50"/>
                  <a:gd name="T2" fmla="*/ 454362 w 181"/>
                  <a:gd name="T3" fmla="*/ 210426 h 50"/>
                  <a:gd name="T4" fmla="*/ 39121 w 181"/>
                  <a:gd name="T5" fmla="*/ 666713 h 50"/>
                  <a:gd name="T6" fmla="*/ 195623 w 181"/>
                  <a:gd name="T7" fmla="*/ 1483998 h 50"/>
                  <a:gd name="T8" fmla="*/ 541157 w 181"/>
                  <a:gd name="T9" fmla="*/ 455320 h 50"/>
                  <a:gd name="T10" fmla="*/ 739836 w 181"/>
                  <a:gd name="T11" fmla="*/ 1827675 h 50"/>
                  <a:gd name="T12" fmla="*/ 1009405 w 181"/>
                  <a:gd name="T13" fmla="*/ 2853287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53" name="Oval 244"/>
              <p:cNvSpPr>
                <a:spLocks noChangeArrowheads="1"/>
              </p:cNvSpPr>
              <p:nvPr/>
            </p:nvSpPr>
            <p:spPr bwMode="auto">
              <a:xfrm rot="200259" flipH="1">
                <a:off x="2275" y="7070"/>
                <a:ext cx="302" cy="34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54" name="Oval 245"/>
              <p:cNvSpPr>
                <a:spLocks noChangeArrowheads="1"/>
              </p:cNvSpPr>
              <p:nvPr/>
            </p:nvSpPr>
            <p:spPr bwMode="auto">
              <a:xfrm rot="200259" flipH="1">
                <a:off x="2421" y="7144"/>
                <a:ext cx="151" cy="172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55" name="Freeform 246"/>
              <p:cNvSpPr>
                <a:spLocks/>
              </p:cNvSpPr>
              <p:nvPr/>
            </p:nvSpPr>
            <p:spPr bwMode="auto">
              <a:xfrm rot="200259" flipH="1">
                <a:off x="1846" y="7313"/>
                <a:ext cx="287" cy="148"/>
              </a:xfrm>
              <a:custGeom>
                <a:avLst/>
                <a:gdLst>
                  <a:gd name="T0" fmla="*/ 20555 w 182"/>
                  <a:gd name="T1" fmla="*/ 121501 h 83"/>
                  <a:gd name="T2" fmla="*/ 219908 w 182"/>
                  <a:gd name="T3" fmla="*/ 1308040 h 83"/>
                  <a:gd name="T4" fmla="*/ 399660 w 182"/>
                  <a:gd name="T5" fmla="*/ 1764832 h 83"/>
                  <a:gd name="T6" fmla="*/ 643085 w 182"/>
                  <a:gd name="T7" fmla="*/ 2119066 h 83"/>
                  <a:gd name="T8" fmla="*/ 862328 w 182"/>
                  <a:gd name="T9" fmla="*/ 1764832 h 83"/>
                  <a:gd name="T10" fmla="*/ 1021854 w 182"/>
                  <a:gd name="T11" fmla="*/ 1430247 h 83"/>
                  <a:gd name="T12" fmla="*/ 983622 w 182"/>
                  <a:gd name="T13" fmla="*/ 2851600 h 83"/>
                  <a:gd name="T14" fmla="*/ 846764 w 182"/>
                  <a:gd name="T15" fmla="*/ 4158993 h 83"/>
                  <a:gd name="T16" fmla="*/ 618509 w 182"/>
                  <a:gd name="T17" fmla="*/ 4845830 h 83"/>
                  <a:gd name="T18" fmla="*/ 414829 w 182"/>
                  <a:gd name="T19" fmla="*/ 4376075 h 83"/>
                  <a:gd name="T20" fmla="*/ 219908 w 182"/>
                  <a:gd name="T21" fmla="*/ 3427393 h 83"/>
                  <a:gd name="T22" fmla="*/ 90998 w 182"/>
                  <a:gd name="T23" fmla="*/ 2119066 h 83"/>
                  <a:gd name="T24" fmla="*/ 20555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56" name="Freeform 247"/>
              <p:cNvSpPr>
                <a:spLocks/>
              </p:cNvSpPr>
              <p:nvPr/>
            </p:nvSpPr>
            <p:spPr bwMode="auto">
              <a:xfrm rot="200259" flipH="1">
                <a:off x="2276" y="7295"/>
                <a:ext cx="287" cy="148"/>
              </a:xfrm>
              <a:custGeom>
                <a:avLst/>
                <a:gdLst>
                  <a:gd name="T0" fmla="*/ 20555 w 182"/>
                  <a:gd name="T1" fmla="*/ 121501 h 83"/>
                  <a:gd name="T2" fmla="*/ 219908 w 182"/>
                  <a:gd name="T3" fmla="*/ 1308040 h 83"/>
                  <a:gd name="T4" fmla="*/ 399660 w 182"/>
                  <a:gd name="T5" fmla="*/ 1764832 h 83"/>
                  <a:gd name="T6" fmla="*/ 643085 w 182"/>
                  <a:gd name="T7" fmla="*/ 2119066 h 83"/>
                  <a:gd name="T8" fmla="*/ 862328 w 182"/>
                  <a:gd name="T9" fmla="*/ 1764832 h 83"/>
                  <a:gd name="T10" fmla="*/ 1021854 w 182"/>
                  <a:gd name="T11" fmla="*/ 1430247 h 83"/>
                  <a:gd name="T12" fmla="*/ 983622 w 182"/>
                  <a:gd name="T13" fmla="*/ 2851600 h 83"/>
                  <a:gd name="T14" fmla="*/ 846764 w 182"/>
                  <a:gd name="T15" fmla="*/ 4158993 h 83"/>
                  <a:gd name="T16" fmla="*/ 618509 w 182"/>
                  <a:gd name="T17" fmla="*/ 4845830 h 83"/>
                  <a:gd name="T18" fmla="*/ 414829 w 182"/>
                  <a:gd name="T19" fmla="*/ 4376075 h 83"/>
                  <a:gd name="T20" fmla="*/ 219908 w 182"/>
                  <a:gd name="T21" fmla="*/ 3427393 h 83"/>
                  <a:gd name="T22" fmla="*/ 90998 w 182"/>
                  <a:gd name="T23" fmla="*/ 2119066 h 83"/>
                  <a:gd name="T24" fmla="*/ 20555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57" name="Freeform 248"/>
              <p:cNvSpPr>
                <a:spLocks/>
              </p:cNvSpPr>
              <p:nvPr/>
            </p:nvSpPr>
            <p:spPr bwMode="auto">
              <a:xfrm rot="-623282" flipH="1" flipV="1">
                <a:off x="1831" y="7083"/>
                <a:ext cx="287" cy="149"/>
              </a:xfrm>
              <a:custGeom>
                <a:avLst/>
                <a:gdLst>
                  <a:gd name="T0" fmla="*/ 20555 w 182"/>
                  <a:gd name="T1" fmla="*/ 149074 h 83"/>
                  <a:gd name="T2" fmla="*/ 219908 w 182"/>
                  <a:gd name="T3" fmla="*/ 1466596 h 83"/>
                  <a:gd name="T4" fmla="*/ 399660 w 182"/>
                  <a:gd name="T5" fmla="*/ 2021313 h 83"/>
                  <a:gd name="T6" fmla="*/ 643085 w 182"/>
                  <a:gd name="T7" fmla="*/ 2443061 h 83"/>
                  <a:gd name="T8" fmla="*/ 862328 w 182"/>
                  <a:gd name="T9" fmla="*/ 2021313 h 83"/>
                  <a:gd name="T10" fmla="*/ 1021854 w 182"/>
                  <a:gd name="T11" fmla="*/ 1606399 h 83"/>
                  <a:gd name="T12" fmla="*/ 983622 w 182"/>
                  <a:gd name="T13" fmla="*/ 3209431 h 83"/>
                  <a:gd name="T14" fmla="*/ 846764 w 182"/>
                  <a:gd name="T15" fmla="*/ 4726359 h 83"/>
                  <a:gd name="T16" fmla="*/ 618509 w 182"/>
                  <a:gd name="T17" fmla="*/ 5515815 h 83"/>
                  <a:gd name="T18" fmla="*/ 414829 w 182"/>
                  <a:gd name="T19" fmla="*/ 4989428 h 83"/>
                  <a:gd name="T20" fmla="*/ 219908 w 182"/>
                  <a:gd name="T21" fmla="*/ 3904921 h 83"/>
                  <a:gd name="T22" fmla="*/ 90998 w 182"/>
                  <a:gd name="T23" fmla="*/ 2443061 h 83"/>
                  <a:gd name="T24" fmla="*/ 20555 w 182"/>
                  <a:gd name="T25" fmla="*/ 149074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58" name="Freeform 249"/>
              <p:cNvSpPr>
                <a:spLocks/>
              </p:cNvSpPr>
              <p:nvPr/>
            </p:nvSpPr>
            <p:spPr bwMode="auto">
              <a:xfrm rot="-623282" flipH="1" flipV="1">
                <a:off x="2272" y="7066"/>
                <a:ext cx="286" cy="148"/>
              </a:xfrm>
              <a:custGeom>
                <a:avLst/>
                <a:gdLst>
                  <a:gd name="T0" fmla="*/ 19454 w 182"/>
                  <a:gd name="T1" fmla="*/ 121501 h 83"/>
                  <a:gd name="T2" fmla="*/ 205035 w 182"/>
                  <a:gd name="T3" fmla="*/ 1308040 h 83"/>
                  <a:gd name="T4" fmla="*/ 375477 w 182"/>
                  <a:gd name="T5" fmla="*/ 1764832 h 83"/>
                  <a:gd name="T6" fmla="*/ 601794 w 182"/>
                  <a:gd name="T7" fmla="*/ 2119066 h 83"/>
                  <a:gd name="T8" fmla="*/ 805541 w 182"/>
                  <a:gd name="T9" fmla="*/ 1764832 h 83"/>
                  <a:gd name="T10" fmla="*/ 955774 w 182"/>
                  <a:gd name="T11" fmla="*/ 1430247 h 83"/>
                  <a:gd name="T12" fmla="*/ 920952 w 182"/>
                  <a:gd name="T13" fmla="*/ 2851600 h 83"/>
                  <a:gd name="T14" fmla="*/ 795632 w 182"/>
                  <a:gd name="T15" fmla="*/ 4158993 h 83"/>
                  <a:gd name="T16" fmla="*/ 580596 w 182"/>
                  <a:gd name="T17" fmla="*/ 4845830 h 83"/>
                  <a:gd name="T18" fmla="*/ 387049 w 182"/>
                  <a:gd name="T19" fmla="*/ 4376075 h 83"/>
                  <a:gd name="T20" fmla="*/ 205035 w 182"/>
                  <a:gd name="T21" fmla="*/ 3427393 h 83"/>
                  <a:gd name="T22" fmla="*/ 84381 w 182"/>
                  <a:gd name="T23" fmla="*/ 2119066 h 83"/>
                  <a:gd name="T24" fmla="*/ 19454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sp>
          <p:nvSpPr>
            <p:cNvPr id="42141" name="Freeform 250"/>
            <p:cNvSpPr>
              <a:spLocks/>
            </p:cNvSpPr>
            <p:nvPr/>
          </p:nvSpPr>
          <p:spPr bwMode="auto">
            <a:xfrm flipH="1">
              <a:off x="1504" y="3244"/>
              <a:ext cx="460" cy="191"/>
            </a:xfrm>
            <a:custGeom>
              <a:avLst/>
              <a:gdLst>
                <a:gd name="T0" fmla="*/ 1 w 650"/>
                <a:gd name="T1" fmla="*/ 1 h 381"/>
                <a:gd name="T2" fmla="*/ 1 w 650"/>
                <a:gd name="T3" fmla="*/ 1 h 381"/>
                <a:gd name="T4" fmla="*/ 1 w 650"/>
                <a:gd name="T5" fmla="*/ 1 h 381"/>
                <a:gd name="T6" fmla="*/ 1 w 650"/>
                <a:gd name="T7" fmla="*/ 1 h 381"/>
                <a:gd name="T8" fmla="*/ 1 w 650"/>
                <a:gd name="T9" fmla="*/ 1 h 381"/>
                <a:gd name="T10" fmla="*/ 1 w 650"/>
                <a:gd name="T11" fmla="*/ 1 h 381"/>
                <a:gd name="T12" fmla="*/ 1 w 650"/>
                <a:gd name="T13" fmla="*/ 1 h 381"/>
                <a:gd name="T14" fmla="*/ 1 w 650"/>
                <a:gd name="T15" fmla="*/ 1 h 381"/>
                <a:gd name="T16" fmla="*/ 1 w 650"/>
                <a:gd name="T17" fmla="*/ 1 h 381"/>
                <a:gd name="T18" fmla="*/ 1 w 650"/>
                <a:gd name="T19" fmla="*/ 1 h 381"/>
                <a:gd name="T20" fmla="*/ 1 w 650"/>
                <a:gd name="T21" fmla="*/ 1 h 381"/>
                <a:gd name="T22" fmla="*/ 1 w 650"/>
                <a:gd name="T23" fmla="*/ 1 h 381"/>
                <a:gd name="T24" fmla="*/ 1 w 650"/>
                <a:gd name="T25" fmla="*/ 1 h 3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0"/>
                <a:gd name="T40" fmla="*/ 0 h 381"/>
                <a:gd name="T41" fmla="*/ 650 w 650"/>
                <a:gd name="T42" fmla="*/ 381 h 3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0" h="381">
                  <a:moveTo>
                    <a:pt x="26" y="4"/>
                  </a:moveTo>
                  <a:cubicBezTo>
                    <a:pt x="52" y="0"/>
                    <a:pt x="122" y="39"/>
                    <a:pt x="171" y="48"/>
                  </a:cubicBezTo>
                  <a:cubicBezTo>
                    <a:pt x="220" y="57"/>
                    <a:pt x="267" y="56"/>
                    <a:pt x="321" y="58"/>
                  </a:cubicBezTo>
                  <a:cubicBezTo>
                    <a:pt x="375" y="60"/>
                    <a:pt x="445" y="65"/>
                    <a:pt x="495" y="58"/>
                  </a:cubicBezTo>
                  <a:cubicBezTo>
                    <a:pt x="545" y="51"/>
                    <a:pt x="597" y="0"/>
                    <a:pt x="619" y="17"/>
                  </a:cubicBezTo>
                  <a:cubicBezTo>
                    <a:pt x="641" y="34"/>
                    <a:pt x="629" y="110"/>
                    <a:pt x="625" y="161"/>
                  </a:cubicBezTo>
                  <a:cubicBezTo>
                    <a:pt x="621" y="212"/>
                    <a:pt x="650" y="287"/>
                    <a:pt x="595" y="323"/>
                  </a:cubicBezTo>
                  <a:cubicBezTo>
                    <a:pt x="540" y="359"/>
                    <a:pt x="375" y="371"/>
                    <a:pt x="297" y="376"/>
                  </a:cubicBezTo>
                  <a:cubicBezTo>
                    <a:pt x="219" y="381"/>
                    <a:pt x="169" y="362"/>
                    <a:pt x="128" y="356"/>
                  </a:cubicBezTo>
                  <a:cubicBezTo>
                    <a:pt x="86" y="350"/>
                    <a:pt x="59" y="346"/>
                    <a:pt x="45" y="338"/>
                  </a:cubicBezTo>
                  <a:cubicBezTo>
                    <a:pt x="31" y="330"/>
                    <a:pt x="46" y="352"/>
                    <a:pt x="41" y="308"/>
                  </a:cubicBezTo>
                  <a:cubicBezTo>
                    <a:pt x="36" y="264"/>
                    <a:pt x="17" y="125"/>
                    <a:pt x="14" y="74"/>
                  </a:cubicBezTo>
                  <a:cubicBezTo>
                    <a:pt x="11" y="23"/>
                    <a:pt x="0" y="8"/>
                    <a:pt x="26" y="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42" name="Freeform 251"/>
            <p:cNvSpPr>
              <a:spLocks/>
            </p:cNvSpPr>
            <p:nvPr/>
          </p:nvSpPr>
          <p:spPr bwMode="auto">
            <a:xfrm flipH="1">
              <a:off x="1747" y="2496"/>
              <a:ext cx="76" cy="142"/>
            </a:xfrm>
            <a:custGeom>
              <a:avLst/>
              <a:gdLst>
                <a:gd name="T0" fmla="*/ 964 w 66"/>
                <a:gd name="T1" fmla="*/ 53 h 150"/>
                <a:gd name="T2" fmla="*/ 441 w 66"/>
                <a:gd name="T3" fmla="*/ 24 h 150"/>
                <a:gd name="T4" fmla="*/ 839 w 66"/>
                <a:gd name="T5" fmla="*/ 15 h 150"/>
                <a:gd name="T6" fmla="*/ 755 w 66"/>
                <a:gd name="T7" fmla="*/ 0 h 150"/>
                <a:gd name="T8" fmla="*/ 117 w 66"/>
                <a:gd name="T9" fmla="*/ 0 h 150"/>
                <a:gd name="T10" fmla="*/ 0 w 66"/>
                <a:gd name="T11" fmla="*/ 10 h 150"/>
                <a:gd name="T12" fmla="*/ 272 w 66"/>
                <a:gd name="T13" fmla="*/ 23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150"/>
                <a:gd name="T23" fmla="*/ 66 w 6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150">
                  <a:moveTo>
                    <a:pt x="66" y="150"/>
                  </a:moveTo>
                  <a:lnTo>
                    <a:pt x="30" y="66"/>
                  </a:lnTo>
                  <a:lnTo>
                    <a:pt x="58" y="40"/>
                  </a:lnTo>
                  <a:lnTo>
                    <a:pt x="52" y="0"/>
                  </a:lnTo>
                  <a:lnTo>
                    <a:pt x="8" y="0"/>
                  </a:lnTo>
                  <a:lnTo>
                    <a:pt x="0" y="30"/>
                  </a:lnTo>
                  <a:lnTo>
                    <a:pt x="18" y="62"/>
                  </a:lnTo>
                </a:path>
              </a:pathLst>
            </a:custGeom>
            <a:solidFill>
              <a:srgbClr val="99CC00"/>
            </a:soli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43" name="Freeform 252"/>
            <p:cNvSpPr>
              <a:spLocks/>
            </p:cNvSpPr>
            <p:nvPr/>
          </p:nvSpPr>
          <p:spPr bwMode="auto">
            <a:xfrm>
              <a:off x="1555" y="2496"/>
              <a:ext cx="77" cy="142"/>
            </a:xfrm>
            <a:custGeom>
              <a:avLst/>
              <a:gdLst>
                <a:gd name="T0" fmla="*/ 1232 w 66"/>
                <a:gd name="T1" fmla="*/ 53 h 150"/>
                <a:gd name="T2" fmla="*/ 561 w 66"/>
                <a:gd name="T3" fmla="*/ 24 h 150"/>
                <a:gd name="T4" fmla="*/ 1077 w 66"/>
                <a:gd name="T5" fmla="*/ 15 h 150"/>
                <a:gd name="T6" fmla="*/ 982 w 66"/>
                <a:gd name="T7" fmla="*/ 0 h 150"/>
                <a:gd name="T8" fmla="*/ 141 w 66"/>
                <a:gd name="T9" fmla="*/ 0 h 150"/>
                <a:gd name="T10" fmla="*/ 0 w 66"/>
                <a:gd name="T11" fmla="*/ 10 h 150"/>
                <a:gd name="T12" fmla="*/ 334 w 66"/>
                <a:gd name="T13" fmla="*/ 23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150"/>
                <a:gd name="T23" fmla="*/ 66 w 6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150">
                  <a:moveTo>
                    <a:pt x="66" y="150"/>
                  </a:moveTo>
                  <a:lnTo>
                    <a:pt x="30" y="66"/>
                  </a:lnTo>
                  <a:lnTo>
                    <a:pt x="58" y="40"/>
                  </a:lnTo>
                  <a:lnTo>
                    <a:pt x="52" y="0"/>
                  </a:lnTo>
                  <a:lnTo>
                    <a:pt x="8" y="0"/>
                  </a:lnTo>
                  <a:lnTo>
                    <a:pt x="0" y="30"/>
                  </a:lnTo>
                  <a:lnTo>
                    <a:pt x="18" y="62"/>
                  </a:lnTo>
                </a:path>
              </a:pathLst>
            </a:custGeom>
            <a:solidFill>
              <a:srgbClr val="99CC00"/>
            </a:soli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44" name="Freeform 253"/>
            <p:cNvSpPr>
              <a:spLocks/>
            </p:cNvSpPr>
            <p:nvPr/>
          </p:nvSpPr>
          <p:spPr bwMode="auto">
            <a:xfrm>
              <a:off x="1491" y="3544"/>
              <a:ext cx="412" cy="91"/>
            </a:xfrm>
            <a:custGeom>
              <a:avLst/>
              <a:gdLst>
                <a:gd name="T0" fmla="*/ 0 w 1290"/>
                <a:gd name="T1" fmla="*/ 0 h 343"/>
                <a:gd name="T2" fmla="*/ 0 w 1290"/>
                <a:gd name="T3" fmla="*/ 0 h 343"/>
                <a:gd name="T4" fmla="*/ 0 w 1290"/>
                <a:gd name="T5" fmla="*/ 0 h 343"/>
                <a:gd name="T6" fmla="*/ 0 w 1290"/>
                <a:gd name="T7" fmla="*/ 0 h 343"/>
                <a:gd name="T8" fmla="*/ 0 w 1290"/>
                <a:gd name="T9" fmla="*/ 0 h 343"/>
                <a:gd name="T10" fmla="*/ 0 w 1290"/>
                <a:gd name="T11" fmla="*/ 0 h 343"/>
                <a:gd name="T12" fmla="*/ 0 w 1290"/>
                <a:gd name="T13" fmla="*/ 0 h 343"/>
                <a:gd name="T14" fmla="*/ 0 w 1290"/>
                <a:gd name="T15" fmla="*/ 0 h 343"/>
                <a:gd name="T16" fmla="*/ 0 w 1290"/>
                <a:gd name="T17" fmla="*/ 0 h 343"/>
                <a:gd name="T18" fmla="*/ 0 w 1290"/>
                <a:gd name="T19" fmla="*/ 0 h 3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0"/>
                <a:gd name="T31" fmla="*/ 0 h 343"/>
                <a:gd name="T32" fmla="*/ 1290 w 1290"/>
                <a:gd name="T33" fmla="*/ 343 h 3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0" h="343">
                  <a:moveTo>
                    <a:pt x="1290" y="102"/>
                  </a:moveTo>
                  <a:cubicBezTo>
                    <a:pt x="1240" y="89"/>
                    <a:pt x="1079" y="121"/>
                    <a:pt x="972" y="130"/>
                  </a:cubicBezTo>
                  <a:cubicBezTo>
                    <a:pt x="865" y="139"/>
                    <a:pt x="766" y="161"/>
                    <a:pt x="646" y="157"/>
                  </a:cubicBezTo>
                  <a:cubicBezTo>
                    <a:pt x="526" y="152"/>
                    <a:pt x="364" y="121"/>
                    <a:pt x="256" y="97"/>
                  </a:cubicBezTo>
                  <a:cubicBezTo>
                    <a:pt x="148" y="73"/>
                    <a:pt x="41" y="0"/>
                    <a:pt x="0" y="12"/>
                  </a:cubicBezTo>
                  <a:lnTo>
                    <a:pt x="7" y="169"/>
                  </a:lnTo>
                  <a:cubicBezTo>
                    <a:pt x="34" y="210"/>
                    <a:pt x="63" y="232"/>
                    <a:pt x="165" y="259"/>
                  </a:cubicBezTo>
                  <a:cubicBezTo>
                    <a:pt x="267" y="286"/>
                    <a:pt x="437" y="343"/>
                    <a:pt x="622" y="334"/>
                  </a:cubicBezTo>
                  <a:cubicBezTo>
                    <a:pt x="807" y="325"/>
                    <a:pt x="1164" y="246"/>
                    <a:pt x="1275" y="207"/>
                  </a:cubicBezTo>
                  <a:lnTo>
                    <a:pt x="1290" y="102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45" name="Freeform 254"/>
            <p:cNvSpPr>
              <a:spLocks/>
            </p:cNvSpPr>
            <p:nvPr/>
          </p:nvSpPr>
          <p:spPr bwMode="auto">
            <a:xfrm>
              <a:off x="1535" y="3070"/>
              <a:ext cx="411" cy="107"/>
            </a:xfrm>
            <a:custGeom>
              <a:avLst/>
              <a:gdLst>
                <a:gd name="T0" fmla="*/ 0 w 1290"/>
                <a:gd name="T1" fmla="*/ 0 h 343"/>
                <a:gd name="T2" fmla="*/ 0 w 1290"/>
                <a:gd name="T3" fmla="*/ 0 h 343"/>
                <a:gd name="T4" fmla="*/ 0 w 1290"/>
                <a:gd name="T5" fmla="*/ 0 h 343"/>
                <a:gd name="T6" fmla="*/ 0 w 1290"/>
                <a:gd name="T7" fmla="*/ 0 h 343"/>
                <a:gd name="T8" fmla="*/ 0 w 1290"/>
                <a:gd name="T9" fmla="*/ 0 h 343"/>
                <a:gd name="T10" fmla="*/ 0 w 1290"/>
                <a:gd name="T11" fmla="*/ 0 h 343"/>
                <a:gd name="T12" fmla="*/ 0 w 1290"/>
                <a:gd name="T13" fmla="*/ 0 h 343"/>
                <a:gd name="T14" fmla="*/ 0 w 1290"/>
                <a:gd name="T15" fmla="*/ 0 h 343"/>
                <a:gd name="T16" fmla="*/ 0 w 1290"/>
                <a:gd name="T17" fmla="*/ 0 h 343"/>
                <a:gd name="T18" fmla="*/ 0 w 1290"/>
                <a:gd name="T19" fmla="*/ 0 h 3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0"/>
                <a:gd name="T31" fmla="*/ 0 h 343"/>
                <a:gd name="T32" fmla="*/ 1290 w 1290"/>
                <a:gd name="T33" fmla="*/ 343 h 3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0" h="343">
                  <a:moveTo>
                    <a:pt x="1290" y="102"/>
                  </a:moveTo>
                  <a:cubicBezTo>
                    <a:pt x="1240" y="89"/>
                    <a:pt x="1079" y="121"/>
                    <a:pt x="972" y="130"/>
                  </a:cubicBezTo>
                  <a:cubicBezTo>
                    <a:pt x="865" y="139"/>
                    <a:pt x="766" y="161"/>
                    <a:pt x="646" y="157"/>
                  </a:cubicBezTo>
                  <a:cubicBezTo>
                    <a:pt x="526" y="152"/>
                    <a:pt x="364" y="121"/>
                    <a:pt x="256" y="97"/>
                  </a:cubicBezTo>
                  <a:cubicBezTo>
                    <a:pt x="148" y="73"/>
                    <a:pt x="41" y="0"/>
                    <a:pt x="0" y="12"/>
                  </a:cubicBezTo>
                  <a:lnTo>
                    <a:pt x="7" y="169"/>
                  </a:lnTo>
                  <a:cubicBezTo>
                    <a:pt x="34" y="210"/>
                    <a:pt x="63" y="232"/>
                    <a:pt x="165" y="259"/>
                  </a:cubicBezTo>
                  <a:cubicBezTo>
                    <a:pt x="267" y="286"/>
                    <a:pt x="437" y="343"/>
                    <a:pt x="622" y="334"/>
                  </a:cubicBezTo>
                  <a:cubicBezTo>
                    <a:pt x="807" y="325"/>
                    <a:pt x="1164" y="246"/>
                    <a:pt x="1275" y="207"/>
                  </a:cubicBezTo>
                  <a:lnTo>
                    <a:pt x="1290" y="102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46" name="Freeform 255"/>
            <p:cNvSpPr>
              <a:spLocks/>
            </p:cNvSpPr>
            <p:nvPr/>
          </p:nvSpPr>
          <p:spPr bwMode="auto">
            <a:xfrm>
              <a:off x="1452" y="3642"/>
              <a:ext cx="438" cy="122"/>
            </a:xfrm>
            <a:custGeom>
              <a:avLst/>
              <a:gdLst>
                <a:gd name="T0" fmla="*/ 0 w 1371"/>
                <a:gd name="T1" fmla="*/ 0 h 390"/>
                <a:gd name="T2" fmla="*/ 0 w 1371"/>
                <a:gd name="T3" fmla="*/ 0 h 390"/>
                <a:gd name="T4" fmla="*/ 0 w 1371"/>
                <a:gd name="T5" fmla="*/ 0 h 390"/>
                <a:gd name="T6" fmla="*/ 0 w 1371"/>
                <a:gd name="T7" fmla="*/ 0 h 390"/>
                <a:gd name="T8" fmla="*/ 0 w 1371"/>
                <a:gd name="T9" fmla="*/ 0 h 390"/>
                <a:gd name="T10" fmla="*/ 0 w 1371"/>
                <a:gd name="T11" fmla="*/ 0 h 390"/>
                <a:gd name="T12" fmla="*/ 0 w 1371"/>
                <a:gd name="T13" fmla="*/ 0 h 390"/>
                <a:gd name="T14" fmla="*/ 0 w 1371"/>
                <a:gd name="T15" fmla="*/ 0 h 390"/>
                <a:gd name="T16" fmla="*/ 0 w 1371"/>
                <a:gd name="T17" fmla="*/ 0 h 390"/>
                <a:gd name="T18" fmla="*/ 0 w 1371"/>
                <a:gd name="T19" fmla="*/ 0 h 390"/>
                <a:gd name="T20" fmla="*/ 0 w 1371"/>
                <a:gd name="T21" fmla="*/ 0 h 3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390"/>
                <a:gd name="T35" fmla="*/ 1371 w 1371"/>
                <a:gd name="T36" fmla="*/ 390 h 3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390">
                  <a:moveTo>
                    <a:pt x="1371" y="149"/>
                  </a:moveTo>
                  <a:cubicBezTo>
                    <a:pt x="1321" y="136"/>
                    <a:pt x="1160" y="168"/>
                    <a:pt x="1053" y="177"/>
                  </a:cubicBezTo>
                  <a:cubicBezTo>
                    <a:pt x="946" y="186"/>
                    <a:pt x="847" y="208"/>
                    <a:pt x="727" y="204"/>
                  </a:cubicBezTo>
                  <a:cubicBezTo>
                    <a:pt x="607" y="199"/>
                    <a:pt x="452" y="177"/>
                    <a:pt x="337" y="144"/>
                  </a:cubicBezTo>
                  <a:cubicBezTo>
                    <a:pt x="222" y="111"/>
                    <a:pt x="94" y="0"/>
                    <a:pt x="38" y="6"/>
                  </a:cubicBezTo>
                  <a:lnTo>
                    <a:pt x="0" y="178"/>
                  </a:lnTo>
                  <a:lnTo>
                    <a:pt x="88" y="216"/>
                  </a:lnTo>
                  <a:cubicBezTo>
                    <a:pt x="129" y="237"/>
                    <a:pt x="144" y="279"/>
                    <a:pt x="246" y="306"/>
                  </a:cubicBezTo>
                  <a:cubicBezTo>
                    <a:pt x="348" y="333"/>
                    <a:pt x="518" y="390"/>
                    <a:pt x="703" y="381"/>
                  </a:cubicBezTo>
                  <a:cubicBezTo>
                    <a:pt x="888" y="372"/>
                    <a:pt x="1245" y="293"/>
                    <a:pt x="1356" y="254"/>
                  </a:cubicBezTo>
                  <a:lnTo>
                    <a:pt x="1371" y="149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47" name="Text Box 256"/>
            <p:cNvSpPr txBox="1">
              <a:spLocks noChangeArrowheads="1"/>
            </p:cNvSpPr>
            <p:nvPr/>
          </p:nvSpPr>
          <p:spPr bwMode="auto">
            <a:xfrm>
              <a:off x="1593" y="3245"/>
              <a:ext cx="263" cy="21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 sz="1600">
                  <a:solidFill>
                    <a:srgbClr val="00FF00"/>
                  </a:solidFill>
                </a:rPr>
                <a:t>15</a:t>
              </a:r>
            </a:p>
          </p:txBody>
        </p:sp>
        <p:sp>
          <p:nvSpPr>
            <p:cNvPr id="42148" name="AutoShape 257"/>
            <p:cNvSpPr>
              <a:spLocks noChangeArrowheads="1"/>
            </p:cNvSpPr>
            <p:nvPr/>
          </p:nvSpPr>
          <p:spPr bwMode="auto">
            <a:xfrm rot="5124394">
              <a:off x="1627" y="2549"/>
              <a:ext cx="113" cy="199"/>
            </a:xfrm>
            <a:prstGeom prst="flowChartCollate">
              <a:avLst/>
            </a:prstGeom>
            <a:solidFill>
              <a:srgbClr val="00FF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</p:grpSp>
      <p:grpSp>
        <p:nvGrpSpPr>
          <p:cNvPr id="41987" name="Group 258"/>
          <p:cNvGrpSpPr>
            <a:grpSpLocks/>
          </p:cNvGrpSpPr>
          <p:nvPr/>
        </p:nvGrpSpPr>
        <p:grpSpPr bwMode="auto">
          <a:xfrm>
            <a:off x="2171700" y="1906588"/>
            <a:ext cx="835025" cy="2011362"/>
            <a:chOff x="3456" y="2688"/>
            <a:chExt cx="526" cy="1267"/>
          </a:xfrm>
        </p:grpSpPr>
        <p:sp>
          <p:nvSpPr>
            <p:cNvPr id="42119" name="Freeform 259"/>
            <p:cNvSpPr>
              <a:spLocks/>
            </p:cNvSpPr>
            <p:nvPr/>
          </p:nvSpPr>
          <p:spPr bwMode="auto">
            <a:xfrm flipH="1">
              <a:off x="3456" y="2800"/>
              <a:ext cx="515" cy="1155"/>
            </a:xfrm>
            <a:custGeom>
              <a:avLst/>
              <a:gdLst>
                <a:gd name="T0" fmla="*/ 0 w 1614"/>
                <a:gd name="T1" fmla="*/ 0 h 3701"/>
                <a:gd name="T2" fmla="*/ 0 w 1614"/>
                <a:gd name="T3" fmla="*/ 0 h 3701"/>
                <a:gd name="T4" fmla="*/ 0 w 1614"/>
                <a:gd name="T5" fmla="*/ 0 h 3701"/>
                <a:gd name="T6" fmla="*/ 0 w 1614"/>
                <a:gd name="T7" fmla="*/ 0 h 3701"/>
                <a:gd name="T8" fmla="*/ 0 w 1614"/>
                <a:gd name="T9" fmla="*/ 0 h 3701"/>
                <a:gd name="T10" fmla="*/ 0 w 1614"/>
                <a:gd name="T11" fmla="*/ 0 h 3701"/>
                <a:gd name="T12" fmla="*/ 0 w 1614"/>
                <a:gd name="T13" fmla="*/ 0 h 3701"/>
                <a:gd name="T14" fmla="*/ 0 w 1614"/>
                <a:gd name="T15" fmla="*/ 0 h 3701"/>
                <a:gd name="T16" fmla="*/ 0 w 1614"/>
                <a:gd name="T17" fmla="*/ 0 h 3701"/>
                <a:gd name="T18" fmla="*/ 0 w 1614"/>
                <a:gd name="T19" fmla="*/ 0 h 3701"/>
                <a:gd name="T20" fmla="*/ 0 w 1614"/>
                <a:gd name="T21" fmla="*/ 0 h 3701"/>
                <a:gd name="T22" fmla="*/ 0 w 1614"/>
                <a:gd name="T23" fmla="*/ 0 h 3701"/>
                <a:gd name="T24" fmla="*/ 0 w 1614"/>
                <a:gd name="T25" fmla="*/ 0 h 3701"/>
                <a:gd name="T26" fmla="*/ 0 w 1614"/>
                <a:gd name="T27" fmla="*/ 0 h 3701"/>
                <a:gd name="T28" fmla="*/ 0 w 1614"/>
                <a:gd name="T29" fmla="*/ 0 h 3701"/>
                <a:gd name="T30" fmla="*/ 0 w 1614"/>
                <a:gd name="T31" fmla="*/ 0 h 3701"/>
                <a:gd name="T32" fmla="*/ 0 w 1614"/>
                <a:gd name="T33" fmla="*/ 0 h 37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14"/>
                <a:gd name="T52" fmla="*/ 0 h 3701"/>
                <a:gd name="T53" fmla="*/ 1614 w 1614"/>
                <a:gd name="T54" fmla="*/ 3701 h 370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14" h="3701">
                  <a:moveTo>
                    <a:pt x="521" y="0"/>
                  </a:moveTo>
                  <a:lnTo>
                    <a:pt x="292" y="196"/>
                  </a:lnTo>
                  <a:lnTo>
                    <a:pt x="292" y="516"/>
                  </a:lnTo>
                  <a:lnTo>
                    <a:pt x="441" y="740"/>
                  </a:lnTo>
                  <a:lnTo>
                    <a:pt x="241" y="900"/>
                  </a:lnTo>
                  <a:lnTo>
                    <a:pt x="0" y="1334"/>
                  </a:lnTo>
                  <a:lnTo>
                    <a:pt x="18" y="1922"/>
                  </a:lnTo>
                  <a:lnTo>
                    <a:pt x="231" y="3345"/>
                  </a:lnTo>
                  <a:lnTo>
                    <a:pt x="532" y="3688"/>
                  </a:lnTo>
                  <a:lnTo>
                    <a:pt x="1366" y="3701"/>
                  </a:lnTo>
                  <a:lnTo>
                    <a:pt x="1614" y="3373"/>
                  </a:lnTo>
                  <a:lnTo>
                    <a:pt x="1366" y="2346"/>
                  </a:lnTo>
                  <a:lnTo>
                    <a:pt x="1301" y="1060"/>
                  </a:lnTo>
                  <a:lnTo>
                    <a:pt x="1081" y="840"/>
                  </a:lnTo>
                  <a:lnTo>
                    <a:pt x="1275" y="536"/>
                  </a:lnTo>
                  <a:lnTo>
                    <a:pt x="1327" y="304"/>
                  </a:lnTo>
                  <a:lnTo>
                    <a:pt x="1101" y="0"/>
                  </a:lnTo>
                </a:path>
              </a:pathLst>
            </a:custGeom>
            <a:gradFill rotWithShape="0">
              <a:gsLst>
                <a:gs pos="0">
                  <a:srgbClr val="CC99FF"/>
                </a:gs>
                <a:gs pos="100000">
                  <a:srgbClr val="352842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41989" name="Group 260"/>
            <p:cNvGrpSpPr>
              <a:grpSpLocks/>
            </p:cNvGrpSpPr>
            <p:nvPr/>
          </p:nvGrpSpPr>
          <p:grpSpPr bwMode="auto">
            <a:xfrm>
              <a:off x="3703" y="2838"/>
              <a:ext cx="192" cy="174"/>
              <a:chOff x="1831" y="6890"/>
              <a:chExt cx="746" cy="571"/>
            </a:xfrm>
          </p:grpSpPr>
          <p:sp>
            <p:nvSpPr>
              <p:cNvPr id="42129" name="Oval 261"/>
              <p:cNvSpPr>
                <a:spLocks noChangeArrowheads="1"/>
              </p:cNvSpPr>
              <p:nvPr/>
            </p:nvSpPr>
            <p:spPr bwMode="auto">
              <a:xfrm rot="200259" flipH="1">
                <a:off x="1838" y="7087"/>
                <a:ext cx="302" cy="34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30" name="Oval 262"/>
              <p:cNvSpPr>
                <a:spLocks noChangeArrowheads="1"/>
              </p:cNvSpPr>
              <p:nvPr/>
            </p:nvSpPr>
            <p:spPr bwMode="auto">
              <a:xfrm rot="200259" flipH="1">
                <a:off x="1984" y="7161"/>
                <a:ext cx="151" cy="170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31" name="Freeform 263"/>
              <p:cNvSpPr>
                <a:spLocks/>
              </p:cNvSpPr>
              <p:nvPr/>
            </p:nvSpPr>
            <p:spPr bwMode="auto">
              <a:xfrm rot="879243" flipH="1">
                <a:off x="2197" y="6890"/>
                <a:ext cx="226" cy="89"/>
              </a:xfrm>
              <a:custGeom>
                <a:avLst/>
                <a:gdLst>
                  <a:gd name="T0" fmla="*/ 4333 w 181"/>
                  <a:gd name="T1" fmla="*/ 0 h 50"/>
                  <a:gd name="T2" fmla="*/ 5488 w 181"/>
                  <a:gd name="T3" fmla="*/ 210426 h 50"/>
                  <a:gd name="T4" fmla="*/ 453 w 181"/>
                  <a:gd name="T5" fmla="*/ 666713 h 50"/>
                  <a:gd name="T6" fmla="*/ 2404 w 181"/>
                  <a:gd name="T7" fmla="*/ 1483998 h 50"/>
                  <a:gd name="T8" fmla="*/ 6586 w 181"/>
                  <a:gd name="T9" fmla="*/ 455320 h 50"/>
                  <a:gd name="T10" fmla="*/ 9006 w 181"/>
                  <a:gd name="T11" fmla="*/ 1827675 h 50"/>
                  <a:gd name="T12" fmla="*/ 12290 w 181"/>
                  <a:gd name="T13" fmla="*/ 2853287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32" name="Freeform 264"/>
              <p:cNvSpPr>
                <a:spLocks/>
              </p:cNvSpPr>
              <p:nvPr/>
            </p:nvSpPr>
            <p:spPr bwMode="auto">
              <a:xfrm rot="-1280305">
                <a:off x="1854" y="6922"/>
                <a:ext cx="285" cy="89"/>
              </a:xfrm>
              <a:custGeom>
                <a:avLst/>
                <a:gdLst>
                  <a:gd name="T0" fmla="*/ 350729 w 181"/>
                  <a:gd name="T1" fmla="*/ 0 h 50"/>
                  <a:gd name="T2" fmla="*/ 454362 w 181"/>
                  <a:gd name="T3" fmla="*/ 210426 h 50"/>
                  <a:gd name="T4" fmla="*/ 39121 w 181"/>
                  <a:gd name="T5" fmla="*/ 666713 h 50"/>
                  <a:gd name="T6" fmla="*/ 195623 w 181"/>
                  <a:gd name="T7" fmla="*/ 1483998 h 50"/>
                  <a:gd name="T8" fmla="*/ 541157 w 181"/>
                  <a:gd name="T9" fmla="*/ 455320 h 50"/>
                  <a:gd name="T10" fmla="*/ 739836 w 181"/>
                  <a:gd name="T11" fmla="*/ 1827675 h 50"/>
                  <a:gd name="T12" fmla="*/ 1009405 w 181"/>
                  <a:gd name="T13" fmla="*/ 2853287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33" name="Oval 265"/>
              <p:cNvSpPr>
                <a:spLocks noChangeArrowheads="1"/>
              </p:cNvSpPr>
              <p:nvPr/>
            </p:nvSpPr>
            <p:spPr bwMode="auto">
              <a:xfrm rot="200259" flipH="1">
                <a:off x="2275" y="7070"/>
                <a:ext cx="302" cy="34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34" name="Oval 266"/>
              <p:cNvSpPr>
                <a:spLocks noChangeArrowheads="1"/>
              </p:cNvSpPr>
              <p:nvPr/>
            </p:nvSpPr>
            <p:spPr bwMode="auto">
              <a:xfrm rot="200259" flipH="1">
                <a:off x="2421" y="7144"/>
                <a:ext cx="151" cy="172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135" name="Freeform 267"/>
              <p:cNvSpPr>
                <a:spLocks/>
              </p:cNvSpPr>
              <p:nvPr/>
            </p:nvSpPr>
            <p:spPr bwMode="auto">
              <a:xfrm rot="200259" flipH="1">
                <a:off x="1846" y="7313"/>
                <a:ext cx="287" cy="148"/>
              </a:xfrm>
              <a:custGeom>
                <a:avLst/>
                <a:gdLst>
                  <a:gd name="T0" fmla="*/ 20555 w 182"/>
                  <a:gd name="T1" fmla="*/ 121501 h 83"/>
                  <a:gd name="T2" fmla="*/ 219908 w 182"/>
                  <a:gd name="T3" fmla="*/ 1308040 h 83"/>
                  <a:gd name="T4" fmla="*/ 399660 w 182"/>
                  <a:gd name="T5" fmla="*/ 1764832 h 83"/>
                  <a:gd name="T6" fmla="*/ 643085 w 182"/>
                  <a:gd name="T7" fmla="*/ 2119066 h 83"/>
                  <a:gd name="T8" fmla="*/ 862328 w 182"/>
                  <a:gd name="T9" fmla="*/ 1764832 h 83"/>
                  <a:gd name="T10" fmla="*/ 1021854 w 182"/>
                  <a:gd name="T11" fmla="*/ 1430247 h 83"/>
                  <a:gd name="T12" fmla="*/ 983622 w 182"/>
                  <a:gd name="T13" fmla="*/ 2851600 h 83"/>
                  <a:gd name="T14" fmla="*/ 846764 w 182"/>
                  <a:gd name="T15" fmla="*/ 4158993 h 83"/>
                  <a:gd name="T16" fmla="*/ 618509 w 182"/>
                  <a:gd name="T17" fmla="*/ 4845830 h 83"/>
                  <a:gd name="T18" fmla="*/ 414829 w 182"/>
                  <a:gd name="T19" fmla="*/ 4376075 h 83"/>
                  <a:gd name="T20" fmla="*/ 219908 w 182"/>
                  <a:gd name="T21" fmla="*/ 3427393 h 83"/>
                  <a:gd name="T22" fmla="*/ 90998 w 182"/>
                  <a:gd name="T23" fmla="*/ 2119066 h 83"/>
                  <a:gd name="T24" fmla="*/ 20555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36" name="Freeform 268"/>
              <p:cNvSpPr>
                <a:spLocks/>
              </p:cNvSpPr>
              <p:nvPr/>
            </p:nvSpPr>
            <p:spPr bwMode="auto">
              <a:xfrm rot="200259" flipH="1">
                <a:off x="2276" y="7295"/>
                <a:ext cx="287" cy="148"/>
              </a:xfrm>
              <a:custGeom>
                <a:avLst/>
                <a:gdLst>
                  <a:gd name="T0" fmla="*/ 20555 w 182"/>
                  <a:gd name="T1" fmla="*/ 121501 h 83"/>
                  <a:gd name="T2" fmla="*/ 219908 w 182"/>
                  <a:gd name="T3" fmla="*/ 1308040 h 83"/>
                  <a:gd name="T4" fmla="*/ 399660 w 182"/>
                  <a:gd name="T5" fmla="*/ 1764832 h 83"/>
                  <a:gd name="T6" fmla="*/ 643085 w 182"/>
                  <a:gd name="T7" fmla="*/ 2119066 h 83"/>
                  <a:gd name="T8" fmla="*/ 862328 w 182"/>
                  <a:gd name="T9" fmla="*/ 1764832 h 83"/>
                  <a:gd name="T10" fmla="*/ 1021854 w 182"/>
                  <a:gd name="T11" fmla="*/ 1430247 h 83"/>
                  <a:gd name="T12" fmla="*/ 983622 w 182"/>
                  <a:gd name="T13" fmla="*/ 2851600 h 83"/>
                  <a:gd name="T14" fmla="*/ 846764 w 182"/>
                  <a:gd name="T15" fmla="*/ 4158993 h 83"/>
                  <a:gd name="T16" fmla="*/ 618509 w 182"/>
                  <a:gd name="T17" fmla="*/ 4845830 h 83"/>
                  <a:gd name="T18" fmla="*/ 414829 w 182"/>
                  <a:gd name="T19" fmla="*/ 4376075 h 83"/>
                  <a:gd name="T20" fmla="*/ 219908 w 182"/>
                  <a:gd name="T21" fmla="*/ 3427393 h 83"/>
                  <a:gd name="T22" fmla="*/ 90998 w 182"/>
                  <a:gd name="T23" fmla="*/ 2119066 h 83"/>
                  <a:gd name="T24" fmla="*/ 20555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37" name="Freeform 269"/>
              <p:cNvSpPr>
                <a:spLocks/>
              </p:cNvSpPr>
              <p:nvPr/>
            </p:nvSpPr>
            <p:spPr bwMode="auto">
              <a:xfrm rot="-623282" flipH="1" flipV="1">
                <a:off x="1831" y="7083"/>
                <a:ext cx="287" cy="149"/>
              </a:xfrm>
              <a:custGeom>
                <a:avLst/>
                <a:gdLst>
                  <a:gd name="T0" fmla="*/ 20555 w 182"/>
                  <a:gd name="T1" fmla="*/ 149074 h 83"/>
                  <a:gd name="T2" fmla="*/ 219908 w 182"/>
                  <a:gd name="T3" fmla="*/ 1466596 h 83"/>
                  <a:gd name="T4" fmla="*/ 399660 w 182"/>
                  <a:gd name="T5" fmla="*/ 2021313 h 83"/>
                  <a:gd name="T6" fmla="*/ 643085 w 182"/>
                  <a:gd name="T7" fmla="*/ 2443061 h 83"/>
                  <a:gd name="T8" fmla="*/ 862328 w 182"/>
                  <a:gd name="T9" fmla="*/ 2021313 h 83"/>
                  <a:gd name="T10" fmla="*/ 1021854 w 182"/>
                  <a:gd name="T11" fmla="*/ 1606399 h 83"/>
                  <a:gd name="T12" fmla="*/ 983622 w 182"/>
                  <a:gd name="T13" fmla="*/ 3209431 h 83"/>
                  <a:gd name="T14" fmla="*/ 846764 w 182"/>
                  <a:gd name="T15" fmla="*/ 4726359 h 83"/>
                  <a:gd name="T16" fmla="*/ 618509 w 182"/>
                  <a:gd name="T17" fmla="*/ 5515815 h 83"/>
                  <a:gd name="T18" fmla="*/ 414829 w 182"/>
                  <a:gd name="T19" fmla="*/ 4989428 h 83"/>
                  <a:gd name="T20" fmla="*/ 219908 w 182"/>
                  <a:gd name="T21" fmla="*/ 3904921 h 83"/>
                  <a:gd name="T22" fmla="*/ 90998 w 182"/>
                  <a:gd name="T23" fmla="*/ 2443061 h 83"/>
                  <a:gd name="T24" fmla="*/ 20555 w 182"/>
                  <a:gd name="T25" fmla="*/ 149074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38" name="Freeform 270"/>
              <p:cNvSpPr>
                <a:spLocks/>
              </p:cNvSpPr>
              <p:nvPr/>
            </p:nvSpPr>
            <p:spPr bwMode="auto">
              <a:xfrm rot="-623282" flipH="1" flipV="1">
                <a:off x="2272" y="7066"/>
                <a:ext cx="286" cy="148"/>
              </a:xfrm>
              <a:custGeom>
                <a:avLst/>
                <a:gdLst>
                  <a:gd name="T0" fmla="*/ 19454 w 182"/>
                  <a:gd name="T1" fmla="*/ 121501 h 83"/>
                  <a:gd name="T2" fmla="*/ 205035 w 182"/>
                  <a:gd name="T3" fmla="*/ 1308040 h 83"/>
                  <a:gd name="T4" fmla="*/ 375477 w 182"/>
                  <a:gd name="T5" fmla="*/ 1764832 h 83"/>
                  <a:gd name="T6" fmla="*/ 601794 w 182"/>
                  <a:gd name="T7" fmla="*/ 2119066 h 83"/>
                  <a:gd name="T8" fmla="*/ 805541 w 182"/>
                  <a:gd name="T9" fmla="*/ 1764832 h 83"/>
                  <a:gd name="T10" fmla="*/ 955774 w 182"/>
                  <a:gd name="T11" fmla="*/ 1430247 h 83"/>
                  <a:gd name="T12" fmla="*/ 920952 w 182"/>
                  <a:gd name="T13" fmla="*/ 2851600 h 83"/>
                  <a:gd name="T14" fmla="*/ 795632 w 182"/>
                  <a:gd name="T15" fmla="*/ 4158993 h 83"/>
                  <a:gd name="T16" fmla="*/ 580596 w 182"/>
                  <a:gd name="T17" fmla="*/ 4845830 h 83"/>
                  <a:gd name="T18" fmla="*/ 387049 w 182"/>
                  <a:gd name="T19" fmla="*/ 4376075 h 83"/>
                  <a:gd name="T20" fmla="*/ 205035 w 182"/>
                  <a:gd name="T21" fmla="*/ 3427393 h 83"/>
                  <a:gd name="T22" fmla="*/ 84381 w 182"/>
                  <a:gd name="T23" fmla="*/ 2119066 h 83"/>
                  <a:gd name="T24" fmla="*/ 19454 w 182"/>
                  <a:gd name="T25" fmla="*/ 121501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sp>
          <p:nvSpPr>
            <p:cNvPr id="42121" name="Freeform 271"/>
            <p:cNvSpPr>
              <a:spLocks/>
            </p:cNvSpPr>
            <p:nvPr/>
          </p:nvSpPr>
          <p:spPr bwMode="auto">
            <a:xfrm flipH="1">
              <a:off x="3540" y="3299"/>
              <a:ext cx="442" cy="212"/>
            </a:xfrm>
            <a:custGeom>
              <a:avLst/>
              <a:gdLst>
                <a:gd name="T0" fmla="*/ 0 w 1383"/>
                <a:gd name="T1" fmla="*/ 0 h 680"/>
                <a:gd name="T2" fmla="*/ 0 w 1383"/>
                <a:gd name="T3" fmla="*/ 0 h 680"/>
                <a:gd name="T4" fmla="*/ 0 w 1383"/>
                <a:gd name="T5" fmla="*/ 0 h 680"/>
                <a:gd name="T6" fmla="*/ 0 w 1383"/>
                <a:gd name="T7" fmla="*/ 0 h 680"/>
                <a:gd name="T8" fmla="*/ 0 w 1383"/>
                <a:gd name="T9" fmla="*/ 0 h 680"/>
                <a:gd name="T10" fmla="*/ 0 w 1383"/>
                <a:gd name="T11" fmla="*/ 0 h 680"/>
                <a:gd name="T12" fmla="*/ 0 w 1383"/>
                <a:gd name="T13" fmla="*/ 0 h 680"/>
                <a:gd name="T14" fmla="*/ 0 w 1383"/>
                <a:gd name="T15" fmla="*/ 0 h 680"/>
                <a:gd name="T16" fmla="*/ 0 w 1383"/>
                <a:gd name="T17" fmla="*/ 0 h 680"/>
                <a:gd name="T18" fmla="*/ 0 w 1383"/>
                <a:gd name="T19" fmla="*/ 0 h 680"/>
                <a:gd name="T20" fmla="*/ 0 w 1383"/>
                <a:gd name="T21" fmla="*/ 0 h 680"/>
                <a:gd name="T22" fmla="*/ 0 w 1383"/>
                <a:gd name="T23" fmla="*/ 0 h 6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83"/>
                <a:gd name="T37" fmla="*/ 0 h 680"/>
                <a:gd name="T38" fmla="*/ 1383 w 1383"/>
                <a:gd name="T39" fmla="*/ 680 h 6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83" h="680">
                  <a:moveTo>
                    <a:pt x="58" y="65"/>
                  </a:moveTo>
                  <a:cubicBezTo>
                    <a:pt x="115" y="59"/>
                    <a:pt x="271" y="122"/>
                    <a:pt x="379" y="136"/>
                  </a:cubicBezTo>
                  <a:cubicBezTo>
                    <a:pt x="488" y="151"/>
                    <a:pt x="592" y="149"/>
                    <a:pt x="712" y="152"/>
                  </a:cubicBezTo>
                  <a:cubicBezTo>
                    <a:pt x="832" y="155"/>
                    <a:pt x="988" y="167"/>
                    <a:pt x="1098" y="152"/>
                  </a:cubicBezTo>
                  <a:cubicBezTo>
                    <a:pt x="1208" y="137"/>
                    <a:pt x="1324" y="0"/>
                    <a:pt x="1371" y="63"/>
                  </a:cubicBezTo>
                  <a:lnTo>
                    <a:pt x="1383" y="531"/>
                  </a:lnTo>
                  <a:cubicBezTo>
                    <a:pt x="1264" y="631"/>
                    <a:pt x="842" y="646"/>
                    <a:pt x="659" y="663"/>
                  </a:cubicBezTo>
                  <a:cubicBezTo>
                    <a:pt x="476" y="680"/>
                    <a:pt x="375" y="640"/>
                    <a:pt x="284" y="631"/>
                  </a:cubicBezTo>
                  <a:cubicBezTo>
                    <a:pt x="191" y="621"/>
                    <a:pt x="131" y="615"/>
                    <a:pt x="100" y="602"/>
                  </a:cubicBezTo>
                  <a:cubicBezTo>
                    <a:pt x="69" y="589"/>
                    <a:pt x="102" y="624"/>
                    <a:pt x="91" y="554"/>
                  </a:cubicBezTo>
                  <a:cubicBezTo>
                    <a:pt x="80" y="483"/>
                    <a:pt x="38" y="260"/>
                    <a:pt x="31" y="178"/>
                  </a:cubicBezTo>
                  <a:cubicBezTo>
                    <a:pt x="24" y="96"/>
                    <a:pt x="0" y="72"/>
                    <a:pt x="58" y="65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22" name="Freeform 272"/>
            <p:cNvSpPr>
              <a:spLocks/>
            </p:cNvSpPr>
            <p:nvPr/>
          </p:nvSpPr>
          <p:spPr bwMode="auto">
            <a:xfrm flipH="1">
              <a:off x="3780" y="2688"/>
              <a:ext cx="76" cy="142"/>
            </a:xfrm>
            <a:custGeom>
              <a:avLst/>
              <a:gdLst>
                <a:gd name="T0" fmla="*/ 964 w 66"/>
                <a:gd name="T1" fmla="*/ 53 h 150"/>
                <a:gd name="T2" fmla="*/ 441 w 66"/>
                <a:gd name="T3" fmla="*/ 24 h 150"/>
                <a:gd name="T4" fmla="*/ 839 w 66"/>
                <a:gd name="T5" fmla="*/ 15 h 150"/>
                <a:gd name="T6" fmla="*/ 755 w 66"/>
                <a:gd name="T7" fmla="*/ 0 h 150"/>
                <a:gd name="T8" fmla="*/ 117 w 66"/>
                <a:gd name="T9" fmla="*/ 0 h 150"/>
                <a:gd name="T10" fmla="*/ 0 w 66"/>
                <a:gd name="T11" fmla="*/ 10 h 150"/>
                <a:gd name="T12" fmla="*/ 272 w 66"/>
                <a:gd name="T13" fmla="*/ 23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150"/>
                <a:gd name="T23" fmla="*/ 66 w 6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150">
                  <a:moveTo>
                    <a:pt x="66" y="150"/>
                  </a:moveTo>
                  <a:lnTo>
                    <a:pt x="30" y="66"/>
                  </a:lnTo>
                  <a:lnTo>
                    <a:pt x="58" y="40"/>
                  </a:lnTo>
                  <a:lnTo>
                    <a:pt x="52" y="0"/>
                  </a:lnTo>
                  <a:lnTo>
                    <a:pt x="8" y="0"/>
                  </a:lnTo>
                  <a:lnTo>
                    <a:pt x="0" y="30"/>
                  </a:lnTo>
                  <a:lnTo>
                    <a:pt x="18" y="62"/>
                  </a:lnTo>
                </a:path>
              </a:pathLst>
            </a:custGeom>
            <a:solidFill>
              <a:srgbClr val="CC99FF"/>
            </a:soli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23" name="Freeform 273"/>
            <p:cNvSpPr>
              <a:spLocks/>
            </p:cNvSpPr>
            <p:nvPr/>
          </p:nvSpPr>
          <p:spPr bwMode="auto">
            <a:xfrm>
              <a:off x="3627" y="2725"/>
              <a:ext cx="76" cy="142"/>
            </a:xfrm>
            <a:custGeom>
              <a:avLst/>
              <a:gdLst>
                <a:gd name="T0" fmla="*/ 964 w 66"/>
                <a:gd name="T1" fmla="*/ 53 h 150"/>
                <a:gd name="T2" fmla="*/ 441 w 66"/>
                <a:gd name="T3" fmla="*/ 24 h 150"/>
                <a:gd name="T4" fmla="*/ 839 w 66"/>
                <a:gd name="T5" fmla="*/ 15 h 150"/>
                <a:gd name="T6" fmla="*/ 755 w 66"/>
                <a:gd name="T7" fmla="*/ 0 h 150"/>
                <a:gd name="T8" fmla="*/ 117 w 66"/>
                <a:gd name="T9" fmla="*/ 0 h 150"/>
                <a:gd name="T10" fmla="*/ 0 w 66"/>
                <a:gd name="T11" fmla="*/ 10 h 150"/>
                <a:gd name="T12" fmla="*/ 272 w 66"/>
                <a:gd name="T13" fmla="*/ 23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150"/>
                <a:gd name="T23" fmla="*/ 66 w 6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150">
                  <a:moveTo>
                    <a:pt x="66" y="150"/>
                  </a:moveTo>
                  <a:lnTo>
                    <a:pt x="30" y="66"/>
                  </a:lnTo>
                  <a:lnTo>
                    <a:pt x="58" y="40"/>
                  </a:lnTo>
                  <a:lnTo>
                    <a:pt x="52" y="0"/>
                  </a:lnTo>
                  <a:lnTo>
                    <a:pt x="8" y="0"/>
                  </a:lnTo>
                  <a:lnTo>
                    <a:pt x="0" y="30"/>
                  </a:lnTo>
                  <a:lnTo>
                    <a:pt x="18" y="62"/>
                  </a:lnTo>
                </a:path>
              </a:pathLst>
            </a:custGeom>
            <a:solidFill>
              <a:srgbClr val="CC99FF"/>
            </a:soli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24" name="Freeform 274"/>
            <p:cNvSpPr>
              <a:spLocks/>
            </p:cNvSpPr>
            <p:nvPr/>
          </p:nvSpPr>
          <p:spPr bwMode="auto">
            <a:xfrm flipH="1">
              <a:off x="3523" y="3515"/>
              <a:ext cx="415" cy="199"/>
            </a:xfrm>
            <a:custGeom>
              <a:avLst/>
              <a:gdLst>
                <a:gd name="T0" fmla="*/ 0 w 1298"/>
                <a:gd name="T1" fmla="*/ 0 h 637"/>
                <a:gd name="T2" fmla="*/ 0 w 1298"/>
                <a:gd name="T3" fmla="*/ 0 h 637"/>
                <a:gd name="T4" fmla="*/ 0 w 1298"/>
                <a:gd name="T5" fmla="*/ 0 h 637"/>
                <a:gd name="T6" fmla="*/ 0 w 1298"/>
                <a:gd name="T7" fmla="*/ 0 h 637"/>
                <a:gd name="T8" fmla="*/ 0 w 1298"/>
                <a:gd name="T9" fmla="*/ 0 h 637"/>
                <a:gd name="T10" fmla="*/ 0 w 1298"/>
                <a:gd name="T11" fmla="*/ 0 h 637"/>
                <a:gd name="T12" fmla="*/ 0 w 1298"/>
                <a:gd name="T13" fmla="*/ 0 h 637"/>
                <a:gd name="T14" fmla="*/ 0 w 1298"/>
                <a:gd name="T15" fmla="*/ 0 h 637"/>
                <a:gd name="T16" fmla="*/ 0 w 1298"/>
                <a:gd name="T17" fmla="*/ 0 h 637"/>
                <a:gd name="T18" fmla="*/ 0 w 1298"/>
                <a:gd name="T19" fmla="*/ 0 h 6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8"/>
                <a:gd name="T31" fmla="*/ 0 h 637"/>
                <a:gd name="T32" fmla="*/ 1298 w 1298"/>
                <a:gd name="T33" fmla="*/ 637 h 6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8" h="637">
                  <a:moveTo>
                    <a:pt x="0" y="185"/>
                  </a:moveTo>
                  <a:cubicBezTo>
                    <a:pt x="50" y="161"/>
                    <a:pt x="223" y="217"/>
                    <a:pt x="333" y="234"/>
                  </a:cubicBezTo>
                  <a:cubicBezTo>
                    <a:pt x="443" y="251"/>
                    <a:pt x="539" y="293"/>
                    <a:pt x="659" y="285"/>
                  </a:cubicBezTo>
                  <a:cubicBezTo>
                    <a:pt x="779" y="276"/>
                    <a:pt x="948" y="216"/>
                    <a:pt x="1049" y="172"/>
                  </a:cubicBezTo>
                  <a:cubicBezTo>
                    <a:pt x="1150" y="128"/>
                    <a:pt x="1222" y="0"/>
                    <a:pt x="1263" y="23"/>
                  </a:cubicBezTo>
                  <a:lnTo>
                    <a:pt x="1298" y="308"/>
                  </a:lnTo>
                  <a:cubicBezTo>
                    <a:pt x="1278" y="384"/>
                    <a:pt x="1242" y="427"/>
                    <a:pt x="1140" y="478"/>
                  </a:cubicBezTo>
                  <a:cubicBezTo>
                    <a:pt x="1038" y="529"/>
                    <a:pt x="868" y="637"/>
                    <a:pt x="683" y="620"/>
                  </a:cubicBezTo>
                  <a:cubicBezTo>
                    <a:pt x="498" y="603"/>
                    <a:pt x="144" y="452"/>
                    <a:pt x="30" y="380"/>
                  </a:cubicBezTo>
                  <a:lnTo>
                    <a:pt x="0" y="185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25" name="Freeform 275"/>
            <p:cNvSpPr>
              <a:spLocks/>
            </p:cNvSpPr>
            <p:nvPr/>
          </p:nvSpPr>
          <p:spPr bwMode="auto">
            <a:xfrm>
              <a:off x="3542" y="3150"/>
              <a:ext cx="412" cy="107"/>
            </a:xfrm>
            <a:custGeom>
              <a:avLst/>
              <a:gdLst>
                <a:gd name="T0" fmla="*/ 0 w 1290"/>
                <a:gd name="T1" fmla="*/ 0 h 343"/>
                <a:gd name="T2" fmla="*/ 0 w 1290"/>
                <a:gd name="T3" fmla="*/ 0 h 343"/>
                <a:gd name="T4" fmla="*/ 0 w 1290"/>
                <a:gd name="T5" fmla="*/ 0 h 343"/>
                <a:gd name="T6" fmla="*/ 0 w 1290"/>
                <a:gd name="T7" fmla="*/ 0 h 343"/>
                <a:gd name="T8" fmla="*/ 0 w 1290"/>
                <a:gd name="T9" fmla="*/ 0 h 343"/>
                <a:gd name="T10" fmla="*/ 0 w 1290"/>
                <a:gd name="T11" fmla="*/ 0 h 343"/>
                <a:gd name="T12" fmla="*/ 0 w 1290"/>
                <a:gd name="T13" fmla="*/ 0 h 343"/>
                <a:gd name="T14" fmla="*/ 0 w 1290"/>
                <a:gd name="T15" fmla="*/ 0 h 343"/>
                <a:gd name="T16" fmla="*/ 0 w 1290"/>
                <a:gd name="T17" fmla="*/ 0 h 343"/>
                <a:gd name="T18" fmla="*/ 0 w 1290"/>
                <a:gd name="T19" fmla="*/ 0 h 3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0"/>
                <a:gd name="T31" fmla="*/ 0 h 343"/>
                <a:gd name="T32" fmla="*/ 1290 w 1290"/>
                <a:gd name="T33" fmla="*/ 343 h 3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0" h="343">
                  <a:moveTo>
                    <a:pt x="1290" y="102"/>
                  </a:moveTo>
                  <a:cubicBezTo>
                    <a:pt x="1240" y="89"/>
                    <a:pt x="1079" y="121"/>
                    <a:pt x="972" y="130"/>
                  </a:cubicBezTo>
                  <a:cubicBezTo>
                    <a:pt x="865" y="139"/>
                    <a:pt x="766" y="161"/>
                    <a:pt x="646" y="157"/>
                  </a:cubicBezTo>
                  <a:cubicBezTo>
                    <a:pt x="526" y="152"/>
                    <a:pt x="364" y="121"/>
                    <a:pt x="256" y="97"/>
                  </a:cubicBezTo>
                  <a:cubicBezTo>
                    <a:pt x="148" y="73"/>
                    <a:pt x="41" y="0"/>
                    <a:pt x="0" y="12"/>
                  </a:cubicBezTo>
                  <a:lnTo>
                    <a:pt x="7" y="169"/>
                  </a:lnTo>
                  <a:cubicBezTo>
                    <a:pt x="34" y="210"/>
                    <a:pt x="63" y="232"/>
                    <a:pt x="165" y="259"/>
                  </a:cubicBezTo>
                  <a:cubicBezTo>
                    <a:pt x="267" y="286"/>
                    <a:pt x="437" y="343"/>
                    <a:pt x="622" y="334"/>
                  </a:cubicBezTo>
                  <a:cubicBezTo>
                    <a:pt x="807" y="325"/>
                    <a:pt x="1164" y="246"/>
                    <a:pt x="1275" y="207"/>
                  </a:cubicBezTo>
                  <a:lnTo>
                    <a:pt x="1290" y="102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26" name="Freeform 276"/>
            <p:cNvSpPr>
              <a:spLocks/>
            </p:cNvSpPr>
            <p:nvPr/>
          </p:nvSpPr>
          <p:spPr bwMode="auto">
            <a:xfrm flipH="1">
              <a:off x="3472" y="3727"/>
              <a:ext cx="438" cy="116"/>
            </a:xfrm>
            <a:custGeom>
              <a:avLst/>
              <a:gdLst>
                <a:gd name="T0" fmla="*/ 0 w 1371"/>
                <a:gd name="T1" fmla="*/ 0 h 373"/>
                <a:gd name="T2" fmla="*/ 0 w 1371"/>
                <a:gd name="T3" fmla="*/ 0 h 373"/>
                <a:gd name="T4" fmla="*/ 0 w 1371"/>
                <a:gd name="T5" fmla="*/ 0 h 373"/>
                <a:gd name="T6" fmla="*/ 0 w 1371"/>
                <a:gd name="T7" fmla="*/ 0 h 373"/>
                <a:gd name="T8" fmla="*/ 0 w 1371"/>
                <a:gd name="T9" fmla="*/ 0 h 373"/>
                <a:gd name="T10" fmla="*/ 0 w 1371"/>
                <a:gd name="T11" fmla="*/ 0 h 373"/>
                <a:gd name="T12" fmla="*/ 0 w 1371"/>
                <a:gd name="T13" fmla="*/ 0 h 373"/>
                <a:gd name="T14" fmla="*/ 0 w 1371"/>
                <a:gd name="T15" fmla="*/ 0 h 373"/>
                <a:gd name="T16" fmla="*/ 0 w 1371"/>
                <a:gd name="T17" fmla="*/ 0 h 373"/>
                <a:gd name="T18" fmla="*/ 0 w 1371"/>
                <a:gd name="T19" fmla="*/ 0 h 373"/>
                <a:gd name="T20" fmla="*/ 0 w 1371"/>
                <a:gd name="T21" fmla="*/ 0 h 3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373"/>
                <a:gd name="T35" fmla="*/ 1371 w 1371"/>
                <a:gd name="T36" fmla="*/ 373 h 3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373">
                  <a:moveTo>
                    <a:pt x="0" y="125"/>
                  </a:moveTo>
                  <a:cubicBezTo>
                    <a:pt x="50" y="112"/>
                    <a:pt x="244" y="150"/>
                    <a:pt x="358" y="160"/>
                  </a:cubicBezTo>
                  <a:cubicBezTo>
                    <a:pt x="472" y="170"/>
                    <a:pt x="564" y="191"/>
                    <a:pt x="684" y="187"/>
                  </a:cubicBezTo>
                  <a:cubicBezTo>
                    <a:pt x="804" y="182"/>
                    <a:pt x="968" y="157"/>
                    <a:pt x="1074" y="127"/>
                  </a:cubicBezTo>
                  <a:cubicBezTo>
                    <a:pt x="1180" y="97"/>
                    <a:pt x="1274" y="0"/>
                    <a:pt x="1323" y="8"/>
                  </a:cubicBezTo>
                  <a:lnTo>
                    <a:pt x="1371" y="173"/>
                  </a:lnTo>
                  <a:lnTo>
                    <a:pt x="1323" y="199"/>
                  </a:lnTo>
                  <a:cubicBezTo>
                    <a:pt x="1289" y="218"/>
                    <a:pt x="1267" y="262"/>
                    <a:pt x="1165" y="289"/>
                  </a:cubicBezTo>
                  <a:cubicBezTo>
                    <a:pt x="1063" y="316"/>
                    <a:pt x="899" y="373"/>
                    <a:pt x="708" y="364"/>
                  </a:cubicBezTo>
                  <a:cubicBezTo>
                    <a:pt x="517" y="355"/>
                    <a:pt x="139" y="276"/>
                    <a:pt x="21" y="236"/>
                  </a:cubicBezTo>
                  <a:lnTo>
                    <a:pt x="0" y="125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127" name="Text Box 277"/>
            <p:cNvSpPr txBox="1">
              <a:spLocks noChangeArrowheads="1"/>
            </p:cNvSpPr>
            <p:nvPr/>
          </p:nvSpPr>
          <p:spPr bwMode="auto">
            <a:xfrm flipH="1">
              <a:off x="3696" y="3312"/>
              <a:ext cx="264" cy="21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 sz="1600">
                  <a:solidFill>
                    <a:srgbClr val="CC00FF"/>
                  </a:solidFill>
                </a:rPr>
                <a:t>13</a:t>
              </a:r>
            </a:p>
          </p:txBody>
        </p:sp>
        <p:sp>
          <p:nvSpPr>
            <p:cNvPr id="42128" name="AutoShape 278"/>
            <p:cNvSpPr>
              <a:spLocks noChangeArrowheads="1"/>
            </p:cNvSpPr>
            <p:nvPr/>
          </p:nvSpPr>
          <p:spPr bwMode="auto">
            <a:xfrm rot="6262884">
              <a:off x="3691" y="2981"/>
              <a:ext cx="113" cy="199"/>
            </a:xfrm>
            <a:prstGeom prst="flowChartCollate">
              <a:avLst/>
            </a:prstGeom>
            <a:solidFill>
              <a:srgbClr val="FF99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</p:grpSp>
      <p:grpSp>
        <p:nvGrpSpPr>
          <p:cNvPr id="41990" name="Group 279"/>
          <p:cNvGrpSpPr>
            <a:grpSpLocks/>
          </p:cNvGrpSpPr>
          <p:nvPr/>
        </p:nvGrpSpPr>
        <p:grpSpPr bwMode="auto">
          <a:xfrm flipH="1">
            <a:off x="1485900" y="2190750"/>
            <a:ext cx="835025" cy="2011363"/>
            <a:chOff x="4128" y="2592"/>
            <a:chExt cx="526" cy="1267"/>
          </a:xfrm>
        </p:grpSpPr>
        <p:grpSp>
          <p:nvGrpSpPr>
            <p:cNvPr id="41991" name="Group 280"/>
            <p:cNvGrpSpPr>
              <a:grpSpLocks/>
            </p:cNvGrpSpPr>
            <p:nvPr/>
          </p:nvGrpSpPr>
          <p:grpSpPr bwMode="auto">
            <a:xfrm>
              <a:off x="4128" y="2592"/>
              <a:ext cx="526" cy="1267"/>
              <a:chOff x="4188" y="11344"/>
              <a:chExt cx="1647" cy="4061"/>
            </a:xfrm>
          </p:grpSpPr>
          <p:sp>
            <p:nvSpPr>
              <p:cNvPr id="42100" name="Freeform 281"/>
              <p:cNvSpPr>
                <a:spLocks/>
              </p:cNvSpPr>
              <p:nvPr/>
            </p:nvSpPr>
            <p:spPr bwMode="auto">
              <a:xfrm>
                <a:off x="4221" y="11704"/>
                <a:ext cx="1614" cy="3701"/>
              </a:xfrm>
              <a:custGeom>
                <a:avLst/>
                <a:gdLst>
                  <a:gd name="T0" fmla="*/ 521 w 1614"/>
                  <a:gd name="T1" fmla="*/ 0 h 3701"/>
                  <a:gd name="T2" fmla="*/ 292 w 1614"/>
                  <a:gd name="T3" fmla="*/ 196 h 3701"/>
                  <a:gd name="T4" fmla="*/ 292 w 1614"/>
                  <a:gd name="T5" fmla="*/ 516 h 3701"/>
                  <a:gd name="T6" fmla="*/ 441 w 1614"/>
                  <a:gd name="T7" fmla="*/ 740 h 3701"/>
                  <a:gd name="T8" fmla="*/ 241 w 1614"/>
                  <a:gd name="T9" fmla="*/ 900 h 3701"/>
                  <a:gd name="T10" fmla="*/ 0 w 1614"/>
                  <a:gd name="T11" fmla="*/ 1334 h 3701"/>
                  <a:gd name="T12" fmla="*/ 18 w 1614"/>
                  <a:gd name="T13" fmla="*/ 1922 h 3701"/>
                  <a:gd name="T14" fmla="*/ 231 w 1614"/>
                  <a:gd name="T15" fmla="*/ 3345 h 3701"/>
                  <a:gd name="T16" fmla="*/ 532 w 1614"/>
                  <a:gd name="T17" fmla="*/ 3688 h 3701"/>
                  <a:gd name="T18" fmla="*/ 1366 w 1614"/>
                  <a:gd name="T19" fmla="*/ 3701 h 3701"/>
                  <a:gd name="T20" fmla="*/ 1614 w 1614"/>
                  <a:gd name="T21" fmla="*/ 3373 h 3701"/>
                  <a:gd name="T22" fmla="*/ 1366 w 1614"/>
                  <a:gd name="T23" fmla="*/ 2346 h 3701"/>
                  <a:gd name="T24" fmla="*/ 1301 w 1614"/>
                  <a:gd name="T25" fmla="*/ 1060 h 3701"/>
                  <a:gd name="T26" fmla="*/ 1081 w 1614"/>
                  <a:gd name="T27" fmla="*/ 840 h 3701"/>
                  <a:gd name="T28" fmla="*/ 1275 w 1614"/>
                  <a:gd name="T29" fmla="*/ 536 h 3701"/>
                  <a:gd name="T30" fmla="*/ 1327 w 1614"/>
                  <a:gd name="T31" fmla="*/ 304 h 3701"/>
                  <a:gd name="T32" fmla="*/ 1101 w 1614"/>
                  <a:gd name="T33" fmla="*/ 0 h 37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14"/>
                  <a:gd name="T52" fmla="*/ 0 h 3701"/>
                  <a:gd name="T53" fmla="*/ 1614 w 1614"/>
                  <a:gd name="T54" fmla="*/ 3701 h 37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14" h="3701">
                    <a:moveTo>
                      <a:pt x="521" y="0"/>
                    </a:moveTo>
                    <a:lnTo>
                      <a:pt x="292" y="196"/>
                    </a:lnTo>
                    <a:lnTo>
                      <a:pt x="292" y="516"/>
                    </a:lnTo>
                    <a:lnTo>
                      <a:pt x="441" y="740"/>
                    </a:lnTo>
                    <a:lnTo>
                      <a:pt x="241" y="900"/>
                    </a:lnTo>
                    <a:lnTo>
                      <a:pt x="0" y="1334"/>
                    </a:lnTo>
                    <a:lnTo>
                      <a:pt x="18" y="1922"/>
                    </a:lnTo>
                    <a:lnTo>
                      <a:pt x="231" y="3345"/>
                    </a:lnTo>
                    <a:lnTo>
                      <a:pt x="532" y="3688"/>
                    </a:lnTo>
                    <a:lnTo>
                      <a:pt x="1366" y="3701"/>
                    </a:lnTo>
                    <a:lnTo>
                      <a:pt x="1614" y="3373"/>
                    </a:lnTo>
                    <a:lnTo>
                      <a:pt x="1366" y="2346"/>
                    </a:lnTo>
                    <a:lnTo>
                      <a:pt x="1301" y="1060"/>
                    </a:lnTo>
                    <a:lnTo>
                      <a:pt x="1081" y="840"/>
                    </a:lnTo>
                    <a:lnTo>
                      <a:pt x="1275" y="536"/>
                    </a:lnTo>
                    <a:lnTo>
                      <a:pt x="1327" y="304"/>
                    </a:lnTo>
                    <a:lnTo>
                      <a:pt x="1101" y="0"/>
                    </a:lnTo>
                  </a:path>
                </a:pathLst>
              </a:custGeom>
              <a:gradFill rotWithShape="0">
                <a:gsLst>
                  <a:gs pos="0">
                    <a:srgbClr val="CC99FF"/>
                  </a:gs>
                  <a:gs pos="100000">
                    <a:srgbClr val="352842"/>
                  </a:gs>
                </a:gsLst>
                <a:lin ang="0" scaled="1"/>
              </a:gra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grpSp>
            <p:nvGrpSpPr>
              <p:cNvPr id="41992" name="Group 282"/>
              <p:cNvGrpSpPr>
                <a:grpSpLocks/>
              </p:cNvGrpSpPr>
              <p:nvPr/>
            </p:nvGrpSpPr>
            <p:grpSpPr bwMode="auto">
              <a:xfrm flipH="1">
                <a:off x="4461" y="11824"/>
                <a:ext cx="600" cy="557"/>
                <a:chOff x="1831" y="6890"/>
                <a:chExt cx="746" cy="571"/>
              </a:xfrm>
            </p:grpSpPr>
            <p:sp>
              <p:nvSpPr>
                <p:cNvPr id="42109" name="Oval 283"/>
                <p:cNvSpPr>
                  <a:spLocks noChangeArrowheads="1"/>
                </p:cNvSpPr>
                <p:nvPr/>
              </p:nvSpPr>
              <p:spPr bwMode="auto">
                <a:xfrm rot="200259" flipH="1">
                  <a:off x="1838" y="7087"/>
                  <a:ext cx="302" cy="34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110" name="Oval 284"/>
                <p:cNvSpPr>
                  <a:spLocks noChangeArrowheads="1"/>
                </p:cNvSpPr>
                <p:nvPr/>
              </p:nvSpPr>
              <p:spPr bwMode="auto">
                <a:xfrm rot="200259" flipH="1">
                  <a:off x="1984" y="7161"/>
                  <a:ext cx="151" cy="1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111" name="Freeform 285"/>
                <p:cNvSpPr>
                  <a:spLocks/>
                </p:cNvSpPr>
                <p:nvPr/>
              </p:nvSpPr>
              <p:spPr bwMode="auto">
                <a:xfrm rot="879243" flipH="1">
                  <a:off x="2197" y="6890"/>
                  <a:ext cx="226" cy="89"/>
                </a:xfrm>
                <a:custGeom>
                  <a:avLst/>
                  <a:gdLst>
                    <a:gd name="T0" fmla="*/ 4333 w 181"/>
                    <a:gd name="T1" fmla="*/ 0 h 50"/>
                    <a:gd name="T2" fmla="*/ 5488 w 181"/>
                    <a:gd name="T3" fmla="*/ 210426 h 50"/>
                    <a:gd name="T4" fmla="*/ 453 w 181"/>
                    <a:gd name="T5" fmla="*/ 666713 h 50"/>
                    <a:gd name="T6" fmla="*/ 2404 w 181"/>
                    <a:gd name="T7" fmla="*/ 1483998 h 50"/>
                    <a:gd name="T8" fmla="*/ 6586 w 181"/>
                    <a:gd name="T9" fmla="*/ 455320 h 50"/>
                    <a:gd name="T10" fmla="*/ 9006 w 181"/>
                    <a:gd name="T11" fmla="*/ 1827675 h 50"/>
                    <a:gd name="T12" fmla="*/ 12290 w 181"/>
                    <a:gd name="T13" fmla="*/ 2853287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112" name="Freeform 286"/>
                <p:cNvSpPr>
                  <a:spLocks/>
                </p:cNvSpPr>
                <p:nvPr/>
              </p:nvSpPr>
              <p:spPr bwMode="auto">
                <a:xfrm rot="-1280305">
                  <a:off x="1854" y="6922"/>
                  <a:ext cx="285" cy="89"/>
                </a:xfrm>
                <a:custGeom>
                  <a:avLst/>
                  <a:gdLst>
                    <a:gd name="T0" fmla="*/ 350729 w 181"/>
                    <a:gd name="T1" fmla="*/ 0 h 50"/>
                    <a:gd name="T2" fmla="*/ 454362 w 181"/>
                    <a:gd name="T3" fmla="*/ 210426 h 50"/>
                    <a:gd name="T4" fmla="*/ 39121 w 181"/>
                    <a:gd name="T5" fmla="*/ 666713 h 50"/>
                    <a:gd name="T6" fmla="*/ 195623 w 181"/>
                    <a:gd name="T7" fmla="*/ 1483998 h 50"/>
                    <a:gd name="T8" fmla="*/ 541157 w 181"/>
                    <a:gd name="T9" fmla="*/ 455320 h 50"/>
                    <a:gd name="T10" fmla="*/ 739836 w 181"/>
                    <a:gd name="T11" fmla="*/ 1827675 h 50"/>
                    <a:gd name="T12" fmla="*/ 1009405 w 181"/>
                    <a:gd name="T13" fmla="*/ 2853287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1"/>
                    <a:gd name="T22" fmla="*/ 0 h 50"/>
                    <a:gd name="T23" fmla="*/ 181 w 181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1" h="50">
                      <a:moveTo>
                        <a:pt x="63" y="0"/>
                      </a:moveTo>
                      <a:cubicBezTo>
                        <a:pt x="66" y="1"/>
                        <a:pt x="90" y="2"/>
                        <a:pt x="81" y="4"/>
                      </a:cubicBezTo>
                      <a:cubicBezTo>
                        <a:pt x="72" y="6"/>
                        <a:pt x="14" y="8"/>
                        <a:pt x="7" y="12"/>
                      </a:cubicBezTo>
                      <a:cubicBezTo>
                        <a:pt x="0" y="16"/>
                        <a:pt x="20" y="27"/>
                        <a:pt x="35" y="26"/>
                      </a:cubicBezTo>
                      <a:cubicBezTo>
                        <a:pt x="50" y="25"/>
                        <a:pt x="81" y="7"/>
                        <a:pt x="97" y="8"/>
                      </a:cubicBezTo>
                      <a:cubicBezTo>
                        <a:pt x="113" y="9"/>
                        <a:pt x="119" y="25"/>
                        <a:pt x="133" y="32"/>
                      </a:cubicBezTo>
                      <a:cubicBezTo>
                        <a:pt x="147" y="39"/>
                        <a:pt x="171" y="46"/>
                        <a:pt x="181" y="5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113" name="Oval 287"/>
                <p:cNvSpPr>
                  <a:spLocks noChangeArrowheads="1"/>
                </p:cNvSpPr>
                <p:nvPr/>
              </p:nvSpPr>
              <p:spPr bwMode="auto">
                <a:xfrm rot="200259" flipH="1">
                  <a:off x="2275" y="7070"/>
                  <a:ext cx="302" cy="34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A6954"/>
                    </a:gs>
                    <a:gs pos="50000">
                      <a:srgbClr val="FFFFFF"/>
                    </a:gs>
                    <a:gs pos="100000">
                      <a:srgbClr val="6A6954"/>
                    </a:gs>
                  </a:gsLst>
                  <a:lin ang="5400000" scaled="1"/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114" name="Oval 288"/>
                <p:cNvSpPr>
                  <a:spLocks noChangeArrowheads="1"/>
                </p:cNvSpPr>
                <p:nvPr/>
              </p:nvSpPr>
              <p:spPr bwMode="auto">
                <a:xfrm rot="200259" flipH="1">
                  <a:off x="2421" y="7144"/>
                  <a:ext cx="151" cy="17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79797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lt-LT"/>
                </a:p>
              </p:txBody>
            </p:sp>
            <p:sp>
              <p:nvSpPr>
                <p:cNvPr id="42115" name="Freeform 289"/>
                <p:cNvSpPr>
                  <a:spLocks/>
                </p:cNvSpPr>
                <p:nvPr/>
              </p:nvSpPr>
              <p:spPr bwMode="auto">
                <a:xfrm rot="200259" flipH="1">
                  <a:off x="1846" y="7313"/>
                  <a:ext cx="287" cy="148"/>
                </a:xfrm>
                <a:custGeom>
                  <a:avLst/>
                  <a:gdLst>
                    <a:gd name="T0" fmla="*/ 20555 w 182"/>
                    <a:gd name="T1" fmla="*/ 121501 h 83"/>
                    <a:gd name="T2" fmla="*/ 219908 w 182"/>
                    <a:gd name="T3" fmla="*/ 1308040 h 83"/>
                    <a:gd name="T4" fmla="*/ 399660 w 182"/>
                    <a:gd name="T5" fmla="*/ 1764832 h 83"/>
                    <a:gd name="T6" fmla="*/ 643085 w 182"/>
                    <a:gd name="T7" fmla="*/ 2119066 h 83"/>
                    <a:gd name="T8" fmla="*/ 862328 w 182"/>
                    <a:gd name="T9" fmla="*/ 1764832 h 83"/>
                    <a:gd name="T10" fmla="*/ 1021854 w 182"/>
                    <a:gd name="T11" fmla="*/ 1430247 h 83"/>
                    <a:gd name="T12" fmla="*/ 983622 w 182"/>
                    <a:gd name="T13" fmla="*/ 2851600 h 83"/>
                    <a:gd name="T14" fmla="*/ 846764 w 182"/>
                    <a:gd name="T15" fmla="*/ 4158993 h 83"/>
                    <a:gd name="T16" fmla="*/ 618509 w 182"/>
                    <a:gd name="T17" fmla="*/ 4845830 h 83"/>
                    <a:gd name="T18" fmla="*/ 414829 w 182"/>
                    <a:gd name="T19" fmla="*/ 4376075 h 83"/>
                    <a:gd name="T20" fmla="*/ 219908 w 182"/>
                    <a:gd name="T21" fmla="*/ 3427393 h 83"/>
                    <a:gd name="T22" fmla="*/ 90998 w 182"/>
                    <a:gd name="T23" fmla="*/ 2119066 h 83"/>
                    <a:gd name="T24" fmla="*/ 20555 w 182"/>
                    <a:gd name="T25" fmla="*/ 121501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116" name="Freeform 290"/>
                <p:cNvSpPr>
                  <a:spLocks/>
                </p:cNvSpPr>
                <p:nvPr/>
              </p:nvSpPr>
              <p:spPr bwMode="auto">
                <a:xfrm rot="200259" flipH="1">
                  <a:off x="2276" y="7295"/>
                  <a:ext cx="287" cy="148"/>
                </a:xfrm>
                <a:custGeom>
                  <a:avLst/>
                  <a:gdLst>
                    <a:gd name="T0" fmla="*/ 20555 w 182"/>
                    <a:gd name="T1" fmla="*/ 121501 h 83"/>
                    <a:gd name="T2" fmla="*/ 219908 w 182"/>
                    <a:gd name="T3" fmla="*/ 1308040 h 83"/>
                    <a:gd name="T4" fmla="*/ 399660 w 182"/>
                    <a:gd name="T5" fmla="*/ 1764832 h 83"/>
                    <a:gd name="T6" fmla="*/ 643085 w 182"/>
                    <a:gd name="T7" fmla="*/ 2119066 h 83"/>
                    <a:gd name="T8" fmla="*/ 862328 w 182"/>
                    <a:gd name="T9" fmla="*/ 1764832 h 83"/>
                    <a:gd name="T10" fmla="*/ 1021854 w 182"/>
                    <a:gd name="T11" fmla="*/ 1430247 h 83"/>
                    <a:gd name="T12" fmla="*/ 983622 w 182"/>
                    <a:gd name="T13" fmla="*/ 2851600 h 83"/>
                    <a:gd name="T14" fmla="*/ 846764 w 182"/>
                    <a:gd name="T15" fmla="*/ 4158993 h 83"/>
                    <a:gd name="T16" fmla="*/ 618509 w 182"/>
                    <a:gd name="T17" fmla="*/ 4845830 h 83"/>
                    <a:gd name="T18" fmla="*/ 414829 w 182"/>
                    <a:gd name="T19" fmla="*/ 4376075 h 83"/>
                    <a:gd name="T20" fmla="*/ 219908 w 182"/>
                    <a:gd name="T21" fmla="*/ 3427393 h 83"/>
                    <a:gd name="T22" fmla="*/ 90998 w 182"/>
                    <a:gd name="T23" fmla="*/ 2119066 h 83"/>
                    <a:gd name="T24" fmla="*/ 20555 w 182"/>
                    <a:gd name="T25" fmla="*/ 121501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117" name="Freeform 291"/>
                <p:cNvSpPr>
                  <a:spLocks/>
                </p:cNvSpPr>
                <p:nvPr/>
              </p:nvSpPr>
              <p:spPr bwMode="auto">
                <a:xfrm rot="-623282" flipH="1" flipV="1">
                  <a:off x="1831" y="7083"/>
                  <a:ext cx="287" cy="149"/>
                </a:xfrm>
                <a:custGeom>
                  <a:avLst/>
                  <a:gdLst>
                    <a:gd name="T0" fmla="*/ 20555 w 182"/>
                    <a:gd name="T1" fmla="*/ 149074 h 83"/>
                    <a:gd name="T2" fmla="*/ 219908 w 182"/>
                    <a:gd name="T3" fmla="*/ 1466596 h 83"/>
                    <a:gd name="T4" fmla="*/ 399660 w 182"/>
                    <a:gd name="T5" fmla="*/ 2021313 h 83"/>
                    <a:gd name="T6" fmla="*/ 643085 w 182"/>
                    <a:gd name="T7" fmla="*/ 2443061 h 83"/>
                    <a:gd name="T8" fmla="*/ 862328 w 182"/>
                    <a:gd name="T9" fmla="*/ 2021313 h 83"/>
                    <a:gd name="T10" fmla="*/ 1021854 w 182"/>
                    <a:gd name="T11" fmla="*/ 1606399 h 83"/>
                    <a:gd name="T12" fmla="*/ 983622 w 182"/>
                    <a:gd name="T13" fmla="*/ 3209431 h 83"/>
                    <a:gd name="T14" fmla="*/ 846764 w 182"/>
                    <a:gd name="T15" fmla="*/ 4726359 h 83"/>
                    <a:gd name="T16" fmla="*/ 618509 w 182"/>
                    <a:gd name="T17" fmla="*/ 5515815 h 83"/>
                    <a:gd name="T18" fmla="*/ 414829 w 182"/>
                    <a:gd name="T19" fmla="*/ 4989428 h 83"/>
                    <a:gd name="T20" fmla="*/ 219908 w 182"/>
                    <a:gd name="T21" fmla="*/ 3904921 h 83"/>
                    <a:gd name="T22" fmla="*/ 90998 w 182"/>
                    <a:gd name="T23" fmla="*/ 2443061 h 83"/>
                    <a:gd name="T24" fmla="*/ 20555 w 182"/>
                    <a:gd name="T25" fmla="*/ 149074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  <p:sp>
              <p:nvSpPr>
                <p:cNvPr id="42118" name="Freeform 292"/>
                <p:cNvSpPr>
                  <a:spLocks/>
                </p:cNvSpPr>
                <p:nvPr/>
              </p:nvSpPr>
              <p:spPr bwMode="auto">
                <a:xfrm rot="-623282" flipH="1" flipV="1">
                  <a:off x="2272" y="7066"/>
                  <a:ext cx="286" cy="148"/>
                </a:xfrm>
                <a:custGeom>
                  <a:avLst/>
                  <a:gdLst>
                    <a:gd name="T0" fmla="*/ 19454 w 182"/>
                    <a:gd name="T1" fmla="*/ 121501 h 83"/>
                    <a:gd name="T2" fmla="*/ 205035 w 182"/>
                    <a:gd name="T3" fmla="*/ 1308040 h 83"/>
                    <a:gd name="T4" fmla="*/ 375477 w 182"/>
                    <a:gd name="T5" fmla="*/ 1764832 h 83"/>
                    <a:gd name="T6" fmla="*/ 601794 w 182"/>
                    <a:gd name="T7" fmla="*/ 2119066 h 83"/>
                    <a:gd name="T8" fmla="*/ 805541 w 182"/>
                    <a:gd name="T9" fmla="*/ 1764832 h 83"/>
                    <a:gd name="T10" fmla="*/ 955774 w 182"/>
                    <a:gd name="T11" fmla="*/ 1430247 h 83"/>
                    <a:gd name="T12" fmla="*/ 920952 w 182"/>
                    <a:gd name="T13" fmla="*/ 2851600 h 83"/>
                    <a:gd name="T14" fmla="*/ 795632 w 182"/>
                    <a:gd name="T15" fmla="*/ 4158993 h 83"/>
                    <a:gd name="T16" fmla="*/ 580596 w 182"/>
                    <a:gd name="T17" fmla="*/ 4845830 h 83"/>
                    <a:gd name="T18" fmla="*/ 387049 w 182"/>
                    <a:gd name="T19" fmla="*/ 4376075 h 83"/>
                    <a:gd name="T20" fmla="*/ 205035 w 182"/>
                    <a:gd name="T21" fmla="*/ 3427393 h 83"/>
                    <a:gd name="T22" fmla="*/ 84381 w 182"/>
                    <a:gd name="T23" fmla="*/ 2119066 h 83"/>
                    <a:gd name="T24" fmla="*/ 19454 w 182"/>
                    <a:gd name="T25" fmla="*/ 121501 h 8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2"/>
                    <a:gd name="T40" fmla="*/ 0 h 83"/>
                    <a:gd name="T41" fmla="*/ 182 w 182"/>
                    <a:gd name="T42" fmla="*/ 83 h 8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2" h="83">
                      <a:moveTo>
                        <a:pt x="4" y="2"/>
                      </a:moveTo>
                      <a:cubicBezTo>
                        <a:pt x="8" y="0"/>
                        <a:pt x="27" y="17"/>
                        <a:pt x="38" y="22"/>
                      </a:cubicBezTo>
                      <a:cubicBezTo>
                        <a:pt x="49" y="27"/>
                        <a:pt x="58" y="28"/>
                        <a:pt x="70" y="30"/>
                      </a:cubicBezTo>
                      <a:cubicBezTo>
                        <a:pt x="82" y="32"/>
                        <a:pt x="99" y="36"/>
                        <a:pt x="112" y="36"/>
                      </a:cubicBezTo>
                      <a:cubicBezTo>
                        <a:pt x="125" y="36"/>
                        <a:pt x="139" y="32"/>
                        <a:pt x="150" y="30"/>
                      </a:cubicBezTo>
                      <a:cubicBezTo>
                        <a:pt x="161" y="28"/>
                        <a:pt x="174" y="21"/>
                        <a:pt x="178" y="24"/>
                      </a:cubicBezTo>
                      <a:cubicBezTo>
                        <a:pt x="182" y="27"/>
                        <a:pt x="177" y="40"/>
                        <a:pt x="172" y="48"/>
                      </a:cubicBezTo>
                      <a:cubicBezTo>
                        <a:pt x="167" y="56"/>
                        <a:pt x="159" y="64"/>
                        <a:pt x="148" y="70"/>
                      </a:cubicBezTo>
                      <a:cubicBezTo>
                        <a:pt x="137" y="76"/>
                        <a:pt x="121" y="81"/>
                        <a:pt x="108" y="82"/>
                      </a:cubicBezTo>
                      <a:cubicBezTo>
                        <a:pt x="95" y="83"/>
                        <a:pt x="84" y="78"/>
                        <a:pt x="72" y="74"/>
                      </a:cubicBezTo>
                      <a:cubicBezTo>
                        <a:pt x="60" y="70"/>
                        <a:pt x="47" y="64"/>
                        <a:pt x="38" y="58"/>
                      </a:cubicBezTo>
                      <a:cubicBezTo>
                        <a:pt x="29" y="52"/>
                        <a:pt x="22" y="44"/>
                        <a:pt x="16" y="36"/>
                      </a:cubicBezTo>
                      <a:cubicBezTo>
                        <a:pt x="10" y="28"/>
                        <a:pt x="0" y="4"/>
                        <a:pt x="4" y="2"/>
                      </a:cubicBezTo>
                      <a:close/>
                    </a:path>
                  </a:pathLst>
                </a:custGeom>
                <a:solidFill>
                  <a:srgbClr val="9B9A7F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t-LT"/>
                </a:p>
              </p:txBody>
            </p:sp>
          </p:grpSp>
          <p:sp>
            <p:nvSpPr>
              <p:cNvPr id="42102" name="Freeform 293"/>
              <p:cNvSpPr>
                <a:spLocks/>
              </p:cNvSpPr>
              <p:nvPr/>
            </p:nvSpPr>
            <p:spPr bwMode="auto">
              <a:xfrm>
                <a:off x="4188" y="13302"/>
                <a:ext cx="1383" cy="680"/>
              </a:xfrm>
              <a:custGeom>
                <a:avLst/>
                <a:gdLst>
                  <a:gd name="T0" fmla="*/ 58 w 1383"/>
                  <a:gd name="T1" fmla="*/ 65 h 680"/>
                  <a:gd name="T2" fmla="*/ 379 w 1383"/>
                  <a:gd name="T3" fmla="*/ 136 h 680"/>
                  <a:gd name="T4" fmla="*/ 712 w 1383"/>
                  <a:gd name="T5" fmla="*/ 152 h 680"/>
                  <a:gd name="T6" fmla="*/ 1098 w 1383"/>
                  <a:gd name="T7" fmla="*/ 152 h 680"/>
                  <a:gd name="T8" fmla="*/ 1371 w 1383"/>
                  <a:gd name="T9" fmla="*/ 63 h 680"/>
                  <a:gd name="T10" fmla="*/ 1383 w 1383"/>
                  <a:gd name="T11" fmla="*/ 531 h 680"/>
                  <a:gd name="T12" fmla="*/ 659 w 1383"/>
                  <a:gd name="T13" fmla="*/ 663 h 680"/>
                  <a:gd name="T14" fmla="*/ 284 w 1383"/>
                  <a:gd name="T15" fmla="*/ 631 h 680"/>
                  <a:gd name="T16" fmla="*/ 100 w 1383"/>
                  <a:gd name="T17" fmla="*/ 602 h 680"/>
                  <a:gd name="T18" fmla="*/ 91 w 1383"/>
                  <a:gd name="T19" fmla="*/ 554 h 680"/>
                  <a:gd name="T20" fmla="*/ 31 w 1383"/>
                  <a:gd name="T21" fmla="*/ 178 h 680"/>
                  <a:gd name="T22" fmla="*/ 58 w 1383"/>
                  <a:gd name="T23" fmla="*/ 65 h 6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83"/>
                  <a:gd name="T37" fmla="*/ 0 h 680"/>
                  <a:gd name="T38" fmla="*/ 1383 w 1383"/>
                  <a:gd name="T39" fmla="*/ 680 h 6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83" h="680">
                    <a:moveTo>
                      <a:pt x="58" y="65"/>
                    </a:moveTo>
                    <a:cubicBezTo>
                      <a:pt x="115" y="59"/>
                      <a:pt x="271" y="122"/>
                      <a:pt x="379" y="136"/>
                    </a:cubicBezTo>
                    <a:cubicBezTo>
                      <a:pt x="488" y="151"/>
                      <a:pt x="592" y="149"/>
                      <a:pt x="712" y="152"/>
                    </a:cubicBezTo>
                    <a:cubicBezTo>
                      <a:pt x="832" y="155"/>
                      <a:pt x="988" y="167"/>
                      <a:pt x="1098" y="152"/>
                    </a:cubicBezTo>
                    <a:cubicBezTo>
                      <a:pt x="1208" y="137"/>
                      <a:pt x="1324" y="0"/>
                      <a:pt x="1371" y="63"/>
                    </a:cubicBezTo>
                    <a:lnTo>
                      <a:pt x="1383" y="531"/>
                    </a:lnTo>
                    <a:cubicBezTo>
                      <a:pt x="1264" y="631"/>
                      <a:pt x="842" y="646"/>
                      <a:pt x="659" y="663"/>
                    </a:cubicBezTo>
                    <a:cubicBezTo>
                      <a:pt x="476" y="680"/>
                      <a:pt x="375" y="640"/>
                      <a:pt x="284" y="631"/>
                    </a:cubicBezTo>
                    <a:cubicBezTo>
                      <a:pt x="191" y="621"/>
                      <a:pt x="131" y="615"/>
                      <a:pt x="100" y="602"/>
                    </a:cubicBezTo>
                    <a:cubicBezTo>
                      <a:pt x="69" y="589"/>
                      <a:pt x="102" y="624"/>
                      <a:pt x="91" y="554"/>
                    </a:cubicBezTo>
                    <a:cubicBezTo>
                      <a:pt x="80" y="483"/>
                      <a:pt x="38" y="260"/>
                      <a:pt x="31" y="178"/>
                    </a:cubicBezTo>
                    <a:cubicBezTo>
                      <a:pt x="24" y="96"/>
                      <a:pt x="0" y="72"/>
                      <a:pt x="58" y="65"/>
                    </a:cubicBez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03" name="Freeform 294"/>
              <p:cNvSpPr>
                <a:spLocks/>
              </p:cNvSpPr>
              <p:nvPr/>
            </p:nvSpPr>
            <p:spPr bwMode="auto">
              <a:xfrm>
                <a:off x="4581" y="11344"/>
                <a:ext cx="240" cy="455"/>
              </a:xfrm>
              <a:custGeom>
                <a:avLst/>
                <a:gdLst>
                  <a:gd name="T0" fmla="*/ 2147483647 w 66"/>
                  <a:gd name="T1" fmla="*/ 2147483647 h 150"/>
                  <a:gd name="T2" fmla="*/ 2147483647 w 66"/>
                  <a:gd name="T3" fmla="*/ 2147483647 h 150"/>
                  <a:gd name="T4" fmla="*/ 2147483647 w 66"/>
                  <a:gd name="T5" fmla="*/ 2147483647 h 150"/>
                  <a:gd name="T6" fmla="*/ 2147483647 w 66"/>
                  <a:gd name="T7" fmla="*/ 0 h 150"/>
                  <a:gd name="T8" fmla="*/ 2147483647 w 66"/>
                  <a:gd name="T9" fmla="*/ 0 h 150"/>
                  <a:gd name="T10" fmla="*/ 0 w 66"/>
                  <a:gd name="T11" fmla="*/ 2147483647 h 150"/>
                  <a:gd name="T12" fmla="*/ 2147483647 w 66"/>
                  <a:gd name="T13" fmla="*/ 2147483647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solidFill>
                <a:srgbClr val="CC99FF"/>
              </a:soli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04" name="Freeform 295"/>
              <p:cNvSpPr>
                <a:spLocks/>
              </p:cNvSpPr>
              <p:nvPr/>
            </p:nvSpPr>
            <p:spPr bwMode="auto">
              <a:xfrm flipH="1">
                <a:off x="5061" y="11464"/>
                <a:ext cx="240" cy="455"/>
              </a:xfrm>
              <a:custGeom>
                <a:avLst/>
                <a:gdLst>
                  <a:gd name="T0" fmla="*/ 2147483647 w 66"/>
                  <a:gd name="T1" fmla="*/ 2147483647 h 150"/>
                  <a:gd name="T2" fmla="*/ 2147483647 w 66"/>
                  <a:gd name="T3" fmla="*/ 2147483647 h 150"/>
                  <a:gd name="T4" fmla="*/ 2147483647 w 66"/>
                  <a:gd name="T5" fmla="*/ 2147483647 h 150"/>
                  <a:gd name="T6" fmla="*/ 2147483647 w 66"/>
                  <a:gd name="T7" fmla="*/ 0 h 150"/>
                  <a:gd name="T8" fmla="*/ 2147483647 w 66"/>
                  <a:gd name="T9" fmla="*/ 0 h 150"/>
                  <a:gd name="T10" fmla="*/ 0 w 66"/>
                  <a:gd name="T11" fmla="*/ 2147483647 h 150"/>
                  <a:gd name="T12" fmla="*/ 2147483647 w 66"/>
                  <a:gd name="T13" fmla="*/ 2147483647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150"/>
                  <a:gd name="T23" fmla="*/ 66 w 6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150">
                    <a:moveTo>
                      <a:pt x="66" y="150"/>
                    </a:moveTo>
                    <a:lnTo>
                      <a:pt x="30" y="66"/>
                    </a:lnTo>
                    <a:lnTo>
                      <a:pt x="58" y="40"/>
                    </a:lnTo>
                    <a:lnTo>
                      <a:pt x="52" y="0"/>
                    </a:lnTo>
                    <a:lnTo>
                      <a:pt x="8" y="0"/>
                    </a:lnTo>
                    <a:lnTo>
                      <a:pt x="0" y="30"/>
                    </a:lnTo>
                    <a:lnTo>
                      <a:pt x="18" y="62"/>
                    </a:lnTo>
                  </a:path>
                </a:pathLst>
              </a:custGeom>
              <a:solidFill>
                <a:srgbClr val="CC99FF"/>
              </a:solidFill>
              <a:ln w="571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05" name="Freeform 296"/>
              <p:cNvSpPr>
                <a:spLocks/>
              </p:cNvSpPr>
              <p:nvPr/>
            </p:nvSpPr>
            <p:spPr bwMode="auto">
              <a:xfrm>
                <a:off x="4326" y="13996"/>
                <a:ext cx="1298" cy="637"/>
              </a:xfrm>
              <a:custGeom>
                <a:avLst/>
                <a:gdLst>
                  <a:gd name="T0" fmla="*/ 0 w 1298"/>
                  <a:gd name="T1" fmla="*/ 185 h 637"/>
                  <a:gd name="T2" fmla="*/ 333 w 1298"/>
                  <a:gd name="T3" fmla="*/ 234 h 637"/>
                  <a:gd name="T4" fmla="*/ 659 w 1298"/>
                  <a:gd name="T5" fmla="*/ 285 h 637"/>
                  <a:gd name="T6" fmla="*/ 1049 w 1298"/>
                  <a:gd name="T7" fmla="*/ 172 h 637"/>
                  <a:gd name="T8" fmla="*/ 1263 w 1298"/>
                  <a:gd name="T9" fmla="*/ 23 h 637"/>
                  <a:gd name="T10" fmla="*/ 1298 w 1298"/>
                  <a:gd name="T11" fmla="*/ 308 h 637"/>
                  <a:gd name="T12" fmla="*/ 1140 w 1298"/>
                  <a:gd name="T13" fmla="*/ 478 h 637"/>
                  <a:gd name="T14" fmla="*/ 683 w 1298"/>
                  <a:gd name="T15" fmla="*/ 620 h 637"/>
                  <a:gd name="T16" fmla="*/ 30 w 1298"/>
                  <a:gd name="T17" fmla="*/ 380 h 637"/>
                  <a:gd name="T18" fmla="*/ 0 w 1298"/>
                  <a:gd name="T19" fmla="*/ 185 h 6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98"/>
                  <a:gd name="T31" fmla="*/ 0 h 637"/>
                  <a:gd name="T32" fmla="*/ 1298 w 1298"/>
                  <a:gd name="T33" fmla="*/ 637 h 6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98" h="637">
                    <a:moveTo>
                      <a:pt x="0" y="185"/>
                    </a:moveTo>
                    <a:cubicBezTo>
                      <a:pt x="50" y="161"/>
                      <a:pt x="223" y="217"/>
                      <a:pt x="333" y="234"/>
                    </a:cubicBezTo>
                    <a:cubicBezTo>
                      <a:pt x="443" y="251"/>
                      <a:pt x="539" y="293"/>
                      <a:pt x="659" y="285"/>
                    </a:cubicBezTo>
                    <a:cubicBezTo>
                      <a:pt x="779" y="276"/>
                      <a:pt x="948" y="216"/>
                      <a:pt x="1049" y="172"/>
                    </a:cubicBezTo>
                    <a:cubicBezTo>
                      <a:pt x="1150" y="128"/>
                      <a:pt x="1222" y="0"/>
                      <a:pt x="1263" y="23"/>
                    </a:cubicBezTo>
                    <a:lnTo>
                      <a:pt x="1298" y="308"/>
                    </a:lnTo>
                    <a:cubicBezTo>
                      <a:pt x="1278" y="384"/>
                      <a:pt x="1242" y="427"/>
                      <a:pt x="1140" y="478"/>
                    </a:cubicBezTo>
                    <a:cubicBezTo>
                      <a:pt x="1038" y="529"/>
                      <a:pt x="868" y="637"/>
                      <a:pt x="683" y="620"/>
                    </a:cubicBezTo>
                    <a:cubicBezTo>
                      <a:pt x="498" y="603"/>
                      <a:pt x="144" y="452"/>
                      <a:pt x="30" y="380"/>
                    </a:cubicBez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06" name="Freeform 297"/>
              <p:cNvSpPr>
                <a:spLocks/>
              </p:cNvSpPr>
              <p:nvPr/>
            </p:nvSpPr>
            <p:spPr bwMode="auto">
              <a:xfrm flipH="1">
                <a:off x="4276" y="12825"/>
                <a:ext cx="1290" cy="343"/>
              </a:xfrm>
              <a:custGeom>
                <a:avLst/>
                <a:gdLst>
                  <a:gd name="T0" fmla="*/ 1290 w 1290"/>
                  <a:gd name="T1" fmla="*/ 102 h 343"/>
                  <a:gd name="T2" fmla="*/ 972 w 1290"/>
                  <a:gd name="T3" fmla="*/ 130 h 343"/>
                  <a:gd name="T4" fmla="*/ 646 w 1290"/>
                  <a:gd name="T5" fmla="*/ 157 h 343"/>
                  <a:gd name="T6" fmla="*/ 256 w 1290"/>
                  <a:gd name="T7" fmla="*/ 97 h 343"/>
                  <a:gd name="T8" fmla="*/ 0 w 1290"/>
                  <a:gd name="T9" fmla="*/ 12 h 343"/>
                  <a:gd name="T10" fmla="*/ 7 w 1290"/>
                  <a:gd name="T11" fmla="*/ 169 h 343"/>
                  <a:gd name="T12" fmla="*/ 165 w 1290"/>
                  <a:gd name="T13" fmla="*/ 259 h 343"/>
                  <a:gd name="T14" fmla="*/ 622 w 1290"/>
                  <a:gd name="T15" fmla="*/ 334 h 343"/>
                  <a:gd name="T16" fmla="*/ 1275 w 1290"/>
                  <a:gd name="T17" fmla="*/ 207 h 343"/>
                  <a:gd name="T18" fmla="*/ 1290 w 1290"/>
                  <a:gd name="T19" fmla="*/ 102 h 3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90"/>
                  <a:gd name="T31" fmla="*/ 0 h 343"/>
                  <a:gd name="T32" fmla="*/ 1290 w 1290"/>
                  <a:gd name="T33" fmla="*/ 343 h 34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90" h="343">
                    <a:moveTo>
                      <a:pt x="1290" y="102"/>
                    </a:moveTo>
                    <a:cubicBezTo>
                      <a:pt x="1240" y="89"/>
                      <a:pt x="1079" y="121"/>
                      <a:pt x="972" y="130"/>
                    </a:cubicBezTo>
                    <a:cubicBezTo>
                      <a:pt x="865" y="139"/>
                      <a:pt x="766" y="161"/>
                      <a:pt x="646" y="157"/>
                    </a:cubicBezTo>
                    <a:cubicBezTo>
                      <a:pt x="526" y="152"/>
                      <a:pt x="364" y="121"/>
                      <a:pt x="256" y="97"/>
                    </a:cubicBezTo>
                    <a:cubicBezTo>
                      <a:pt x="148" y="73"/>
                      <a:pt x="41" y="0"/>
                      <a:pt x="0" y="12"/>
                    </a:cubicBezTo>
                    <a:lnTo>
                      <a:pt x="7" y="169"/>
                    </a:lnTo>
                    <a:cubicBezTo>
                      <a:pt x="34" y="210"/>
                      <a:pt x="63" y="232"/>
                      <a:pt x="165" y="259"/>
                    </a:cubicBezTo>
                    <a:cubicBezTo>
                      <a:pt x="267" y="286"/>
                      <a:pt x="437" y="343"/>
                      <a:pt x="622" y="334"/>
                    </a:cubicBezTo>
                    <a:cubicBezTo>
                      <a:pt x="807" y="325"/>
                      <a:pt x="1164" y="246"/>
                      <a:pt x="1275" y="207"/>
                    </a:cubicBezTo>
                    <a:lnTo>
                      <a:pt x="1290" y="102"/>
                    </a:ln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07" name="Freeform 298"/>
              <p:cNvSpPr>
                <a:spLocks/>
              </p:cNvSpPr>
              <p:nvPr/>
            </p:nvSpPr>
            <p:spPr bwMode="auto">
              <a:xfrm>
                <a:off x="4413" y="14674"/>
                <a:ext cx="1371" cy="373"/>
              </a:xfrm>
              <a:custGeom>
                <a:avLst/>
                <a:gdLst>
                  <a:gd name="T0" fmla="*/ 0 w 1371"/>
                  <a:gd name="T1" fmla="*/ 125 h 373"/>
                  <a:gd name="T2" fmla="*/ 358 w 1371"/>
                  <a:gd name="T3" fmla="*/ 160 h 373"/>
                  <a:gd name="T4" fmla="*/ 684 w 1371"/>
                  <a:gd name="T5" fmla="*/ 187 h 373"/>
                  <a:gd name="T6" fmla="*/ 1074 w 1371"/>
                  <a:gd name="T7" fmla="*/ 127 h 373"/>
                  <a:gd name="T8" fmla="*/ 1323 w 1371"/>
                  <a:gd name="T9" fmla="*/ 8 h 373"/>
                  <a:gd name="T10" fmla="*/ 1371 w 1371"/>
                  <a:gd name="T11" fmla="*/ 173 h 373"/>
                  <a:gd name="T12" fmla="*/ 1323 w 1371"/>
                  <a:gd name="T13" fmla="*/ 199 h 373"/>
                  <a:gd name="T14" fmla="*/ 1165 w 1371"/>
                  <a:gd name="T15" fmla="*/ 289 h 373"/>
                  <a:gd name="T16" fmla="*/ 708 w 1371"/>
                  <a:gd name="T17" fmla="*/ 364 h 373"/>
                  <a:gd name="T18" fmla="*/ 21 w 1371"/>
                  <a:gd name="T19" fmla="*/ 236 h 373"/>
                  <a:gd name="T20" fmla="*/ 0 w 1371"/>
                  <a:gd name="T21" fmla="*/ 125 h 3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71"/>
                  <a:gd name="T34" fmla="*/ 0 h 373"/>
                  <a:gd name="T35" fmla="*/ 1371 w 1371"/>
                  <a:gd name="T36" fmla="*/ 373 h 3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71" h="373">
                    <a:moveTo>
                      <a:pt x="0" y="125"/>
                    </a:moveTo>
                    <a:cubicBezTo>
                      <a:pt x="50" y="112"/>
                      <a:pt x="244" y="150"/>
                      <a:pt x="358" y="160"/>
                    </a:cubicBezTo>
                    <a:cubicBezTo>
                      <a:pt x="472" y="170"/>
                      <a:pt x="564" y="191"/>
                      <a:pt x="684" y="187"/>
                    </a:cubicBezTo>
                    <a:cubicBezTo>
                      <a:pt x="804" y="182"/>
                      <a:pt x="968" y="157"/>
                      <a:pt x="1074" y="127"/>
                    </a:cubicBezTo>
                    <a:cubicBezTo>
                      <a:pt x="1180" y="97"/>
                      <a:pt x="1274" y="0"/>
                      <a:pt x="1323" y="8"/>
                    </a:cubicBezTo>
                    <a:lnTo>
                      <a:pt x="1371" y="173"/>
                    </a:lnTo>
                    <a:lnTo>
                      <a:pt x="1323" y="199"/>
                    </a:lnTo>
                    <a:cubicBezTo>
                      <a:pt x="1289" y="218"/>
                      <a:pt x="1267" y="262"/>
                      <a:pt x="1165" y="289"/>
                    </a:cubicBezTo>
                    <a:cubicBezTo>
                      <a:pt x="1063" y="316"/>
                      <a:pt x="899" y="373"/>
                      <a:pt x="708" y="364"/>
                    </a:cubicBezTo>
                    <a:cubicBezTo>
                      <a:pt x="517" y="355"/>
                      <a:pt x="139" y="276"/>
                      <a:pt x="21" y="236"/>
                    </a:cubicBez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333329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108" name="Text Box 299"/>
              <p:cNvSpPr txBox="1">
                <a:spLocks noChangeArrowheads="1"/>
              </p:cNvSpPr>
              <p:nvPr/>
            </p:nvSpPr>
            <p:spPr bwMode="auto">
              <a:xfrm>
                <a:off x="4460" y="13383"/>
                <a:ext cx="827" cy="679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pl-PL" sz="1600">
                    <a:solidFill>
                      <a:srgbClr val="CC00FF"/>
                    </a:solidFill>
                  </a:rPr>
                  <a:t>13</a:t>
                </a:r>
              </a:p>
            </p:txBody>
          </p:sp>
        </p:grpSp>
        <p:sp>
          <p:nvSpPr>
            <p:cNvPr id="42099" name="AutoShape 300"/>
            <p:cNvSpPr>
              <a:spLocks noChangeArrowheads="1"/>
            </p:cNvSpPr>
            <p:nvPr/>
          </p:nvSpPr>
          <p:spPr bwMode="auto">
            <a:xfrm rot="6262884">
              <a:off x="4315" y="2597"/>
              <a:ext cx="113" cy="199"/>
            </a:xfrm>
            <a:prstGeom prst="flowChartCollate">
              <a:avLst/>
            </a:prstGeom>
            <a:solidFill>
              <a:srgbClr val="FF99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</p:grpSp>
      <p:grpSp>
        <p:nvGrpSpPr>
          <p:cNvPr id="41993" name="Group 7"/>
          <p:cNvGrpSpPr>
            <a:grpSpLocks/>
          </p:cNvGrpSpPr>
          <p:nvPr/>
        </p:nvGrpSpPr>
        <p:grpSpPr bwMode="auto">
          <a:xfrm>
            <a:off x="5791200" y="838200"/>
            <a:ext cx="857250" cy="3089275"/>
            <a:chOff x="5421" y="8464"/>
            <a:chExt cx="1690" cy="6237"/>
          </a:xfrm>
        </p:grpSpPr>
        <p:sp>
          <p:nvSpPr>
            <p:cNvPr id="42078" name="Freeform 8"/>
            <p:cNvSpPr>
              <a:spLocks/>
            </p:cNvSpPr>
            <p:nvPr/>
          </p:nvSpPr>
          <p:spPr bwMode="auto">
            <a:xfrm>
              <a:off x="5459" y="8464"/>
              <a:ext cx="1614" cy="6237"/>
            </a:xfrm>
            <a:custGeom>
              <a:avLst/>
              <a:gdLst>
                <a:gd name="T0" fmla="*/ 30289742 w 728"/>
                <a:gd name="T1" fmla="*/ 2147483647 h 2792"/>
                <a:gd name="T2" fmla="*/ 386638359 w 728"/>
                <a:gd name="T3" fmla="*/ 2147483647 h 2792"/>
                <a:gd name="T4" fmla="*/ 890511963 w 728"/>
                <a:gd name="T5" fmla="*/ 2147483647 h 2792"/>
                <a:gd name="T6" fmla="*/ 2147483647 w 728"/>
                <a:gd name="T7" fmla="*/ 2147483647 h 2792"/>
                <a:gd name="T8" fmla="*/ 2147483647 w 728"/>
                <a:gd name="T9" fmla="*/ 2147483647 h 2792"/>
                <a:gd name="T10" fmla="*/ 2147483647 w 728"/>
                <a:gd name="T11" fmla="*/ 2147483647 h 2792"/>
                <a:gd name="T12" fmla="*/ 2147483647 w 728"/>
                <a:gd name="T13" fmla="*/ 2147483647 h 2792"/>
                <a:gd name="T14" fmla="*/ 2064798376 w 728"/>
                <a:gd name="T15" fmla="*/ 2147483647 h 2792"/>
                <a:gd name="T16" fmla="*/ 2147483647 w 728"/>
                <a:gd name="T17" fmla="*/ 2147483647 h 2792"/>
                <a:gd name="T18" fmla="*/ 2147483647 w 728"/>
                <a:gd name="T19" fmla="*/ 2147483647 h 2792"/>
                <a:gd name="T20" fmla="*/ 2147483647 w 728"/>
                <a:gd name="T21" fmla="*/ 754209658 h 2792"/>
                <a:gd name="T22" fmla="*/ 2147483647 w 728"/>
                <a:gd name="T23" fmla="*/ 180414080 h 2792"/>
                <a:gd name="T24" fmla="*/ 1425391810 w 728"/>
                <a:gd name="T25" fmla="*/ 0 h 2792"/>
                <a:gd name="T26" fmla="*/ 802011159 w 728"/>
                <a:gd name="T27" fmla="*/ 433802106 h 2792"/>
                <a:gd name="T28" fmla="*/ 475892884 w 728"/>
                <a:gd name="T29" fmla="*/ 1547092849 h 2792"/>
                <a:gd name="T30" fmla="*/ 326390136 w 728"/>
                <a:gd name="T31" fmla="*/ 2147483647 h 2792"/>
                <a:gd name="T32" fmla="*/ 505845025 w 728"/>
                <a:gd name="T33" fmla="*/ 2147483647 h 2792"/>
                <a:gd name="T34" fmla="*/ 216036772 w 728"/>
                <a:gd name="T35" fmla="*/ 2147483647 h 2792"/>
                <a:gd name="T36" fmla="*/ 0 w 728"/>
                <a:gd name="T37" fmla="*/ 2147483647 h 2792"/>
                <a:gd name="T38" fmla="*/ 30289742 w 728"/>
                <a:gd name="T39" fmla="*/ 2147483647 h 27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28"/>
                <a:gd name="T61" fmla="*/ 0 h 2792"/>
                <a:gd name="T62" fmla="*/ 728 w 728"/>
                <a:gd name="T63" fmla="*/ 2792 h 27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28" h="2792">
                  <a:moveTo>
                    <a:pt x="8" y="1702"/>
                  </a:moveTo>
                  <a:lnTo>
                    <a:pt x="104" y="2574"/>
                  </a:lnTo>
                  <a:lnTo>
                    <a:pt x="240" y="2784"/>
                  </a:lnTo>
                  <a:lnTo>
                    <a:pt x="616" y="2792"/>
                  </a:lnTo>
                  <a:lnTo>
                    <a:pt x="728" y="2591"/>
                  </a:lnTo>
                  <a:lnTo>
                    <a:pt x="616" y="1962"/>
                  </a:lnTo>
                  <a:lnTo>
                    <a:pt x="624" y="1274"/>
                  </a:lnTo>
                  <a:lnTo>
                    <a:pt x="556" y="974"/>
                  </a:lnTo>
                  <a:lnTo>
                    <a:pt x="628" y="770"/>
                  </a:lnTo>
                  <a:lnTo>
                    <a:pt x="688" y="506"/>
                  </a:lnTo>
                  <a:lnTo>
                    <a:pt x="696" y="176"/>
                  </a:lnTo>
                  <a:lnTo>
                    <a:pt x="608" y="42"/>
                  </a:lnTo>
                  <a:lnTo>
                    <a:pt x="384" y="0"/>
                  </a:lnTo>
                  <a:lnTo>
                    <a:pt x="216" y="101"/>
                  </a:lnTo>
                  <a:lnTo>
                    <a:pt x="128" y="361"/>
                  </a:lnTo>
                  <a:lnTo>
                    <a:pt x="88" y="595"/>
                  </a:lnTo>
                  <a:lnTo>
                    <a:pt x="136" y="904"/>
                  </a:lnTo>
                  <a:lnTo>
                    <a:pt x="58" y="1010"/>
                  </a:lnTo>
                  <a:lnTo>
                    <a:pt x="0" y="1342"/>
                  </a:lnTo>
                  <a:lnTo>
                    <a:pt x="8" y="1702"/>
                  </a:lnTo>
                  <a:close/>
                </a:path>
              </a:pathLst>
            </a:custGeom>
            <a:gradFill rotWithShape="0">
              <a:gsLst>
                <a:gs pos="0">
                  <a:srgbClr val="95B07B"/>
                </a:gs>
                <a:gs pos="100000">
                  <a:srgbClr val="336600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79" name="Freeform 9"/>
            <p:cNvSpPr>
              <a:spLocks/>
            </p:cNvSpPr>
            <p:nvPr/>
          </p:nvSpPr>
          <p:spPr bwMode="auto">
            <a:xfrm>
              <a:off x="5683" y="8748"/>
              <a:ext cx="1397" cy="802"/>
            </a:xfrm>
            <a:custGeom>
              <a:avLst/>
              <a:gdLst>
                <a:gd name="T0" fmla="*/ 268889276 w 630"/>
                <a:gd name="T1" fmla="*/ 2147483647 h 205"/>
                <a:gd name="T2" fmla="*/ 563145436 w 630"/>
                <a:gd name="T3" fmla="*/ 2147483647 h 205"/>
                <a:gd name="T4" fmla="*/ 1102545820 w 630"/>
                <a:gd name="T5" fmla="*/ 2147483647 h 205"/>
                <a:gd name="T6" fmla="*/ 1729123369 w 630"/>
                <a:gd name="T7" fmla="*/ 2147483647 h 205"/>
                <a:gd name="T8" fmla="*/ 2086985705 w 630"/>
                <a:gd name="T9" fmla="*/ 2147483647 h 205"/>
                <a:gd name="T10" fmla="*/ 2147483647 w 630"/>
                <a:gd name="T11" fmla="*/ 2147483647 h 205"/>
                <a:gd name="T12" fmla="*/ 2142305109 w 630"/>
                <a:gd name="T13" fmla="*/ 2147483647 h 205"/>
                <a:gd name="T14" fmla="*/ 954860891 w 630"/>
                <a:gd name="T15" fmla="*/ 2147483647 h 205"/>
                <a:gd name="T16" fmla="*/ 349239859 w 630"/>
                <a:gd name="T17" fmla="*/ 2147483647 h 205"/>
                <a:gd name="T18" fmla="*/ 55318997 w 630"/>
                <a:gd name="T19" fmla="*/ 2147483647 h 205"/>
                <a:gd name="T20" fmla="*/ 21906131 w 630"/>
                <a:gd name="T21" fmla="*/ 2147483647 h 205"/>
                <a:gd name="T22" fmla="*/ 78884187 w 630"/>
                <a:gd name="T23" fmla="*/ 2147483647 h 205"/>
                <a:gd name="T24" fmla="*/ 268889276 w 630"/>
                <a:gd name="T25" fmla="*/ 2147483647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0"/>
                <a:gd name="T40" fmla="*/ 0 h 205"/>
                <a:gd name="T41" fmla="*/ 630 w 630"/>
                <a:gd name="T42" fmla="*/ 205 h 2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0" h="205">
                  <a:moveTo>
                    <a:pt x="72" y="2"/>
                  </a:moveTo>
                  <a:cubicBezTo>
                    <a:pt x="93" y="0"/>
                    <a:pt x="114" y="15"/>
                    <a:pt x="151" y="22"/>
                  </a:cubicBezTo>
                  <a:cubicBezTo>
                    <a:pt x="187" y="29"/>
                    <a:pt x="244" y="36"/>
                    <a:pt x="296" y="43"/>
                  </a:cubicBezTo>
                  <a:cubicBezTo>
                    <a:pt x="347" y="49"/>
                    <a:pt x="420" y="57"/>
                    <a:pt x="464" y="62"/>
                  </a:cubicBezTo>
                  <a:cubicBezTo>
                    <a:pt x="508" y="66"/>
                    <a:pt x="540" y="64"/>
                    <a:pt x="560" y="70"/>
                  </a:cubicBezTo>
                  <a:cubicBezTo>
                    <a:pt x="581" y="76"/>
                    <a:pt x="587" y="77"/>
                    <a:pt x="589" y="97"/>
                  </a:cubicBezTo>
                  <a:cubicBezTo>
                    <a:pt x="591" y="117"/>
                    <a:pt x="630" y="179"/>
                    <a:pt x="575" y="192"/>
                  </a:cubicBezTo>
                  <a:cubicBezTo>
                    <a:pt x="520" y="205"/>
                    <a:pt x="336" y="184"/>
                    <a:pt x="256" y="177"/>
                  </a:cubicBezTo>
                  <a:cubicBezTo>
                    <a:pt x="176" y="170"/>
                    <a:pt x="133" y="157"/>
                    <a:pt x="94" y="150"/>
                  </a:cubicBezTo>
                  <a:cubicBezTo>
                    <a:pt x="54" y="143"/>
                    <a:pt x="30" y="136"/>
                    <a:pt x="15" y="133"/>
                  </a:cubicBezTo>
                  <a:cubicBezTo>
                    <a:pt x="0" y="130"/>
                    <a:pt x="5" y="148"/>
                    <a:pt x="6" y="132"/>
                  </a:cubicBezTo>
                  <a:cubicBezTo>
                    <a:pt x="7" y="116"/>
                    <a:pt x="10" y="58"/>
                    <a:pt x="21" y="36"/>
                  </a:cubicBezTo>
                  <a:cubicBezTo>
                    <a:pt x="32" y="14"/>
                    <a:pt x="50" y="5"/>
                    <a:pt x="72" y="2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41994" name="Group 10"/>
            <p:cNvGrpSpPr>
              <a:grpSpLocks/>
            </p:cNvGrpSpPr>
            <p:nvPr/>
          </p:nvGrpSpPr>
          <p:grpSpPr bwMode="auto">
            <a:xfrm>
              <a:off x="5802" y="8649"/>
              <a:ext cx="1065" cy="793"/>
              <a:chOff x="4120" y="1400"/>
              <a:chExt cx="480" cy="355"/>
            </a:xfrm>
          </p:grpSpPr>
          <p:sp>
            <p:nvSpPr>
              <p:cNvPr id="42088" name="Oval 11"/>
              <p:cNvSpPr>
                <a:spLocks noChangeArrowheads="1"/>
              </p:cNvSpPr>
              <p:nvPr/>
            </p:nvSpPr>
            <p:spPr bwMode="auto">
              <a:xfrm>
                <a:off x="4120" y="1496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89" name="Oval 12"/>
              <p:cNvSpPr>
                <a:spLocks noChangeArrowheads="1"/>
              </p:cNvSpPr>
              <p:nvPr/>
            </p:nvSpPr>
            <p:spPr bwMode="auto">
              <a:xfrm>
                <a:off x="4124" y="153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90" name="Freeform 13"/>
              <p:cNvSpPr>
                <a:spLocks/>
              </p:cNvSpPr>
              <p:nvPr/>
            </p:nvSpPr>
            <p:spPr bwMode="auto">
              <a:xfrm rot="-678984">
                <a:off x="4456" y="1448"/>
                <a:ext cx="144" cy="50"/>
              </a:xfrm>
              <a:custGeom>
                <a:avLst/>
                <a:gdLst>
                  <a:gd name="T0" fmla="*/ 2 w 181"/>
                  <a:gd name="T1" fmla="*/ 0 h 50"/>
                  <a:gd name="T2" fmla="*/ 2 w 181"/>
                  <a:gd name="T3" fmla="*/ 4 h 50"/>
                  <a:gd name="T4" fmla="*/ 2 w 181"/>
                  <a:gd name="T5" fmla="*/ 12 h 50"/>
                  <a:gd name="T6" fmla="*/ 2 w 181"/>
                  <a:gd name="T7" fmla="*/ 26 h 50"/>
                  <a:gd name="T8" fmla="*/ 2 w 181"/>
                  <a:gd name="T9" fmla="*/ 8 h 50"/>
                  <a:gd name="T10" fmla="*/ 2 w 181"/>
                  <a:gd name="T11" fmla="*/ 32 h 50"/>
                  <a:gd name="T12" fmla="*/ 2 w 181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91" name="Freeform 14"/>
              <p:cNvSpPr>
                <a:spLocks/>
              </p:cNvSpPr>
              <p:nvPr/>
            </p:nvSpPr>
            <p:spPr bwMode="auto">
              <a:xfrm rot="1480563" flipH="1">
                <a:off x="4120" y="1400"/>
                <a:ext cx="181" cy="50"/>
              </a:xfrm>
              <a:custGeom>
                <a:avLst/>
                <a:gdLst>
                  <a:gd name="T0" fmla="*/ 63 w 181"/>
                  <a:gd name="T1" fmla="*/ 0 h 50"/>
                  <a:gd name="T2" fmla="*/ 81 w 181"/>
                  <a:gd name="T3" fmla="*/ 4 h 50"/>
                  <a:gd name="T4" fmla="*/ 7 w 181"/>
                  <a:gd name="T5" fmla="*/ 12 h 50"/>
                  <a:gd name="T6" fmla="*/ 35 w 181"/>
                  <a:gd name="T7" fmla="*/ 26 h 50"/>
                  <a:gd name="T8" fmla="*/ 97 w 181"/>
                  <a:gd name="T9" fmla="*/ 8 h 50"/>
                  <a:gd name="T10" fmla="*/ 133 w 181"/>
                  <a:gd name="T11" fmla="*/ 32 h 50"/>
                  <a:gd name="T12" fmla="*/ 181 w 181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92" name="Oval 15"/>
              <p:cNvSpPr>
                <a:spLocks noChangeArrowheads="1"/>
              </p:cNvSpPr>
              <p:nvPr/>
            </p:nvSpPr>
            <p:spPr bwMode="auto">
              <a:xfrm>
                <a:off x="4360" y="154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93" name="Oval 16"/>
              <p:cNvSpPr>
                <a:spLocks noChangeArrowheads="1"/>
              </p:cNvSpPr>
              <p:nvPr/>
            </p:nvSpPr>
            <p:spPr bwMode="auto">
              <a:xfrm>
                <a:off x="4364" y="1580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94" name="Freeform 17"/>
              <p:cNvSpPr>
                <a:spLocks/>
              </p:cNvSpPr>
              <p:nvPr/>
            </p:nvSpPr>
            <p:spPr bwMode="auto">
              <a:xfrm>
                <a:off x="4126" y="1624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95" name="Freeform 18"/>
              <p:cNvSpPr>
                <a:spLocks/>
              </p:cNvSpPr>
              <p:nvPr/>
            </p:nvSpPr>
            <p:spPr bwMode="auto">
              <a:xfrm>
                <a:off x="4370" y="1672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96" name="Freeform 19"/>
              <p:cNvSpPr>
                <a:spLocks/>
              </p:cNvSpPr>
              <p:nvPr/>
            </p:nvSpPr>
            <p:spPr bwMode="auto">
              <a:xfrm rot="823541" flipV="1">
                <a:off x="4134" y="1494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97" name="Freeform 20"/>
              <p:cNvSpPr>
                <a:spLocks/>
              </p:cNvSpPr>
              <p:nvPr/>
            </p:nvSpPr>
            <p:spPr bwMode="auto">
              <a:xfrm rot="823541" flipV="1">
                <a:off x="4372" y="1542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sp>
          <p:nvSpPr>
            <p:cNvPr id="42081" name="Freeform 21"/>
            <p:cNvSpPr>
              <a:spLocks/>
            </p:cNvSpPr>
            <p:nvPr/>
          </p:nvSpPr>
          <p:spPr bwMode="auto">
            <a:xfrm>
              <a:off x="5421" y="10848"/>
              <a:ext cx="1482" cy="828"/>
            </a:xfrm>
            <a:custGeom>
              <a:avLst/>
              <a:gdLst>
                <a:gd name="T0" fmla="*/ 240823599 w 668"/>
                <a:gd name="T1" fmla="*/ 47372529 h 371"/>
                <a:gd name="T2" fmla="*/ 620431495 w 668"/>
                <a:gd name="T3" fmla="*/ 163996831 h 371"/>
                <a:gd name="T4" fmla="*/ 1185338025 w 668"/>
                <a:gd name="T5" fmla="*/ 205387712 h 371"/>
                <a:gd name="T6" fmla="*/ 1839386592 w 668"/>
                <a:gd name="T7" fmla="*/ 205387712 h 371"/>
                <a:gd name="T8" fmla="*/ 2124654058 w 668"/>
                <a:gd name="T9" fmla="*/ 181117955 h 371"/>
                <a:gd name="T10" fmla="*/ 2147483647 w 668"/>
                <a:gd name="T11" fmla="*/ 407620186 h 371"/>
                <a:gd name="T12" fmla="*/ 2147483647 w 668"/>
                <a:gd name="T13" fmla="*/ 1347721239 h 371"/>
                <a:gd name="T14" fmla="*/ 1095125115 w 668"/>
                <a:gd name="T15" fmla="*/ 1545882115 h 371"/>
                <a:gd name="T16" fmla="*/ 459107743 w 668"/>
                <a:gd name="T17" fmla="*/ 1460165941 h 371"/>
                <a:gd name="T18" fmla="*/ 147533419 w 668"/>
                <a:gd name="T19" fmla="*/ 1385075587 h 371"/>
                <a:gd name="T20" fmla="*/ 3081943 w 668"/>
                <a:gd name="T21" fmla="*/ 1158634133 h 371"/>
                <a:gd name="T22" fmla="*/ 126685609 w 668"/>
                <a:gd name="T23" fmla="*/ 441400504 h 371"/>
                <a:gd name="T24" fmla="*/ 240823599 w 668"/>
                <a:gd name="T25" fmla="*/ 47372529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8"/>
                <a:gd name="T40" fmla="*/ 0 h 371"/>
                <a:gd name="T41" fmla="*/ 668 w 668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8" h="371">
                  <a:moveTo>
                    <a:pt x="64" y="11"/>
                  </a:moveTo>
                  <a:cubicBezTo>
                    <a:pt x="86" y="0"/>
                    <a:pt x="123" y="33"/>
                    <a:pt x="165" y="39"/>
                  </a:cubicBezTo>
                  <a:cubicBezTo>
                    <a:pt x="207" y="45"/>
                    <a:pt x="261" y="47"/>
                    <a:pt x="315" y="49"/>
                  </a:cubicBezTo>
                  <a:cubicBezTo>
                    <a:pt x="369" y="51"/>
                    <a:pt x="447" y="50"/>
                    <a:pt x="489" y="49"/>
                  </a:cubicBezTo>
                  <a:cubicBezTo>
                    <a:pt x="531" y="48"/>
                    <a:pt x="543" y="35"/>
                    <a:pt x="565" y="43"/>
                  </a:cubicBezTo>
                  <a:cubicBezTo>
                    <a:pt x="587" y="51"/>
                    <a:pt x="612" y="51"/>
                    <a:pt x="620" y="97"/>
                  </a:cubicBezTo>
                  <a:cubicBezTo>
                    <a:pt x="628" y="143"/>
                    <a:pt x="668" y="275"/>
                    <a:pt x="613" y="320"/>
                  </a:cubicBezTo>
                  <a:cubicBezTo>
                    <a:pt x="558" y="365"/>
                    <a:pt x="373" y="363"/>
                    <a:pt x="291" y="367"/>
                  </a:cubicBezTo>
                  <a:cubicBezTo>
                    <a:pt x="209" y="371"/>
                    <a:pt x="163" y="353"/>
                    <a:pt x="122" y="347"/>
                  </a:cubicBezTo>
                  <a:cubicBezTo>
                    <a:pt x="80" y="341"/>
                    <a:pt x="59" y="341"/>
                    <a:pt x="39" y="329"/>
                  </a:cubicBezTo>
                  <a:cubicBezTo>
                    <a:pt x="19" y="317"/>
                    <a:pt x="3" y="312"/>
                    <a:pt x="1" y="275"/>
                  </a:cubicBezTo>
                  <a:cubicBezTo>
                    <a:pt x="0" y="238"/>
                    <a:pt x="24" y="149"/>
                    <a:pt x="34" y="105"/>
                  </a:cubicBezTo>
                  <a:cubicBezTo>
                    <a:pt x="44" y="61"/>
                    <a:pt x="42" y="22"/>
                    <a:pt x="64" y="11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82" name="Text Box 22"/>
            <p:cNvSpPr txBox="1">
              <a:spLocks noChangeArrowheads="1"/>
            </p:cNvSpPr>
            <p:nvPr/>
          </p:nvSpPr>
          <p:spPr bwMode="auto">
            <a:xfrm>
              <a:off x="5646" y="10980"/>
              <a:ext cx="825" cy="92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>
                  <a:solidFill>
                    <a:srgbClr val="00FF00"/>
                  </a:solidFill>
                </a:rPr>
                <a:t>7</a:t>
              </a:r>
            </a:p>
          </p:txBody>
        </p:sp>
        <p:sp>
          <p:nvSpPr>
            <p:cNvPr id="42083" name="Freeform 23"/>
            <p:cNvSpPr>
              <a:spLocks/>
            </p:cNvSpPr>
            <p:nvPr/>
          </p:nvSpPr>
          <p:spPr bwMode="auto">
            <a:xfrm>
              <a:off x="5434" y="12107"/>
              <a:ext cx="1442" cy="852"/>
            </a:xfrm>
            <a:custGeom>
              <a:avLst/>
              <a:gdLst>
                <a:gd name="T0" fmla="*/ 98399807 w 650"/>
                <a:gd name="T1" fmla="*/ 17656578 h 381"/>
                <a:gd name="T2" fmla="*/ 642318843 w 650"/>
                <a:gd name="T3" fmla="*/ 208795159 h 381"/>
                <a:gd name="T4" fmla="*/ 1206546734 w 650"/>
                <a:gd name="T5" fmla="*/ 254613692 h 381"/>
                <a:gd name="T6" fmla="*/ 1860177243 w 650"/>
                <a:gd name="T7" fmla="*/ 254613692 h 381"/>
                <a:gd name="T8" fmla="*/ 2147483647 w 650"/>
                <a:gd name="T9" fmla="*/ 74278508 h 381"/>
                <a:gd name="T10" fmla="*/ 2147483647 w 650"/>
                <a:gd name="T11" fmla="*/ 703874963 h 381"/>
                <a:gd name="T12" fmla="*/ 2147483647 w 650"/>
                <a:gd name="T13" fmla="*/ 1412027439 h 381"/>
                <a:gd name="T14" fmla="*/ 1116254745 w 650"/>
                <a:gd name="T15" fmla="*/ 1644856486 h 381"/>
                <a:gd name="T16" fmla="*/ 481122578 w 650"/>
                <a:gd name="T17" fmla="*/ 1556314492 h 381"/>
                <a:gd name="T18" fmla="*/ 169265996 w 650"/>
                <a:gd name="T19" fmla="*/ 1478505208 h 381"/>
                <a:gd name="T20" fmla="*/ 154231719 w 650"/>
                <a:gd name="T21" fmla="*/ 1347553324 h 381"/>
                <a:gd name="T22" fmla="*/ 52578140 w 650"/>
                <a:gd name="T23" fmla="*/ 322668979 h 381"/>
                <a:gd name="T24" fmla="*/ 98399807 w 650"/>
                <a:gd name="T25" fmla="*/ 17656578 h 3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0"/>
                <a:gd name="T40" fmla="*/ 0 h 381"/>
                <a:gd name="T41" fmla="*/ 650 w 650"/>
                <a:gd name="T42" fmla="*/ 381 h 3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0" h="381">
                  <a:moveTo>
                    <a:pt x="26" y="4"/>
                  </a:moveTo>
                  <a:cubicBezTo>
                    <a:pt x="52" y="0"/>
                    <a:pt x="122" y="39"/>
                    <a:pt x="171" y="48"/>
                  </a:cubicBezTo>
                  <a:cubicBezTo>
                    <a:pt x="220" y="57"/>
                    <a:pt x="267" y="56"/>
                    <a:pt x="321" y="58"/>
                  </a:cubicBezTo>
                  <a:cubicBezTo>
                    <a:pt x="375" y="60"/>
                    <a:pt x="445" y="65"/>
                    <a:pt x="495" y="58"/>
                  </a:cubicBezTo>
                  <a:cubicBezTo>
                    <a:pt x="545" y="51"/>
                    <a:pt x="597" y="0"/>
                    <a:pt x="619" y="17"/>
                  </a:cubicBezTo>
                  <a:cubicBezTo>
                    <a:pt x="641" y="34"/>
                    <a:pt x="629" y="110"/>
                    <a:pt x="625" y="161"/>
                  </a:cubicBezTo>
                  <a:cubicBezTo>
                    <a:pt x="621" y="212"/>
                    <a:pt x="650" y="287"/>
                    <a:pt x="595" y="323"/>
                  </a:cubicBezTo>
                  <a:cubicBezTo>
                    <a:pt x="540" y="359"/>
                    <a:pt x="375" y="371"/>
                    <a:pt x="297" y="376"/>
                  </a:cubicBezTo>
                  <a:cubicBezTo>
                    <a:pt x="219" y="381"/>
                    <a:pt x="169" y="362"/>
                    <a:pt x="128" y="356"/>
                  </a:cubicBezTo>
                  <a:cubicBezTo>
                    <a:pt x="86" y="350"/>
                    <a:pt x="59" y="346"/>
                    <a:pt x="45" y="338"/>
                  </a:cubicBezTo>
                  <a:cubicBezTo>
                    <a:pt x="31" y="330"/>
                    <a:pt x="46" y="352"/>
                    <a:pt x="41" y="308"/>
                  </a:cubicBezTo>
                  <a:cubicBezTo>
                    <a:pt x="36" y="264"/>
                    <a:pt x="17" y="125"/>
                    <a:pt x="14" y="74"/>
                  </a:cubicBezTo>
                  <a:cubicBezTo>
                    <a:pt x="11" y="23"/>
                    <a:pt x="0" y="8"/>
                    <a:pt x="26" y="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84" name="Freeform 24"/>
            <p:cNvSpPr>
              <a:spLocks/>
            </p:cNvSpPr>
            <p:nvPr/>
          </p:nvSpPr>
          <p:spPr bwMode="auto">
            <a:xfrm>
              <a:off x="5607" y="13640"/>
              <a:ext cx="1504" cy="440"/>
            </a:xfrm>
            <a:custGeom>
              <a:avLst/>
              <a:gdLst>
                <a:gd name="T0" fmla="*/ 227959184 w 678"/>
                <a:gd name="T1" fmla="*/ 218579496 h 197"/>
                <a:gd name="T2" fmla="*/ 579019809 w 678"/>
                <a:gd name="T3" fmla="*/ 277678169 h 197"/>
                <a:gd name="T4" fmla="*/ 1111196752 w 678"/>
                <a:gd name="T5" fmla="*/ 321416854 h 197"/>
                <a:gd name="T6" fmla="*/ 1786561258 w 678"/>
                <a:gd name="T7" fmla="*/ 304138055 h 197"/>
                <a:gd name="T8" fmla="*/ 2147483647 w 678"/>
                <a:gd name="T9" fmla="*/ 166042530 h 197"/>
                <a:gd name="T10" fmla="*/ 2147483647 w 678"/>
                <a:gd name="T11" fmla="*/ 90182908 h 197"/>
                <a:gd name="T12" fmla="*/ 2147483647 w 678"/>
                <a:gd name="T13" fmla="*/ 705769716 h 197"/>
                <a:gd name="T14" fmla="*/ 1054024116 w 678"/>
                <a:gd name="T15" fmla="*/ 834164982 h 197"/>
                <a:gd name="T16" fmla="*/ 390533593 w 678"/>
                <a:gd name="T17" fmla="*/ 747796430 h 197"/>
                <a:gd name="T18" fmla="*/ 98230739 w 678"/>
                <a:gd name="T19" fmla="*/ 699917012 h 197"/>
                <a:gd name="T20" fmla="*/ 86366268 w 678"/>
                <a:gd name="T21" fmla="*/ 661913889 h 197"/>
                <a:gd name="T22" fmla="*/ 74551203 w 678"/>
                <a:gd name="T23" fmla="*/ 589495683 h 197"/>
                <a:gd name="T24" fmla="*/ 40589440 w 678"/>
                <a:gd name="T25" fmla="*/ 269929455 h 197"/>
                <a:gd name="T26" fmla="*/ 30522573 w 678"/>
                <a:gd name="T27" fmla="*/ 175686969 h 197"/>
                <a:gd name="T28" fmla="*/ 227959184 w 678"/>
                <a:gd name="T29" fmla="*/ 218579496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78"/>
                <a:gd name="T46" fmla="*/ 0 h 197"/>
                <a:gd name="T47" fmla="*/ 678 w 678"/>
                <a:gd name="T48" fmla="*/ 197 h 1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78" h="197">
                  <a:moveTo>
                    <a:pt x="61" y="51"/>
                  </a:moveTo>
                  <a:cubicBezTo>
                    <a:pt x="84" y="51"/>
                    <a:pt x="115" y="61"/>
                    <a:pt x="154" y="65"/>
                  </a:cubicBezTo>
                  <a:cubicBezTo>
                    <a:pt x="193" y="69"/>
                    <a:pt x="242" y="74"/>
                    <a:pt x="296" y="75"/>
                  </a:cubicBezTo>
                  <a:cubicBezTo>
                    <a:pt x="350" y="76"/>
                    <a:pt x="427" y="77"/>
                    <a:pt x="476" y="71"/>
                  </a:cubicBezTo>
                  <a:cubicBezTo>
                    <a:pt x="525" y="65"/>
                    <a:pt x="571" y="47"/>
                    <a:pt x="593" y="39"/>
                  </a:cubicBezTo>
                  <a:cubicBezTo>
                    <a:pt x="615" y="31"/>
                    <a:pt x="605" y="0"/>
                    <a:pt x="610" y="21"/>
                  </a:cubicBezTo>
                  <a:cubicBezTo>
                    <a:pt x="615" y="42"/>
                    <a:pt x="678" y="136"/>
                    <a:pt x="623" y="165"/>
                  </a:cubicBezTo>
                  <a:cubicBezTo>
                    <a:pt x="568" y="194"/>
                    <a:pt x="367" y="193"/>
                    <a:pt x="281" y="195"/>
                  </a:cubicBezTo>
                  <a:cubicBezTo>
                    <a:pt x="195" y="197"/>
                    <a:pt x="146" y="180"/>
                    <a:pt x="104" y="175"/>
                  </a:cubicBezTo>
                  <a:cubicBezTo>
                    <a:pt x="62" y="170"/>
                    <a:pt x="39" y="167"/>
                    <a:pt x="26" y="164"/>
                  </a:cubicBezTo>
                  <a:cubicBezTo>
                    <a:pt x="13" y="161"/>
                    <a:pt x="24" y="159"/>
                    <a:pt x="23" y="155"/>
                  </a:cubicBezTo>
                  <a:cubicBezTo>
                    <a:pt x="22" y="151"/>
                    <a:pt x="22" y="153"/>
                    <a:pt x="20" y="138"/>
                  </a:cubicBezTo>
                  <a:cubicBezTo>
                    <a:pt x="18" y="123"/>
                    <a:pt x="13" y="79"/>
                    <a:pt x="11" y="63"/>
                  </a:cubicBezTo>
                  <a:cubicBezTo>
                    <a:pt x="9" y="47"/>
                    <a:pt x="0" y="43"/>
                    <a:pt x="8" y="41"/>
                  </a:cubicBezTo>
                  <a:cubicBezTo>
                    <a:pt x="16" y="39"/>
                    <a:pt x="50" y="49"/>
                    <a:pt x="61" y="51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85" name="Freeform 25"/>
            <p:cNvSpPr>
              <a:spLocks/>
            </p:cNvSpPr>
            <p:nvPr/>
          </p:nvSpPr>
          <p:spPr bwMode="auto">
            <a:xfrm>
              <a:off x="5672" y="14154"/>
              <a:ext cx="1408" cy="384"/>
            </a:xfrm>
            <a:custGeom>
              <a:avLst/>
              <a:gdLst>
                <a:gd name="T0" fmla="*/ 369343686 w 635"/>
                <a:gd name="T1" fmla="*/ 157306134 h 172"/>
                <a:gd name="T2" fmla="*/ 703340777 w 635"/>
                <a:gd name="T3" fmla="*/ 203382688 h 172"/>
                <a:gd name="T4" fmla="*/ 1250530999 w 635"/>
                <a:gd name="T5" fmla="*/ 254412019 h 172"/>
                <a:gd name="T6" fmla="*/ 1905334775 w 635"/>
                <a:gd name="T7" fmla="*/ 140251717 h 172"/>
                <a:gd name="T8" fmla="*/ 2147483647 w 635"/>
                <a:gd name="T9" fmla="*/ 30574435 h 172"/>
                <a:gd name="T10" fmla="*/ 2147483647 w 635"/>
                <a:gd name="T11" fmla="*/ 309671636 h 172"/>
                <a:gd name="T12" fmla="*/ 2084897979 w 635"/>
                <a:gd name="T13" fmla="*/ 602316110 h 172"/>
                <a:gd name="T14" fmla="*/ 1152897593 w 635"/>
                <a:gd name="T15" fmla="*/ 716104093 h 172"/>
                <a:gd name="T16" fmla="*/ 525370780 w 635"/>
                <a:gd name="T17" fmla="*/ 681111882 h 172"/>
                <a:gd name="T18" fmla="*/ 286864630 w 635"/>
                <a:gd name="T19" fmla="*/ 636098382 h 172"/>
                <a:gd name="T20" fmla="*/ 286864630 w 635"/>
                <a:gd name="T21" fmla="*/ 653283287 h 172"/>
                <a:gd name="T22" fmla="*/ 201358592 w 635"/>
                <a:gd name="T23" fmla="*/ 533366595 h 172"/>
                <a:gd name="T24" fmla="*/ 18192688 w 635"/>
                <a:gd name="T25" fmla="*/ 119923157 h 172"/>
                <a:gd name="T26" fmla="*/ 89444676 w 635"/>
                <a:gd name="T27" fmla="*/ 165002991 h 172"/>
                <a:gd name="T28" fmla="*/ 369343686 w 635"/>
                <a:gd name="T29" fmla="*/ 157306134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5"/>
                <a:gd name="T46" fmla="*/ 0 h 172"/>
                <a:gd name="T47" fmla="*/ 635 w 635"/>
                <a:gd name="T48" fmla="*/ 172 h 1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5" h="172">
                  <a:moveTo>
                    <a:pt x="99" y="37"/>
                  </a:moveTo>
                  <a:cubicBezTo>
                    <a:pt x="126" y="38"/>
                    <a:pt x="150" y="44"/>
                    <a:pt x="189" y="48"/>
                  </a:cubicBezTo>
                  <a:cubicBezTo>
                    <a:pt x="228" y="52"/>
                    <a:pt x="282" y="62"/>
                    <a:pt x="336" y="60"/>
                  </a:cubicBezTo>
                  <a:cubicBezTo>
                    <a:pt x="390" y="58"/>
                    <a:pt x="465" y="42"/>
                    <a:pt x="512" y="33"/>
                  </a:cubicBezTo>
                  <a:cubicBezTo>
                    <a:pt x="559" y="24"/>
                    <a:pt x="599" y="0"/>
                    <a:pt x="617" y="7"/>
                  </a:cubicBezTo>
                  <a:cubicBezTo>
                    <a:pt x="635" y="14"/>
                    <a:pt x="632" y="51"/>
                    <a:pt x="623" y="73"/>
                  </a:cubicBezTo>
                  <a:cubicBezTo>
                    <a:pt x="614" y="95"/>
                    <a:pt x="612" y="126"/>
                    <a:pt x="560" y="142"/>
                  </a:cubicBezTo>
                  <a:cubicBezTo>
                    <a:pt x="508" y="158"/>
                    <a:pt x="380" y="166"/>
                    <a:pt x="310" y="169"/>
                  </a:cubicBezTo>
                  <a:cubicBezTo>
                    <a:pt x="240" y="172"/>
                    <a:pt x="180" y="164"/>
                    <a:pt x="141" y="161"/>
                  </a:cubicBezTo>
                  <a:cubicBezTo>
                    <a:pt x="102" y="158"/>
                    <a:pt x="88" y="151"/>
                    <a:pt x="77" y="150"/>
                  </a:cubicBezTo>
                  <a:cubicBezTo>
                    <a:pt x="66" y="149"/>
                    <a:pt x="81" y="158"/>
                    <a:pt x="77" y="154"/>
                  </a:cubicBezTo>
                  <a:cubicBezTo>
                    <a:pt x="73" y="150"/>
                    <a:pt x="66" y="147"/>
                    <a:pt x="54" y="126"/>
                  </a:cubicBezTo>
                  <a:cubicBezTo>
                    <a:pt x="42" y="105"/>
                    <a:pt x="10" y="42"/>
                    <a:pt x="5" y="28"/>
                  </a:cubicBezTo>
                  <a:cubicBezTo>
                    <a:pt x="0" y="14"/>
                    <a:pt x="8" y="37"/>
                    <a:pt x="24" y="39"/>
                  </a:cubicBezTo>
                  <a:cubicBezTo>
                    <a:pt x="40" y="41"/>
                    <a:pt x="72" y="37"/>
                    <a:pt x="99" y="37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86" name="AutoShape 26"/>
            <p:cNvSpPr>
              <a:spLocks noChangeArrowheads="1"/>
            </p:cNvSpPr>
            <p:nvPr/>
          </p:nvSpPr>
          <p:spPr bwMode="auto">
            <a:xfrm rot="6262884">
              <a:off x="5918" y="10665"/>
              <a:ext cx="362" cy="623"/>
            </a:xfrm>
            <a:prstGeom prst="flowChartCollate">
              <a:avLst/>
            </a:prstGeom>
            <a:solidFill>
              <a:srgbClr val="F4F3D9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  <p:sp>
          <p:nvSpPr>
            <p:cNvPr id="42087" name="Freeform 27"/>
            <p:cNvSpPr>
              <a:spLocks/>
            </p:cNvSpPr>
            <p:nvPr/>
          </p:nvSpPr>
          <p:spPr bwMode="auto">
            <a:xfrm>
              <a:off x="5647" y="9845"/>
              <a:ext cx="1227" cy="433"/>
            </a:xfrm>
            <a:custGeom>
              <a:avLst/>
              <a:gdLst>
                <a:gd name="T0" fmla="*/ 871263089 w 553"/>
                <a:gd name="T1" fmla="*/ 523090548 h 194"/>
                <a:gd name="T2" fmla="*/ 1138438800 w 553"/>
                <a:gd name="T3" fmla="*/ 459018424 h 194"/>
                <a:gd name="T4" fmla="*/ 1212871099 w 553"/>
                <a:gd name="T5" fmla="*/ 383597240 h 194"/>
                <a:gd name="T6" fmla="*/ 964828663 w 553"/>
                <a:gd name="T7" fmla="*/ 375892735 h 194"/>
                <a:gd name="T8" fmla="*/ 918981395 w 553"/>
                <a:gd name="T9" fmla="*/ 205657330 h 194"/>
                <a:gd name="T10" fmla="*/ 1126312264 w 553"/>
                <a:gd name="T11" fmla="*/ 188985139 h 194"/>
                <a:gd name="T12" fmla="*/ 1753338897 w 553"/>
                <a:gd name="T13" fmla="*/ 266631424 h 194"/>
                <a:gd name="T14" fmla="*/ 2065609256 w 553"/>
                <a:gd name="T15" fmla="*/ 307908078 h 194"/>
                <a:gd name="T16" fmla="*/ 1873417102 w 553"/>
                <a:gd name="T17" fmla="*/ 763521641 h 194"/>
                <a:gd name="T18" fmla="*/ 1496894111 w 553"/>
                <a:gd name="T19" fmla="*/ 644426359 h 194"/>
                <a:gd name="T20" fmla="*/ 674639856 w 553"/>
                <a:gd name="T21" fmla="*/ 628901358 h 194"/>
                <a:gd name="T22" fmla="*/ 121115790 w 553"/>
                <a:gd name="T23" fmla="*/ 564707102 h 194"/>
                <a:gd name="T24" fmla="*/ 33700239 w 553"/>
                <a:gd name="T25" fmla="*/ 72019198 h 194"/>
                <a:gd name="T26" fmla="*/ 327816198 w 553"/>
                <a:gd name="T27" fmla="*/ 133935161 h 194"/>
                <a:gd name="T28" fmla="*/ 871263089 w 553"/>
                <a:gd name="T29" fmla="*/ 205657330 h 194"/>
                <a:gd name="T30" fmla="*/ 905710311 w 553"/>
                <a:gd name="T31" fmla="*/ 328480375 h 194"/>
                <a:gd name="T32" fmla="*/ 751178636 w 553"/>
                <a:gd name="T33" fmla="*/ 349691476 h 194"/>
                <a:gd name="T34" fmla="*/ 716624059 w 553"/>
                <a:gd name="T35" fmla="*/ 421806933 h 194"/>
                <a:gd name="T36" fmla="*/ 871263089 w 553"/>
                <a:gd name="T37" fmla="*/ 523090548 h 1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3"/>
                <a:gd name="T58" fmla="*/ 0 h 194"/>
                <a:gd name="T59" fmla="*/ 553 w 553"/>
                <a:gd name="T60" fmla="*/ 194 h 19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3" h="194">
                  <a:moveTo>
                    <a:pt x="231" y="124"/>
                  </a:moveTo>
                  <a:cubicBezTo>
                    <a:pt x="259" y="125"/>
                    <a:pt x="287" y="115"/>
                    <a:pt x="302" y="109"/>
                  </a:cubicBezTo>
                  <a:cubicBezTo>
                    <a:pt x="317" y="104"/>
                    <a:pt x="330" y="95"/>
                    <a:pt x="322" y="91"/>
                  </a:cubicBezTo>
                  <a:cubicBezTo>
                    <a:pt x="314" y="88"/>
                    <a:pt x="269" y="96"/>
                    <a:pt x="256" y="89"/>
                  </a:cubicBezTo>
                  <a:cubicBezTo>
                    <a:pt x="243" y="82"/>
                    <a:pt x="237" y="56"/>
                    <a:pt x="244" y="49"/>
                  </a:cubicBezTo>
                  <a:cubicBezTo>
                    <a:pt x="251" y="42"/>
                    <a:pt x="262" y="43"/>
                    <a:pt x="299" y="45"/>
                  </a:cubicBezTo>
                  <a:cubicBezTo>
                    <a:pt x="336" y="48"/>
                    <a:pt x="424" y="58"/>
                    <a:pt x="465" y="63"/>
                  </a:cubicBezTo>
                  <a:cubicBezTo>
                    <a:pt x="506" y="68"/>
                    <a:pt x="543" y="53"/>
                    <a:pt x="548" y="73"/>
                  </a:cubicBezTo>
                  <a:cubicBezTo>
                    <a:pt x="553" y="93"/>
                    <a:pt x="522" y="168"/>
                    <a:pt x="497" y="181"/>
                  </a:cubicBezTo>
                  <a:cubicBezTo>
                    <a:pt x="472" y="194"/>
                    <a:pt x="450" y="159"/>
                    <a:pt x="397" y="153"/>
                  </a:cubicBezTo>
                  <a:cubicBezTo>
                    <a:pt x="344" y="148"/>
                    <a:pt x="240" y="152"/>
                    <a:pt x="179" y="149"/>
                  </a:cubicBezTo>
                  <a:cubicBezTo>
                    <a:pt x="118" y="146"/>
                    <a:pt x="60" y="156"/>
                    <a:pt x="32" y="134"/>
                  </a:cubicBezTo>
                  <a:cubicBezTo>
                    <a:pt x="4" y="112"/>
                    <a:pt x="0" y="34"/>
                    <a:pt x="9" y="17"/>
                  </a:cubicBezTo>
                  <a:cubicBezTo>
                    <a:pt x="18" y="0"/>
                    <a:pt x="50" y="27"/>
                    <a:pt x="87" y="32"/>
                  </a:cubicBezTo>
                  <a:cubicBezTo>
                    <a:pt x="124" y="37"/>
                    <a:pt x="206" y="41"/>
                    <a:pt x="231" y="49"/>
                  </a:cubicBezTo>
                  <a:cubicBezTo>
                    <a:pt x="257" y="57"/>
                    <a:pt x="246" y="73"/>
                    <a:pt x="240" y="78"/>
                  </a:cubicBezTo>
                  <a:cubicBezTo>
                    <a:pt x="235" y="83"/>
                    <a:pt x="207" y="79"/>
                    <a:pt x="199" y="83"/>
                  </a:cubicBezTo>
                  <a:cubicBezTo>
                    <a:pt x="190" y="86"/>
                    <a:pt x="184" y="93"/>
                    <a:pt x="190" y="100"/>
                  </a:cubicBezTo>
                  <a:cubicBezTo>
                    <a:pt x="196" y="106"/>
                    <a:pt x="223" y="119"/>
                    <a:pt x="231" y="12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41995" name="Group 28"/>
          <p:cNvGrpSpPr>
            <a:grpSpLocks/>
          </p:cNvGrpSpPr>
          <p:nvPr/>
        </p:nvGrpSpPr>
        <p:grpSpPr bwMode="auto">
          <a:xfrm flipH="1">
            <a:off x="1371600" y="4038600"/>
            <a:ext cx="669925" cy="1398588"/>
            <a:chOff x="5301" y="12424"/>
            <a:chExt cx="1321" cy="2824"/>
          </a:xfrm>
        </p:grpSpPr>
        <p:sp>
          <p:nvSpPr>
            <p:cNvPr id="42062" name="Freeform 29"/>
            <p:cNvSpPr>
              <a:spLocks/>
            </p:cNvSpPr>
            <p:nvPr/>
          </p:nvSpPr>
          <p:spPr bwMode="auto">
            <a:xfrm>
              <a:off x="5301" y="12544"/>
              <a:ext cx="1321" cy="2704"/>
            </a:xfrm>
            <a:custGeom>
              <a:avLst/>
              <a:gdLst>
                <a:gd name="T0" fmla="*/ 89 w 1321"/>
                <a:gd name="T1" fmla="*/ 2251 h 2704"/>
                <a:gd name="T2" fmla="*/ 182 w 1321"/>
                <a:gd name="T3" fmla="*/ 2554 h 2704"/>
                <a:gd name="T4" fmla="*/ 421 w 1321"/>
                <a:gd name="T5" fmla="*/ 2697 h 2704"/>
                <a:gd name="T6" fmla="*/ 1079 w 1321"/>
                <a:gd name="T7" fmla="*/ 2704 h 2704"/>
                <a:gd name="T8" fmla="*/ 1134 w 1321"/>
                <a:gd name="T9" fmla="*/ 2523 h 2704"/>
                <a:gd name="T10" fmla="*/ 1079 w 1321"/>
                <a:gd name="T11" fmla="*/ 2137 h 2704"/>
                <a:gd name="T12" fmla="*/ 1046 w 1321"/>
                <a:gd name="T13" fmla="*/ 1852 h 2704"/>
                <a:gd name="T14" fmla="*/ 1028 w 1321"/>
                <a:gd name="T15" fmla="*/ 1525 h 2704"/>
                <a:gd name="T16" fmla="*/ 939 w 1321"/>
                <a:gd name="T17" fmla="*/ 1326 h 2704"/>
                <a:gd name="T18" fmla="*/ 1241 w 1321"/>
                <a:gd name="T19" fmla="*/ 1000 h 2704"/>
                <a:gd name="T20" fmla="*/ 1321 w 1321"/>
                <a:gd name="T21" fmla="*/ 420 h 2704"/>
                <a:gd name="T22" fmla="*/ 981 w 1321"/>
                <a:gd name="T23" fmla="*/ 40 h 2704"/>
                <a:gd name="T24" fmla="*/ 501 w 1321"/>
                <a:gd name="T25" fmla="*/ 0 h 2704"/>
                <a:gd name="T26" fmla="*/ 101 w 1321"/>
                <a:gd name="T27" fmla="*/ 480 h 2704"/>
                <a:gd name="T28" fmla="*/ 141 w 1321"/>
                <a:gd name="T29" fmla="*/ 900 h 2704"/>
                <a:gd name="T30" fmla="*/ 266 w 1321"/>
                <a:gd name="T31" fmla="*/ 1217 h 2704"/>
                <a:gd name="T32" fmla="*/ 140 w 1321"/>
                <a:gd name="T33" fmla="*/ 1322 h 2704"/>
                <a:gd name="T34" fmla="*/ 71 w 1321"/>
                <a:gd name="T35" fmla="*/ 1514 h 2704"/>
                <a:gd name="T36" fmla="*/ 0 w 1321"/>
                <a:gd name="T37" fmla="*/ 1870 h 2704"/>
                <a:gd name="T38" fmla="*/ 89 w 1321"/>
                <a:gd name="T39" fmla="*/ 2251 h 27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21"/>
                <a:gd name="T61" fmla="*/ 0 h 2704"/>
                <a:gd name="T62" fmla="*/ 1321 w 1321"/>
                <a:gd name="T63" fmla="*/ 2704 h 270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21" h="2704">
                  <a:moveTo>
                    <a:pt x="89" y="2251"/>
                  </a:moveTo>
                  <a:lnTo>
                    <a:pt x="182" y="2554"/>
                  </a:lnTo>
                  <a:lnTo>
                    <a:pt x="421" y="2697"/>
                  </a:lnTo>
                  <a:lnTo>
                    <a:pt x="1079" y="2704"/>
                  </a:lnTo>
                  <a:lnTo>
                    <a:pt x="1134" y="2523"/>
                  </a:lnTo>
                  <a:lnTo>
                    <a:pt x="1079" y="2137"/>
                  </a:lnTo>
                  <a:lnTo>
                    <a:pt x="1046" y="1852"/>
                  </a:lnTo>
                  <a:lnTo>
                    <a:pt x="1028" y="1525"/>
                  </a:lnTo>
                  <a:lnTo>
                    <a:pt x="939" y="1326"/>
                  </a:lnTo>
                  <a:lnTo>
                    <a:pt x="1241" y="1000"/>
                  </a:lnTo>
                  <a:lnTo>
                    <a:pt x="1321" y="420"/>
                  </a:lnTo>
                  <a:lnTo>
                    <a:pt x="981" y="40"/>
                  </a:lnTo>
                  <a:lnTo>
                    <a:pt x="501" y="0"/>
                  </a:lnTo>
                  <a:lnTo>
                    <a:pt x="101" y="480"/>
                  </a:lnTo>
                  <a:lnTo>
                    <a:pt x="141" y="900"/>
                  </a:lnTo>
                  <a:lnTo>
                    <a:pt x="266" y="1217"/>
                  </a:lnTo>
                  <a:lnTo>
                    <a:pt x="140" y="1322"/>
                  </a:lnTo>
                  <a:lnTo>
                    <a:pt x="71" y="1514"/>
                  </a:lnTo>
                  <a:lnTo>
                    <a:pt x="0" y="1870"/>
                  </a:lnTo>
                  <a:lnTo>
                    <a:pt x="89" y="2251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6F0000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41996" name="Group 30"/>
            <p:cNvGrpSpPr>
              <a:grpSpLocks/>
            </p:cNvGrpSpPr>
            <p:nvPr/>
          </p:nvGrpSpPr>
          <p:grpSpPr bwMode="auto">
            <a:xfrm>
              <a:off x="5301" y="12904"/>
              <a:ext cx="960" cy="480"/>
              <a:chOff x="4120" y="1400"/>
              <a:chExt cx="480" cy="355"/>
            </a:xfrm>
          </p:grpSpPr>
          <p:sp>
            <p:nvSpPr>
              <p:cNvPr id="42068" name="Oval 31"/>
              <p:cNvSpPr>
                <a:spLocks noChangeArrowheads="1"/>
              </p:cNvSpPr>
              <p:nvPr/>
            </p:nvSpPr>
            <p:spPr bwMode="auto">
              <a:xfrm>
                <a:off x="4120" y="1496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69" name="Oval 32"/>
              <p:cNvSpPr>
                <a:spLocks noChangeArrowheads="1"/>
              </p:cNvSpPr>
              <p:nvPr/>
            </p:nvSpPr>
            <p:spPr bwMode="auto">
              <a:xfrm>
                <a:off x="4124" y="153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70" name="Freeform 33"/>
              <p:cNvSpPr>
                <a:spLocks/>
              </p:cNvSpPr>
              <p:nvPr/>
            </p:nvSpPr>
            <p:spPr bwMode="auto">
              <a:xfrm rot="-678984">
                <a:off x="4456" y="1448"/>
                <a:ext cx="144" cy="50"/>
              </a:xfrm>
              <a:custGeom>
                <a:avLst/>
                <a:gdLst>
                  <a:gd name="T0" fmla="*/ 2 w 181"/>
                  <a:gd name="T1" fmla="*/ 0 h 50"/>
                  <a:gd name="T2" fmla="*/ 2 w 181"/>
                  <a:gd name="T3" fmla="*/ 4 h 50"/>
                  <a:gd name="T4" fmla="*/ 2 w 181"/>
                  <a:gd name="T5" fmla="*/ 12 h 50"/>
                  <a:gd name="T6" fmla="*/ 2 w 181"/>
                  <a:gd name="T7" fmla="*/ 26 h 50"/>
                  <a:gd name="T8" fmla="*/ 2 w 181"/>
                  <a:gd name="T9" fmla="*/ 8 h 50"/>
                  <a:gd name="T10" fmla="*/ 2 w 181"/>
                  <a:gd name="T11" fmla="*/ 32 h 50"/>
                  <a:gd name="T12" fmla="*/ 2 w 181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71" name="Freeform 34"/>
              <p:cNvSpPr>
                <a:spLocks/>
              </p:cNvSpPr>
              <p:nvPr/>
            </p:nvSpPr>
            <p:spPr bwMode="auto">
              <a:xfrm rot="1480563" flipH="1">
                <a:off x="4120" y="1400"/>
                <a:ext cx="181" cy="50"/>
              </a:xfrm>
              <a:custGeom>
                <a:avLst/>
                <a:gdLst>
                  <a:gd name="T0" fmla="*/ 63 w 181"/>
                  <a:gd name="T1" fmla="*/ 0 h 50"/>
                  <a:gd name="T2" fmla="*/ 81 w 181"/>
                  <a:gd name="T3" fmla="*/ 4 h 50"/>
                  <a:gd name="T4" fmla="*/ 7 w 181"/>
                  <a:gd name="T5" fmla="*/ 12 h 50"/>
                  <a:gd name="T6" fmla="*/ 35 w 181"/>
                  <a:gd name="T7" fmla="*/ 26 h 50"/>
                  <a:gd name="T8" fmla="*/ 97 w 181"/>
                  <a:gd name="T9" fmla="*/ 8 h 50"/>
                  <a:gd name="T10" fmla="*/ 133 w 181"/>
                  <a:gd name="T11" fmla="*/ 32 h 50"/>
                  <a:gd name="T12" fmla="*/ 181 w 181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72" name="Oval 35"/>
              <p:cNvSpPr>
                <a:spLocks noChangeArrowheads="1"/>
              </p:cNvSpPr>
              <p:nvPr/>
            </p:nvSpPr>
            <p:spPr bwMode="auto">
              <a:xfrm>
                <a:off x="4360" y="154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73" name="Oval 36"/>
              <p:cNvSpPr>
                <a:spLocks noChangeArrowheads="1"/>
              </p:cNvSpPr>
              <p:nvPr/>
            </p:nvSpPr>
            <p:spPr bwMode="auto">
              <a:xfrm>
                <a:off x="4364" y="1580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74" name="Freeform 37"/>
              <p:cNvSpPr>
                <a:spLocks/>
              </p:cNvSpPr>
              <p:nvPr/>
            </p:nvSpPr>
            <p:spPr bwMode="auto">
              <a:xfrm>
                <a:off x="4126" y="1624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75" name="Freeform 38"/>
              <p:cNvSpPr>
                <a:spLocks/>
              </p:cNvSpPr>
              <p:nvPr/>
            </p:nvSpPr>
            <p:spPr bwMode="auto">
              <a:xfrm>
                <a:off x="4370" y="1672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76" name="Freeform 39"/>
              <p:cNvSpPr>
                <a:spLocks/>
              </p:cNvSpPr>
              <p:nvPr/>
            </p:nvSpPr>
            <p:spPr bwMode="auto">
              <a:xfrm rot="823541" flipV="1">
                <a:off x="4134" y="1494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77" name="Freeform 40"/>
              <p:cNvSpPr>
                <a:spLocks/>
              </p:cNvSpPr>
              <p:nvPr/>
            </p:nvSpPr>
            <p:spPr bwMode="auto">
              <a:xfrm rot="823541" flipV="1">
                <a:off x="4372" y="1542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sp>
          <p:nvSpPr>
            <p:cNvPr id="42064" name="AutoShape 41"/>
            <p:cNvSpPr>
              <a:spLocks noChangeArrowheads="1"/>
            </p:cNvSpPr>
            <p:nvPr/>
          </p:nvSpPr>
          <p:spPr bwMode="auto">
            <a:xfrm rot="6040096">
              <a:off x="5530" y="13395"/>
              <a:ext cx="720" cy="937"/>
            </a:xfrm>
            <a:prstGeom prst="flowChartCollate">
              <a:avLst/>
            </a:prstGeom>
            <a:solidFill>
              <a:srgbClr val="0000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  <p:sp>
          <p:nvSpPr>
            <p:cNvPr id="42065" name="Freeform 42"/>
            <p:cNvSpPr>
              <a:spLocks/>
            </p:cNvSpPr>
            <p:nvPr/>
          </p:nvSpPr>
          <p:spPr bwMode="auto">
            <a:xfrm>
              <a:off x="5301" y="14584"/>
              <a:ext cx="1179" cy="401"/>
            </a:xfrm>
            <a:custGeom>
              <a:avLst/>
              <a:gdLst>
                <a:gd name="T0" fmla="*/ 1179 w 1179"/>
                <a:gd name="T1" fmla="*/ 70 h 401"/>
                <a:gd name="T2" fmla="*/ 888 w 1179"/>
                <a:gd name="T3" fmla="*/ 136 h 401"/>
                <a:gd name="T4" fmla="*/ 582 w 1179"/>
                <a:gd name="T5" fmla="*/ 139 h 401"/>
                <a:gd name="T6" fmla="*/ 198 w 1179"/>
                <a:gd name="T7" fmla="*/ 94 h 401"/>
                <a:gd name="T8" fmla="*/ 0 w 1179"/>
                <a:gd name="T9" fmla="*/ 25 h 401"/>
                <a:gd name="T10" fmla="*/ 42 w 1179"/>
                <a:gd name="T11" fmla="*/ 247 h 401"/>
                <a:gd name="T12" fmla="*/ 155 w 1179"/>
                <a:gd name="T13" fmla="*/ 317 h 401"/>
                <a:gd name="T14" fmla="*/ 555 w 1179"/>
                <a:gd name="T15" fmla="*/ 392 h 401"/>
                <a:gd name="T16" fmla="*/ 1127 w 1179"/>
                <a:gd name="T17" fmla="*/ 265 h 401"/>
                <a:gd name="T18" fmla="*/ 1179 w 1179"/>
                <a:gd name="T19" fmla="*/ 70 h 4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9"/>
                <a:gd name="T31" fmla="*/ 0 h 401"/>
                <a:gd name="T32" fmla="*/ 1179 w 1179"/>
                <a:gd name="T33" fmla="*/ 401 h 4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9" h="401">
                  <a:moveTo>
                    <a:pt x="1179" y="70"/>
                  </a:moveTo>
                  <a:cubicBezTo>
                    <a:pt x="1139" y="49"/>
                    <a:pt x="987" y="125"/>
                    <a:pt x="888" y="136"/>
                  </a:cubicBezTo>
                  <a:cubicBezTo>
                    <a:pt x="789" y="147"/>
                    <a:pt x="697" y="146"/>
                    <a:pt x="582" y="139"/>
                  </a:cubicBezTo>
                  <a:cubicBezTo>
                    <a:pt x="467" y="132"/>
                    <a:pt x="295" y="113"/>
                    <a:pt x="198" y="94"/>
                  </a:cubicBezTo>
                  <a:cubicBezTo>
                    <a:pt x="101" y="75"/>
                    <a:pt x="26" y="0"/>
                    <a:pt x="0" y="25"/>
                  </a:cubicBezTo>
                  <a:lnTo>
                    <a:pt x="42" y="247"/>
                  </a:lnTo>
                  <a:cubicBezTo>
                    <a:pt x="68" y="296"/>
                    <a:pt x="70" y="293"/>
                    <a:pt x="155" y="317"/>
                  </a:cubicBezTo>
                  <a:cubicBezTo>
                    <a:pt x="240" y="341"/>
                    <a:pt x="393" y="401"/>
                    <a:pt x="555" y="392"/>
                  </a:cubicBezTo>
                  <a:cubicBezTo>
                    <a:pt x="717" y="383"/>
                    <a:pt x="1023" y="319"/>
                    <a:pt x="1127" y="265"/>
                  </a:cubicBezTo>
                  <a:lnTo>
                    <a:pt x="1179" y="70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66" name="Text Box 43"/>
            <p:cNvSpPr txBox="1">
              <a:spLocks noChangeArrowheads="1"/>
            </p:cNvSpPr>
            <p:nvPr/>
          </p:nvSpPr>
          <p:spPr bwMode="auto">
            <a:xfrm>
              <a:off x="5420" y="13745"/>
              <a:ext cx="829" cy="67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 sz="1600">
                  <a:solidFill>
                    <a:srgbClr val="FF6600"/>
                  </a:solidFill>
                </a:rPr>
                <a:t>20</a:t>
              </a:r>
              <a:endParaRPr lang="pl-PL" sz="1600">
                <a:solidFill>
                  <a:srgbClr val="000000"/>
                </a:solidFill>
              </a:endParaRPr>
            </a:p>
          </p:txBody>
        </p:sp>
        <p:sp>
          <p:nvSpPr>
            <p:cNvPr id="42067" name="AutoShape 44"/>
            <p:cNvSpPr>
              <a:spLocks noChangeArrowheads="1"/>
            </p:cNvSpPr>
            <p:nvPr/>
          </p:nvSpPr>
          <p:spPr bwMode="auto">
            <a:xfrm rot="6040096">
              <a:off x="5830" y="12135"/>
              <a:ext cx="360" cy="937"/>
            </a:xfrm>
            <a:prstGeom prst="flowChartCollate">
              <a:avLst/>
            </a:prstGeom>
            <a:solidFill>
              <a:srgbClr val="0000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</p:grpSp>
      <p:sp>
        <p:nvSpPr>
          <p:cNvPr id="42004" name="AutoShape 525"/>
          <p:cNvSpPr>
            <a:spLocks noChangeArrowheads="1"/>
          </p:cNvSpPr>
          <p:nvPr/>
        </p:nvSpPr>
        <p:spPr bwMode="auto">
          <a:xfrm>
            <a:off x="3276600" y="0"/>
            <a:ext cx="2514600" cy="1371600"/>
          </a:xfrm>
          <a:prstGeom prst="horizontalScroll">
            <a:avLst>
              <a:gd name="adj" fmla="val 25000"/>
            </a:avLst>
          </a:prstGeom>
          <a:gradFill rotWithShape="0">
            <a:gsLst>
              <a:gs pos="0">
                <a:srgbClr val="66CCFF"/>
              </a:gs>
              <a:gs pos="50000">
                <a:srgbClr val="FFFFFF"/>
              </a:gs>
              <a:gs pos="100000">
                <a:srgbClr val="66CCFF"/>
              </a:gs>
            </a:gsLst>
            <a:lin ang="0" scaled="1"/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lt-LT"/>
          </a:p>
        </p:txBody>
      </p:sp>
      <p:grpSp>
        <p:nvGrpSpPr>
          <p:cNvPr id="41997" name="Group 133"/>
          <p:cNvGrpSpPr>
            <a:grpSpLocks/>
          </p:cNvGrpSpPr>
          <p:nvPr/>
        </p:nvGrpSpPr>
        <p:grpSpPr bwMode="auto">
          <a:xfrm>
            <a:off x="5988050" y="1828800"/>
            <a:ext cx="857250" cy="3165475"/>
            <a:chOff x="1632" y="240"/>
            <a:chExt cx="540" cy="1994"/>
          </a:xfrm>
        </p:grpSpPr>
        <p:sp>
          <p:nvSpPr>
            <p:cNvPr id="42043" name="Freeform 134"/>
            <p:cNvSpPr>
              <a:spLocks/>
            </p:cNvSpPr>
            <p:nvPr/>
          </p:nvSpPr>
          <p:spPr bwMode="auto">
            <a:xfrm>
              <a:off x="1644" y="288"/>
              <a:ext cx="516" cy="1946"/>
            </a:xfrm>
            <a:custGeom>
              <a:avLst/>
              <a:gdLst>
                <a:gd name="T0" fmla="*/ 1 w 728"/>
                <a:gd name="T1" fmla="*/ 1 h 2792"/>
                <a:gd name="T2" fmla="*/ 1 w 728"/>
                <a:gd name="T3" fmla="*/ 3 h 2792"/>
                <a:gd name="T4" fmla="*/ 1 w 728"/>
                <a:gd name="T5" fmla="*/ 3 h 2792"/>
                <a:gd name="T6" fmla="*/ 1 w 728"/>
                <a:gd name="T7" fmla="*/ 3 h 2792"/>
                <a:gd name="T8" fmla="*/ 1 w 728"/>
                <a:gd name="T9" fmla="*/ 3 h 2792"/>
                <a:gd name="T10" fmla="*/ 1 w 728"/>
                <a:gd name="T11" fmla="*/ 2 h 2792"/>
                <a:gd name="T12" fmla="*/ 1 w 728"/>
                <a:gd name="T13" fmla="*/ 1 h 2792"/>
                <a:gd name="T14" fmla="*/ 1 w 728"/>
                <a:gd name="T15" fmla="*/ 1 h 2792"/>
                <a:gd name="T16" fmla="*/ 1 w 728"/>
                <a:gd name="T17" fmla="*/ 1 h 2792"/>
                <a:gd name="T18" fmla="*/ 1 w 728"/>
                <a:gd name="T19" fmla="*/ 1 h 2792"/>
                <a:gd name="T20" fmla="*/ 1 w 728"/>
                <a:gd name="T21" fmla="*/ 1 h 2792"/>
                <a:gd name="T22" fmla="*/ 1 w 728"/>
                <a:gd name="T23" fmla="*/ 1 h 2792"/>
                <a:gd name="T24" fmla="*/ 1 w 728"/>
                <a:gd name="T25" fmla="*/ 0 h 2792"/>
                <a:gd name="T26" fmla="*/ 1 w 728"/>
                <a:gd name="T27" fmla="*/ 1 h 2792"/>
                <a:gd name="T28" fmla="*/ 1 w 728"/>
                <a:gd name="T29" fmla="*/ 1 h 2792"/>
                <a:gd name="T30" fmla="*/ 1 w 728"/>
                <a:gd name="T31" fmla="*/ 1 h 2792"/>
                <a:gd name="T32" fmla="*/ 1 w 728"/>
                <a:gd name="T33" fmla="*/ 1 h 2792"/>
                <a:gd name="T34" fmla="*/ 1 w 728"/>
                <a:gd name="T35" fmla="*/ 1 h 2792"/>
                <a:gd name="T36" fmla="*/ 0 w 728"/>
                <a:gd name="T37" fmla="*/ 1 h 2792"/>
                <a:gd name="T38" fmla="*/ 1 w 728"/>
                <a:gd name="T39" fmla="*/ 1 h 27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28"/>
                <a:gd name="T61" fmla="*/ 0 h 2792"/>
                <a:gd name="T62" fmla="*/ 728 w 728"/>
                <a:gd name="T63" fmla="*/ 2792 h 27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28" h="2792">
                  <a:moveTo>
                    <a:pt x="8" y="1702"/>
                  </a:moveTo>
                  <a:lnTo>
                    <a:pt x="104" y="2574"/>
                  </a:lnTo>
                  <a:lnTo>
                    <a:pt x="240" y="2784"/>
                  </a:lnTo>
                  <a:lnTo>
                    <a:pt x="616" y="2792"/>
                  </a:lnTo>
                  <a:lnTo>
                    <a:pt x="728" y="2591"/>
                  </a:lnTo>
                  <a:lnTo>
                    <a:pt x="616" y="1962"/>
                  </a:lnTo>
                  <a:lnTo>
                    <a:pt x="624" y="1274"/>
                  </a:lnTo>
                  <a:lnTo>
                    <a:pt x="556" y="974"/>
                  </a:lnTo>
                  <a:lnTo>
                    <a:pt x="628" y="770"/>
                  </a:lnTo>
                  <a:lnTo>
                    <a:pt x="688" y="506"/>
                  </a:lnTo>
                  <a:lnTo>
                    <a:pt x="696" y="176"/>
                  </a:lnTo>
                  <a:lnTo>
                    <a:pt x="608" y="42"/>
                  </a:lnTo>
                  <a:lnTo>
                    <a:pt x="384" y="0"/>
                  </a:lnTo>
                  <a:lnTo>
                    <a:pt x="216" y="101"/>
                  </a:lnTo>
                  <a:lnTo>
                    <a:pt x="128" y="361"/>
                  </a:lnTo>
                  <a:lnTo>
                    <a:pt x="88" y="595"/>
                  </a:lnTo>
                  <a:lnTo>
                    <a:pt x="136" y="904"/>
                  </a:lnTo>
                  <a:lnTo>
                    <a:pt x="58" y="1010"/>
                  </a:lnTo>
                  <a:lnTo>
                    <a:pt x="0" y="1342"/>
                  </a:lnTo>
                  <a:lnTo>
                    <a:pt x="8" y="1702"/>
                  </a:lnTo>
                  <a:close/>
                </a:path>
              </a:pathLst>
            </a:custGeom>
            <a:gradFill rotWithShape="0">
              <a:gsLst>
                <a:gs pos="0">
                  <a:srgbClr val="95B07B"/>
                </a:gs>
                <a:gs pos="100000">
                  <a:srgbClr val="336600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44" name="Freeform 135"/>
            <p:cNvSpPr>
              <a:spLocks/>
            </p:cNvSpPr>
            <p:nvPr/>
          </p:nvSpPr>
          <p:spPr bwMode="auto">
            <a:xfrm>
              <a:off x="1716" y="377"/>
              <a:ext cx="446" cy="250"/>
            </a:xfrm>
            <a:custGeom>
              <a:avLst/>
              <a:gdLst>
                <a:gd name="T0" fmla="*/ 1 w 630"/>
                <a:gd name="T1" fmla="*/ 2 h 205"/>
                <a:gd name="T2" fmla="*/ 1 w 630"/>
                <a:gd name="T3" fmla="*/ 968 h 205"/>
                <a:gd name="T4" fmla="*/ 1 w 630"/>
                <a:gd name="T5" fmla="*/ 1854 h 205"/>
                <a:gd name="T6" fmla="*/ 1 w 630"/>
                <a:gd name="T7" fmla="*/ 2711 h 205"/>
                <a:gd name="T8" fmla="*/ 1 w 630"/>
                <a:gd name="T9" fmla="*/ 3024 h 205"/>
                <a:gd name="T10" fmla="*/ 1 w 630"/>
                <a:gd name="T11" fmla="*/ 4215 h 205"/>
                <a:gd name="T12" fmla="*/ 1 w 630"/>
                <a:gd name="T13" fmla="*/ 8315 h 205"/>
                <a:gd name="T14" fmla="*/ 1 w 630"/>
                <a:gd name="T15" fmla="*/ 7689 h 205"/>
                <a:gd name="T16" fmla="*/ 1 w 630"/>
                <a:gd name="T17" fmla="*/ 6505 h 205"/>
                <a:gd name="T18" fmla="*/ 1 w 630"/>
                <a:gd name="T19" fmla="*/ 5773 h 205"/>
                <a:gd name="T20" fmla="*/ 1 w 630"/>
                <a:gd name="T21" fmla="*/ 5706 h 205"/>
                <a:gd name="T22" fmla="*/ 1 w 630"/>
                <a:gd name="T23" fmla="*/ 1578 h 205"/>
                <a:gd name="T24" fmla="*/ 1 w 630"/>
                <a:gd name="T25" fmla="*/ 2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0"/>
                <a:gd name="T40" fmla="*/ 0 h 205"/>
                <a:gd name="T41" fmla="*/ 630 w 630"/>
                <a:gd name="T42" fmla="*/ 205 h 2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0" h="205">
                  <a:moveTo>
                    <a:pt x="72" y="2"/>
                  </a:moveTo>
                  <a:cubicBezTo>
                    <a:pt x="93" y="0"/>
                    <a:pt x="114" y="15"/>
                    <a:pt x="151" y="22"/>
                  </a:cubicBezTo>
                  <a:cubicBezTo>
                    <a:pt x="187" y="29"/>
                    <a:pt x="244" y="36"/>
                    <a:pt x="296" y="43"/>
                  </a:cubicBezTo>
                  <a:cubicBezTo>
                    <a:pt x="347" y="49"/>
                    <a:pt x="420" y="57"/>
                    <a:pt x="464" y="62"/>
                  </a:cubicBezTo>
                  <a:cubicBezTo>
                    <a:pt x="508" y="66"/>
                    <a:pt x="540" y="64"/>
                    <a:pt x="560" y="70"/>
                  </a:cubicBezTo>
                  <a:cubicBezTo>
                    <a:pt x="581" y="76"/>
                    <a:pt x="587" y="77"/>
                    <a:pt x="589" y="97"/>
                  </a:cubicBezTo>
                  <a:cubicBezTo>
                    <a:pt x="591" y="117"/>
                    <a:pt x="630" y="179"/>
                    <a:pt x="575" y="192"/>
                  </a:cubicBezTo>
                  <a:cubicBezTo>
                    <a:pt x="520" y="205"/>
                    <a:pt x="336" y="184"/>
                    <a:pt x="256" y="177"/>
                  </a:cubicBezTo>
                  <a:cubicBezTo>
                    <a:pt x="176" y="170"/>
                    <a:pt x="133" y="157"/>
                    <a:pt x="94" y="150"/>
                  </a:cubicBezTo>
                  <a:cubicBezTo>
                    <a:pt x="54" y="143"/>
                    <a:pt x="30" y="136"/>
                    <a:pt x="15" y="133"/>
                  </a:cubicBezTo>
                  <a:cubicBezTo>
                    <a:pt x="0" y="130"/>
                    <a:pt x="5" y="148"/>
                    <a:pt x="6" y="132"/>
                  </a:cubicBezTo>
                  <a:cubicBezTo>
                    <a:pt x="7" y="116"/>
                    <a:pt x="10" y="58"/>
                    <a:pt x="21" y="36"/>
                  </a:cubicBezTo>
                  <a:cubicBezTo>
                    <a:pt x="32" y="14"/>
                    <a:pt x="50" y="5"/>
                    <a:pt x="72" y="2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45" name="Oval 136"/>
            <p:cNvSpPr>
              <a:spLocks noChangeArrowheads="1"/>
            </p:cNvSpPr>
            <p:nvPr/>
          </p:nvSpPr>
          <p:spPr bwMode="auto">
            <a:xfrm>
              <a:off x="1754" y="412"/>
              <a:ext cx="136" cy="134"/>
            </a:xfrm>
            <a:prstGeom prst="ellipse">
              <a:avLst/>
            </a:prstGeom>
            <a:gradFill rotWithShape="0">
              <a:gsLst>
                <a:gs pos="0">
                  <a:srgbClr val="6A6954"/>
                </a:gs>
                <a:gs pos="50000">
                  <a:srgbClr val="FFFFFF"/>
                </a:gs>
                <a:gs pos="100000">
                  <a:srgbClr val="6A6954"/>
                </a:gs>
              </a:gsLst>
              <a:lin ang="5400000" scaled="1"/>
            </a:gradFill>
            <a:ln w="63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  <p:sp>
          <p:nvSpPr>
            <p:cNvPr id="42046" name="Oval 137"/>
            <p:cNvSpPr>
              <a:spLocks noChangeArrowheads="1"/>
            </p:cNvSpPr>
            <p:nvPr/>
          </p:nvSpPr>
          <p:spPr bwMode="auto">
            <a:xfrm>
              <a:off x="1795" y="475"/>
              <a:ext cx="68" cy="67"/>
            </a:xfrm>
            <a:prstGeom prst="ellipse">
              <a:avLst/>
            </a:prstGeom>
            <a:gradFill rotWithShape="0">
              <a:gsLst>
                <a:gs pos="0">
                  <a:srgbClr val="979797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63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  <p:sp>
          <p:nvSpPr>
            <p:cNvPr id="42047" name="Freeform 138"/>
            <p:cNvSpPr>
              <a:spLocks/>
            </p:cNvSpPr>
            <p:nvPr/>
          </p:nvSpPr>
          <p:spPr bwMode="auto">
            <a:xfrm rot="-678984">
              <a:off x="1992" y="379"/>
              <a:ext cx="102" cy="35"/>
            </a:xfrm>
            <a:custGeom>
              <a:avLst/>
              <a:gdLst>
                <a:gd name="T0" fmla="*/ 1 w 181"/>
                <a:gd name="T1" fmla="*/ 0 h 50"/>
                <a:gd name="T2" fmla="*/ 1 w 181"/>
                <a:gd name="T3" fmla="*/ 1 h 50"/>
                <a:gd name="T4" fmla="*/ 1 w 181"/>
                <a:gd name="T5" fmla="*/ 1 h 50"/>
                <a:gd name="T6" fmla="*/ 1 w 181"/>
                <a:gd name="T7" fmla="*/ 1 h 50"/>
                <a:gd name="T8" fmla="*/ 1 w 181"/>
                <a:gd name="T9" fmla="*/ 1 h 50"/>
                <a:gd name="T10" fmla="*/ 1 w 181"/>
                <a:gd name="T11" fmla="*/ 1 h 50"/>
                <a:gd name="T12" fmla="*/ 1 w 181"/>
                <a:gd name="T13" fmla="*/ 1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1"/>
                <a:gd name="T22" fmla="*/ 0 h 50"/>
                <a:gd name="T23" fmla="*/ 181 w 181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1" h="50">
                  <a:moveTo>
                    <a:pt x="63" y="0"/>
                  </a:moveTo>
                  <a:cubicBezTo>
                    <a:pt x="66" y="1"/>
                    <a:pt x="90" y="2"/>
                    <a:pt x="81" y="4"/>
                  </a:cubicBezTo>
                  <a:cubicBezTo>
                    <a:pt x="72" y="6"/>
                    <a:pt x="14" y="8"/>
                    <a:pt x="7" y="12"/>
                  </a:cubicBezTo>
                  <a:cubicBezTo>
                    <a:pt x="0" y="16"/>
                    <a:pt x="20" y="27"/>
                    <a:pt x="35" y="26"/>
                  </a:cubicBezTo>
                  <a:cubicBezTo>
                    <a:pt x="50" y="25"/>
                    <a:pt x="81" y="7"/>
                    <a:pt x="97" y="8"/>
                  </a:cubicBezTo>
                  <a:cubicBezTo>
                    <a:pt x="113" y="9"/>
                    <a:pt x="119" y="25"/>
                    <a:pt x="133" y="32"/>
                  </a:cubicBezTo>
                  <a:cubicBezTo>
                    <a:pt x="147" y="39"/>
                    <a:pt x="171" y="46"/>
                    <a:pt x="181" y="5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48" name="Freeform 139"/>
            <p:cNvSpPr>
              <a:spLocks/>
            </p:cNvSpPr>
            <p:nvPr/>
          </p:nvSpPr>
          <p:spPr bwMode="auto">
            <a:xfrm rot="1480563" flipH="1">
              <a:off x="1754" y="346"/>
              <a:ext cx="128" cy="35"/>
            </a:xfrm>
            <a:custGeom>
              <a:avLst/>
              <a:gdLst>
                <a:gd name="T0" fmla="*/ 1 w 181"/>
                <a:gd name="T1" fmla="*/ 0 h 50"/>
                <a:gd name="T2" fmla="*/ 1 w 181"/>
                <a:gd name="T3" fmla="*/ 1 h 50"/>
                <a:gd name="T4" fmla="*/ 1 w 181"/>
                <a:gd name="T5" fmla="*/ 1 h 50"/>
                <a:gd name="T6" fmla="*/ 1 w 181"/>
                <a:gd name="T7" fmla="*/ 1 h 50"/>
                <a:gd name="T8" fmla="*/ 1 w 181"/>
                <a:gd name="T9" fmla="*/ 1 h 50"/>
                <a:gd name="T10" fmla="*/ 1 w 181"/>
                <a:gd name="T11" fmla="*/ 1 h 50"/>
                <a:gd name="T12" fmla="*/ 1 w 181"/>
                <a:gd name="T13" fmla="*/ 1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1"/>
                <a:gd name="T22" fmla="*/ 0 h 50"/>
                <a:gd name="T23" fmla="*/ 181 w 181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1" h="50">
                  <a:moveTo>
                    <a:pt x="63" y="0"/>
                  </a:moveTo>
                  <a:cubicBezTo>
                    <a:pt x="66" y="1"/>
                    <a:pt x="90" y="2"/>
                    <a:pt x="81" y="4"/>
                  </a:cubicBezTo>
                  <a:cubicBezTo>
                    <a:pt x="72" y="6"/>
                    <a:pt x="14" y="8"/>
                    <a:pt x="7" y="12"/>
                  </a:cubicBezTo>
                  <a:cubicBezTo>
                    <a:pt x="0" y="16"/>
                    <a:pt x="20" y="27"/>
                    <a:pt x="35" y="26"/>
                  </a:cubicBezTo>
                  <a:cubicBezTo>
                    <a:pt x="50" y="25"/>
                    <a:pt x="81" y="7"/>
                    <a:pt x="97" y="8"/>
                  </a:cubicBezTo>
                  <a:cubicBezTo>
                    <a:pt x="113" y="9"/>
                    <a:pt x="119" y="25"/>
                    <a:pt x="133" y="32"/>
                  </a:cubicBezTo>
                  <a:cubicBezTo>
                    <a:pt x="147" y="39"/>
                    <a:pt x="171" y="46"/>
                    <a:pt x="181" y="5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49" name="Oval 140"/>
            <p:cNvSpPr>
              <a:spLocks noChangeArrowheads="1"/>
            </p:cNvSpPr>
            <p:nvPr/>
          </p:nvSpPr>
          <p:spPr bwMode="auto">
            <a:xfrm>
              <a:off x="1924" y="446"/>
              <a:ext cx="136" cy="134"/>
            </a:xfrm>
            <a:prstGeom prst="ellipse">
              <a:avLst/>
            </a:prstGeom>
            <a:gradFill rotWithShape="0">
              <a:gsLst>
                <a:gs pos="0">
                  <a:srgbClr val="6A6954"/>
                </a:gs>
                <a:gs pos="50000">
                  <a:srgbClr val="FFFFFF"/>
                </a:gs>
                <a:gs pos="100000">
                  <a:srgbClr val="6A6954"/>
                </a:gs>
              </a:gsLst>
              <a:lin ang="5400000" scaled="1"/>
            </a:gradFill>
            <a:ln w="63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  <p:sp>
          <p:nvSpPr>
            <p:cNvPr id="42050" name="Oval 141"/>
            <p:cNvSpPr>
              <a:spLocks noChangeArrowheads="1"/>
            </p:cNvSpPr>
            <p:nvPr/>
          </p:nvSpPr>
          <p:spPr bwMode="auto">
            <a:xfrm>
              <a:off x="1925" y="500"/>
              <a:ext cx="68" cy="67"/>
            </a:xfrm>
            <a:prstGeom prst="ellipse">
              <a:avLst/>
            </a:prstGeom>
            <a:gradFill rotWithShape="0">
              <a:gsLst>
                <a:gs pos="0">
                  <a:srgbClr val="979797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63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  <p:sp>
          <p:nvSpPr>
            <p:cNvPr id="42051" name="Freeform 142"/>
            <p:cNvSpPr>
              <a:spLocks/>
            </p:cNvSpPr>
            <p:nvPr/>
          </p:nvSpPr>
          <p:spPr bwMode="auto">
            <a:xfrm>
              <a:off x="1758" y="502"/>
              <a:ext cx="129" cy="58"/>
            </a:xfrm>
            <a:custGeom>
              <a:avLst/>
              <a:gdLst>
                <a:gd name="T0" fmla="*/ 1 w 182"/>
                <a:gd name="T1" fmla="*/ 1 h 83"/>
                <a:gd name="T2" fmla="*/ 1 w 182"/>
                <a:gd name="T3" fmla="*/ 1 h 83"/>
                <a:gd name="T4" fmla="*/ 1 w 182"/>
                <a:gd name="T5" fmla="*/ 1 h 83"/>
                <a:gd name="T6" fmla="*/ 1 w 182"/>
                <a:gd name="T7" fmla="*/ 1 h 83"/>
                <a:gd name="T8" fmla="*/ 1 w 182"/>
                <a:gd name="T9" fmla="*/ 1 h 83"/>
                <a:gd name="T10" fmla="*/ 1 w 182"/>
                <a:gd name="T11" fmla="*/ 1 h 83"/>
                <a:gd name="T12" fmla="*/ 1 w 182"/>
                <a:gd name="T13" fmla="*/ 1 h 83"/>
                <a:gd name="T14" fmla="*/ 1 w 182"/>
                <a:gd name="T15" fmla="*/ 1 h 83"/>
                <a:gd name="T16" fmla="*/ 1 w 182"/>
                <a:gd name="T17" fmla="*/ 1 h 83"/>
                <a:gd name="T18" fmla="*/ 1 w 182"/>
                <a:gd name="T19" fmla="*/ 1 h 83"/>
                <a:gd name="T20" fmla="*/ 1 w 182"/>
                <a:gd name="T21" fmla="*/ 1 h 83"/>
                <a:gd name="T22" fmla="*/ 1 w 182"/>
                <a:gd name="T23" fmla="*/ 1 h 83"/>
                <a:gd name="T24" fmla="*/ 1 w 182"/>
                <a:gd name="T25" fmla="*/ 1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2"/>
                <a:gd name="T40" fmla="*/ 0 h 83"/>
                <a:gd name="T41" fmla="*/ 182 w 182"/>
                <a:gd name="T42" fmla="*/ 83 h 8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2" h="83">
                  <a:moveTo>
                    <a:pt x="4" y="2"/>
                  </a:moveTo>
                  <a:cubicBezTo>
                    <a:pt x="8" y="0"/>
                    <a:pt x="27" y="17"/>
                    <a:pt x="38" y="22"/>
                  </a:cubicBezTo>
                  <a:cubicBezTo>
                    <a:pt x="49" y="27"/>
                    <a:pt x="58" y="28"/>
                    <a:pt x="70" y="30"/>
                  </a:cubicBezTo>
                  <a:cubicBezTo>
                    <a:pt x="82" y="32"/>
                    <a:pt x="99" y="36"/>
                    <a:pt x="112" y="36"/>
                  </a:cubicBezTo>
                  <a:cubicBezTo>
                    <a:pt x="125" y="36"/>
                    <a:pt x="139" y="32"/>
                    <a:pt x="150" y="30"/>
                  </a:cubicBezTo>
                  <a:cubicBezTo>
                    <a:pt x="161" y="28"/>
                    <a:pt x="174" y="21"/>
                    <a:pt x="178" y="24"/>
                  </a:cubicBezTo>
                  <a:cubicBezTo>
                    <a:pt x="182" y="27"/>
                    <a:pt x="177" y="40"/>
                    <a:pt x="172" y="48"/>
                  </a:cubicBezTo>
                  <a:cubicBezTo>
                    <a:pt x="167" y="56"/>
                    <a:pt x="159" y="64"/>
                    <a:pt x="148" y="70"/>
                  </a:cubicBezTo>
                  <a:cubicBezTo>
                    <a:pt x="137" y="76"/>
                    <a:pt x="121" y="81"/>
                    <a:pt x="108" y="82"/>
                  </a:cubicBezTo>
                  <a:cubicBezTo>
                    <a:pt x="95" y="83"/>
                    <a:pt x="84" y="78"/>
                    <a:pt x="72" y="74"/>
                  </a:cubicBezTo>
                  <a:cubicBezTo>
                    <a:pt x="60" y="70"/>
                    <a:pt x="47" y="64"/>
                    <a:pt x="38" y="58"/>
                  </a:cubicBezTo>
                  <a:cubicBezTo>
                    <a:pt x="29" y="52"/>
                    <a:pt x="22" y="44"/>
                    <a:pt x="16" y="36"/>
                  </a:cubicBezTo>
                  <a:cubicBezTo>
                    <a:pt x="10" y="28"/>
                    <a:pt x="0" y="4"/>
                    <a:pt x="4" y="2"/>
                  </a:cubicBezTo>
                  <a:close/>
                </a:path>
              </a:pathLst>
            </a:custGeom>
            <a:solidFill>
              <a:srgbClr val="9B9A7F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52" name="Freeform 143"/>
            <p:cNvSpPr>
              <a:spLocks/>
            </p:cNvSpPr>
            <p:nvPr/>
          </p:nvSpPr>
          <p:spPr bwMode="auto">
            <a:xfrm>
              <a:off x="1931" y="535"/>
              <a:ext cx="129" cy="58"/>
            </a:xfrm>
            <a:custGeom>
              <a:avLst/>
              <a:gdLst>
                <a:gd name="T0" fmla="*/ 1 w 182"/>
                <a:gd name="T1" fmla="*/ 1 h 83"/>
                <a:gd name="T2" fmla="*/ 1 w 182"/>
                <a:gd name="T3" fmla="*/ 1 h 83"/>
                <a:gd name="T4" fmla="*/ 1 w 182"/>
                <a:gd name="T5" fmla="*/ 1 h 83"/>
                <a:gd name="T6" fmla="*/ 1 w 182"/>
                <a:gd name="T7" fmla="*/ 1 h 83"/>
                <a:gd name="T8" fmla="*/ 1 w 182"/>
                <a:gd name="T9" fmla="*/ 1 h 83"/>
                <a:gd name="T10" fmla="*/ 1 w 182"/>
                <a:gd name="T11" fmla="*/ 1 h 83"/>
                <a:gd name="T12" fmla="*/ 1 w 182"/>
                <a:gd name="T13" fmla="*/ 1 h 83"/>
                <a:gd name="T14" fmla="*/ 1 w 182"/>
                <a:gd name="T15" fmla="*/ 1 h 83"/>
                <a:gd name="T16" fmla="*/ 1 w 182"/>
                <a:gd name="T17" fmla="*/ 1 h 83"/>
                <a:gd name="T18" fmla="*/ 1 w 182"/>
                <a:gd name="T19" fmla="*/ 1 h 83"/>
                <a:gd name="T20" fmla="*/ 1 w 182"/>
                <a:gd name="T21" fmla="*/ 1 h 83"/>
                <a:gd name="T22" fmla="*/ 1 w 182"/>
                <a:gd name="T23" fmla="*/ 1 h 83"/>
                <a:gd name="T24" fmla="*/ 1 w 182"/>
                <a:gd name="T25" fmla="*/ 1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2"/>
                <a:gd name="T40" fmla="*/ 0 h 83"/>
                <a:gd name="T41" fmla="*/ 182 w 182"/>
                <a:gd name="T42" fmla="*/ 83 h 8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2" h="83">
                  <a:moveTo>
                    <a:pt x="4" y="2"/>
                  </a:moveTo>
                  <a:cubicBezTo>
                    <a:pt x="8" y="0"/>
                    <a:pt x="27" y="17"/>
                    <a:pt x="38" y="22"/>
                  </a:cubicBezTo>
                  <a:cubicBezTo>
                    <a:pt x="49" y="27"/>
                    <a:pt x="58" y="28"/>
                    <a:pt x="70" y="30"/>
                  </a:cubicBezTo>
                  <a:cubicBezTo>
                    <a:pt x="82" y="32"/>
                    <a:pt x="99" y="36"/>
                    <a:pt x="112" y="36"/>
                  </a:cubicBezTo>
                  <a:cubicBezTo>
                    <a:pt x="125" y="36"/>
                    <a:pt x="139" y="32"/>
                    <a:pt x="150" y="30"/>
                  </a:cubicBezTo>
                  <a:cubicBezTo>
                    <a:pt x="161" y="28"/>
                    <a:pt x="174" y="21"/>
                    <a:pt x="178" y="24"/>
                  </a:cubicBezTo>
                  <a:cubicBezTo>
                    <a:pt x="182" y="27"/>
                    <a:pt x="177" y="40"/>
                    <a:pt x="172" y="48"/>
                  </a:cubicBezTo>
                  <a:cubicBezTo>
                    <a:pt x="167" y="56"/>
                    <a:pt x="159" y="64"/>
                    <a:pt x="148" y="70"/>
                  </a:cubicBezTo>
                  <a:cubicBezTo>
                    <a:pt x="137" y="76"/>
                    <a:pt x="121" y="81"/>
                    <a:pt x="108" y="82"/>
                  </a:cubicBezTo>
                  <a:cubicBezTo>
                    <a:pt x="95" y="83"/>
                    <a:pt x="84" y="78"/>
                    <a:pt x="72" y="74"/>
                  </a:cubicBezTo>
                  <a:cubicBezTo>
                    <a:pt x="60" y="70"/>
                    <a:pt x="47" y="64"/>
                    <a:pt x="38" y="58"/>
                  </a:cubicBezTo>
                  <a:cubicBezTo>
                    <a:pt x="29" y="52"/>
                    <a:pt x="22" y="44"/>
                    <a:pt x="16" y="36"/>
                  </a:cubicBezTo>
                  <a:cubicBezTo>
                    <a:pt x="10" y="28"/>
                    <a:pt x="0" y="4"/>
                    <a:pt x="4" y="2"/>
                  </a:cubicBezTo>
                  <a:close/>
                </a:path>
              </a:pathLst>
            </a:custGeom>
            <a:solidFill>
              <a:srgbClr val="9B9A7F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53" name="Freeform 144"/>
            <p:cNvSpPr>
              <a:spLocks/>
            </p:cNvSpPr>
            <p:nvPr/>
          </p:nvSpPr>
          <p:spPr bwMode="auto">
            <a:xfrm rot="823541" flipV="1">
              <a:off x="1764" y="411"/>
              <a:ext cx="129" cy="58"/>
            </a:xfrm>
            <a:custGeom>
              <a:avLst/>
              <a:gdLst>
                <a:gd name="T0" fmla="*/ 1 w 182"/>
                <a:gd name="T1" fmla="*/ 1 h 83"/>
                <a:gd name="T2" fmla="*/ 1 w 182"/>
                <a:gd name="T3" fmla="*/ 1 h 83"/>
                <a:gd name="T4" fmla="*/ 1 w 182"/>
                <a:gd name="T5" fmla="*/ 1 h 83"/>
                <a:gd name="T6" fmla="*/ 1 w 182"/>
                <a:gd name="T7" fmla="*/ 1 h 83"/>
                <a:gd name="T8" fmla="*/ 1 w 182"/>
                <a:gd name="T9" fmla="*/ 1 h 83"/>
                <a:gd name="T10" fmla="*/ 1 w 182"/>
                <a:gd name="T11" fmla="*/ 1 h 83"/>
                <a:gd name="T12" fmla="*/ 1 w 182"/>
                <a:gd name="T13" fmla="*/ 1 h 83"/>
                <a:gd name="T14" fmla="*/ 1 w 182"/>
                <a:gd name="T15" fmla="*/ 1 h 83"/>
                <a:gd name="T16" fmla="*/ 1 w 182"/>
                <a:gd name="T17" fmla="*/ 1 h 83"/>
                <a:gd name="T18" fmla="*/ 1 w 182"/>
                <a:gd name="T19" fmla="*/ 1 h 83"/>
                <a:gd name="T20" fmla="*/ 1 w 182"/>
                <a:gd name="T21" fmla="*/ 1 h 83"/>
                <a:gd name="T22" fmla="*/ 1 w 182"/>
                <a:gd name="T23" fmla="*/ 1 h 83"/>
                <a:gd name="T24" fmla="*/ 1 w 182"/>
                <a:gd name="T25" fmla="*/ 1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2"/>
                <a:gd name="T40" fmla="*/ 0 h 83"/>
                <a:gd name="T41" fmla="*/ 182 w 182"/>
                <a:gd name="T42" fmla="*/ 83 h 8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2" h="83">
                  <a:moveTo>
                    <a:pt x="4" y="2"/>
                  </a:moveTo>
                  <a:cubicBezTo>
                    <a:pt x="8" y="0"/>
                    <a:pt x="27" y="17"/>
                    <a:pt x="38" y="22"/>
                  </a:cubicBezTo>
                  <a:cubicBezTo>
                    <a:pt x="49" y="27"/>
                    <a:pt x="58" y="28"/>
                    <a:pt x="70" y="30"/>
                  </a:cubicBezTo>
                  <a:cubicBezTo>
                    <a:pt x="82" y="32"/>
                    <a:pt x="99" y="36"/>
                    <a:pt x="112" y="36"/>
                  </a:cubicBezTo>
                  <a:cubicBezTo>
                    <a:pt x="125" y="36"/>
                    <a:pt x="139" y="32"/>
                    <a:pt x="150" y="30"/>
                  </a:cubicBezTo>
                  <a:cubicBezTo>
                    <a:pt x="161" y="28"/>
                    <a:pt x="174" y="21"/>
                    <a:pt x="178" y="24"/>
                  </a:cubicBezTo>
                  <a:cubicBezTo>
                    <a:pt x="182" y="27"/>
                    <a:pt x="177" y="40"/>
                    <a:pt x="172" y="48"/>
                  </a:cubicBezTo>
                  <a:cubicBezTo>
                    <a:pt x="167" y="56"/>
                    <a:pt x="159" y="64"/>
                    <a:pt x="148" y="70"/>
                  </a:cubicBezTo>
                  <a:cubicBezTo>
                    <a:pt x="137" y="76"/>
                    <a:pt x="121" y="81"/>
                    <a:pt x="108" y="82"/>
                  </a:cubicBezTo>
                  <a:cubicBezTo>
                    <a:pt x="95" y="83"/>
                    <a:pt x="84" y="78"/>
                    <a:pt x="72" y="74"/>
                  </a:cubicBezTo>
                  <a:cubicBezTo>
                    <a:pt x="60" y="70"/>
                    <a:pt x="47" y="64"/>
                    <a:pt x="38" y="58"/>
                  </a:cubicBezTo>
                  <a:cubicBezTo>
                    <a:pt x="29" y="52"/>
                    <a:pt x="22" y="44"/>
                    <a:pt x="16" y="36"/>
                  </a:cubicBezTo>
                  <a:cubicBezTo>
                    <a:pt x="10" y="28"/>
                    <a:pt x="0" y="4"/>
                    <a:pt x="4" y="2"/>
                  </a:cubicBezTo>
                  <a:close/>
                </a:path>
              </a:pathLst>
            </a:custGeom>
            <a:solidFill>
              <a:srgbClr val="9B9A7F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54" name="Freeform 145"/>
            <p:cNvSpPr>
              <a:spLocks/>
            </p:cNvSpPr>
            <p:nvPr/>
          </p:nvSpPr>
          <p:spPr bwMode="auto">
            <a:xfrm rot="823541" flipV="1">
              <a:off x="1932" y="445"/>
              <a:ext cx="129" cy="58"/>
            </a:xfrm>
            <a:custGeom>
              <a:avLst/>
              <a:gdLst>
                <a:gd name="T0" fmla="*/ 1 w 182"/>
                <a:gd name="T1" fmla="*/ 1 h 83"/>
                <a:gd name="T2" fmla="*/ 1 w 182"/>
                <a:gd name="T3" fmla="*/ 1 h 83"/>
                <a:gd name="T4" fmla="*/ 1 w 182"/>
                <a:gd name="T5" fmla="*/ 1 h 83"/>
                <a:gd name="T6" fmla="*/ 1 w 182"/>
                <a:gd name="T7" fmla="*/ 1 h 83"/>
                <a:gd name="T8" fmla="*/ 1 w 182"/>
                <a:gd name="T9" fmla="*/ 1 h 83"/>
                <a:gd name="T10" fmla="*/ 1 w 182"/>
                <a:gd name="T11" fmla="*/ 1 h 83"/>
                <a:gd name="T12" fmla="*/ 1 w 182"/>
                <a:gd name="T13" fmla="*/ 1 h 83"/>
                <a:gd name="T14" fmla="*/ 1 w 182"/>
                <a:gd name="T15" fmla="*/ 1 h 83"/>
                <a:gd name="T16" fmla="*/ 1 w 182"/>
                <a:gd name="T17" fmla="*/ 1 h 83"/>
                <a:gd name="T18" fmla="*/ 1 w 182"/>
                <a:gd name="T19" fmla="*/ 1 h 83"/>
                <a:gd name="T20" fmla="*/ 1 w 182"/>
                <a:gd name="T21" fmla="*/ 1 h 83"/>
                <a:gd name="T22" fmla="*/ 1 w 182"/>
                <a:gd name="T23" fmla="*/ 1 h 83"/>
                <a:gd name="T24" fmla="*/ 1 w 182"/>
                <a:gd name="T25" fmla="*/ 1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2"/>
                <a:gd name="T40" fmla="*/ 0 h 83"/>
                <a:gd name="T41" fmla="*/ 182 w 182"/>
                <a:gd name="T42" fmla="*/ 83 h 8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2" h="83">
                  <a:moveTo>
                    <a:pt x="4" y="2"/>
                  </a:moveTo>
                  <a:cubicBezTo>
                    <a:pt x="8" y="0"/>
                    <a:pt x="27" y="17"/>
                    <a:pt x="38" y="22"/>
                  </a:cubicBezTo>
                  <a:cubicBezTo>
                    <a:pt x="49" y="27"/>
                    <a:pt x="58" y="28"/>
                    <a:pt x="70" y="30"/>
                  </a:cubicBezTo>
                  <a:cubicBezTo>
                    <a:pt x="82" y="32"/>
                    <a:pt x="99" y="36"/>
                    <a:pt x="112" y="36"/>
                  </a:cubicBezTo>
                  <a:cubicBezTo>
                    <a:pt x="125" y="36"/>
                    <a:pt x="139" y="32"/>
                    <a:pt x="150" y="30"/>
                  </a:cubicBezTo>
                  <a:cubicBezTo>
                    <a:pt x="161" y="28"/>
                    <a:pt x="174" y="21"/>
                    <a:pt x="178" y="24"/>
                  </a:cubicBezTo>
                  <a:cubicBezTo>
                    <a:pt x="182" y="27"/>
                    <a:pt x="177" y="40"/>
                    <a:pt x="172" y="48"/>
                  </a:cubicBezTo>
                  <a:cubicBezTo>
                    <a:pt x="167" y="56"/>
                    <a:pt x="159" y="64"/>
                    <a:pt x="148" y="70"/>
                  </a:cubicBezTo>
                  <a:cubicBezTo>
                    <a:pt x="137" y="76"/>
                    <a:pt x="121" y="81"/>
                    <a:pt x="108" y="82"/>
                  </a:cubicBezTo>
                  <a:cubicBezTo>
                    <a:pt x="95" y="83"/>
                    <a:pt x="84" y="78"/>
                    <a:pt x="72" y="74"/>
                  </a:cubicBezTo>
                  <a:cubicBezTo>
                    <a:pt x="60" y="70"/>
                    <a:pt x="47" y="64"/>
                    <a:pt x="38" y="58"/>
                  </a:cubicBezTo>
                  <a:cubicBezTo>
                    <a:pt x="29" y="52"/>
                    <a:pt x="22" y="44"/>
                    <a:pt x="16" y="36"/>
                  </a:cubicBezTo>
                  <a:cubicBezTo>
                    <a:pt x="10" y="28"/>
                    <a:pt x="0" y="4"/>
                    <a:pt x="4" y="2"/>
                  </a:cubicBezTo>
                  <a:close/>
                </a:path>
              </a:pathLst>
            </a:custGeom>
            <a:solidFill>
              <a:srgbClr val="9B9A7F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55" name="Freeform 146"/>
            <p:cNvSpPr>
              <a:spLocks/>
            </p:cNvSpPr>
            <p:nvPr/>
          </p:nvSpPr>
          <p:spPr bwMode="auto">
            <a:xfrm>
              <a:off x="1632" y="1032"/>
              <a:ext cx="474" cy="258"/>
            </a:xfrm>
            <a:custGeom>
              <a:avLst/>
              <a:gdLst>
                <a:gd name="T0" fmla="*/ 1 w 668"/>
                <a:gd name="T1" fmla="*/ 1 h 371"/>
                <a:gd name="T2" fmla="*/ 1 w 668"/>
                <a:gd name="T3" fmla="*/ 1 h 371"/>
                <a:gd name="T4" fmla="*/ 1 w 668"/>
                <a:gd name="T5" fmla="*/ 1 h 371"/>
                <a:gd name="T6" fmla="*/ 1 w 668"/>
                <a:gd name="T7" fmla="*/ 1 h 371"/>
                <a:gd name="T8" fmla="*/ 1 w 668"/>
                <a:gd name="T9" fmla="*/ 1 h 371"/>
                <a:gd name="T10" fmla="*/ 1 w 668"/>
                <a:gd name="T11" fmla="*/ 1 h 371"/>
                <a:gd name="T12" fmla="*/ 1 w 668"/>
                <a:gd name="T13" fmla="*/ 1 h 371"/>
                <a:gd name="T14" fmla="*/ 1 w 668"/>
                <a:gd name="T15" fmla="*/ 1 h 371"/>
                <a:gd name="T16" fmla="*/ 1 w 668"/>
                <a:gd name="T17" fmla="*/ 1 h 371"/>
                <a:gd name="T18" fmla="*/ 1 w 668"/>
                <a:gd name="T19" fmla="*/ 1 h 371"/>
                <a:gd name="T20" fmla="*/ 1 w 668"/>
                <a:gd name="T21" fmla="*/ 1 h 371"/>
                <a:gd name="T22" fmla="*/ 1 w 668"/>
                <a:gd name="T23" fmla="*/ 1 h 371"/>
                <a:gd name="T24" fmla="*/ 1 w 668"/>
                <a:gd name="T25" fmla="*/ 1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8"/>
                <a:gd name="T40" fmla="*/ 0 h 371"/>
                <a:gd name="T41" fmla="*/ 668 w 668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8" h="371">
                  <a:moveTo>
                    <a:pt x="64" y="11"/>
                  </a:moveTo>
                  <a:cubicBezTo>
                    <a:pt x="86" y="0"/>
                    <a:pt x="123" y="33"/>
                    <a:pt x="165" y="39"/>
                  </a:cubicBezTo>
                  <a:cubicBezTo>
                    <a:pt x="207" y="45"/>
                    <a:pt x="261" y="47"/>
                    <a:pt x="315" y="49"/>
                  </a:cubicBezTo>
                  <a:cubicBezTo>
                    <a:pt x="369" y="51"/>
                    <a:pt x="447" y="50"/>
                    <a:pt x="489" y="49"/>
                  </a:cubicBezTo>
                  <a:cubicBezTo>
                    <a:pt x="531" y="48"/>
                    <a:pt x="543" y="35"/>
                    <a:pt x="565" y="43"/>
                  </a:cubicBezTo>
                  <a:cubicBezTo>
                    <a:pt x="587" y="51"/>
                    <a:pt x="612" y="51"/>
                    <a:pt x="620" y="97"/>
                  </a:cubicBezTo>
                  <a:cubicBezTo>
                    <a:pt x="628" y="143"/>
                    <a:pt x="668" y="275"/>
                    <a:pt x="613" y="320"/>
                  </a:cubicBezTo>
                  <a:cubicBezTo>
                    <a:pt x="558" y="365"/>
                    <a:pt x="373" y="363"/>
                    <a:pt x="291" y="367"/>
                  </a:cubicBezTo>
                  <a:cubicBezTo>
                    <a:pt x="209" y="371"/>
                    <a:pt x="163" y="353"/>
                    <a:pt x="122" y="347"/>
                  </a:cubicBezTo>
                  <a:cubicBezTo>
                    <a:pt x="80" y="341"/>
                    <a:pt x="59" y="341"/>
                    <a:pt x="39" y="329"/>
                  </a:cubicBezTo>
                  <a:cubicBezTo>
                    <a:pt x="19" y="317"/>
                    <a:pt x="3" y="312"/>
                    <a:pt x="1" y="275"/>
                  </a:cubicBezTo>
                  <a:cubicBezTo>
                    <a:pt x="0" y="238"/>
                    <a:pt x="24" y="149"/>
                    <a:pt x="34" y="105"/>
                  </a:cubicBezTo>
                  <a:cubicBezTo>
                    <a:pt x="44" y="61"/>
                    <a:pt x="42" y="22"/>
                    <a:pt x="64" y="11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56" name="Text Box 147"/>
            <p:cNvSpPr txBox="1">
              <a:spLocks noChangeArrowheads="1"/>
            </p:cNvSpPr>
            <p:nvPr/>
          </p:nvSpPr>
          <p:spPr bwMode="auto">
            <a:xfrm>
              <a:off x="1704" y="1073"/>
              <a:ext cx="264" cy="28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>
                  <a:solidFill>
                    <a:srgbClr val="00FF00"/>
                  </a:solidFill>
                </a:rPr>
                <a:t>7</a:t>
              </a:r>
            </a:p>
          </p:txBody>
        </p:sp>
        <p:sp>
          <p:nvSpPr>
            <p:cNvPr id="42057" name="Freeform 148"/>
            <p:cNvSpPr>
              <a:spLocks/>
            </p:cNvSpPr>
            <p:nvPr/>
          </p:nvSpPr>
          <p:spPr bwMode="auto">
            <a:xfrm>
              <a:off x="1636" y="1425"/>
              <a:ext cx="461" cy="265"/>
            </a:xfrm>
            <a:custGeom>
              <a:avLst/>
              <a:gdLst>
                <a:gd name="T0" fmla="*/ 1 w 650"/>
                <a:gd name="T1" fmla="*/ 1 h 381"/>
                <a:gd name="T2" fmla="*/ 1 w 650"/>
                <a:gd name="T3" fmla="*/ 1 h 381"/>
                <a:gd name="T4" fmla="*/ 1 w 650"/>
                <a:gd name="T5" fmla="*/ 1 h 381"/>
                <a:gd name="T6" fmla="*/ 1 w 650"/>
                <a:gd name="T7" fmla="*/ 1 h 381"/>
                <a:gd name="T8" fmla="*/ 1 w 650"/>
                <a:gd name="T9" fmla="*/ 1 h 381"/>
                <a:gd name="T10" fmla="*/ 1 w 650"/>
                <a:gd name="T11" fmla="*/ 1 h 381"/>
                <a:gd name="T12" fmla="*/ 1 w 650"/>
                <a:gd name="T13" fmla="*/ 1 h 381"/>
                <a:gd name="T14" fmla="*/ 1 w 650"/>
                <a:gd name="T15" fmla="*/ 1 h 381"/>
                <a:gd name="T16" fmla="*/ 1 w 650"/>
                <a:gd name="T17" fmla="*/ 1 h 381"/>
                <a:gd name="T18" fmla="*/ 1 w 650"/>
                <a:gd name="T19" fmla="*/ 1 h 381"/>
                <a:gd name="T20" fmla="*/ 1 w 650"/>
                <a:gd name="T21" fmla="*/ 1 h 381"/>
                <a:gd name="T22" fmla="*/ 1 w 650"/>
                <a:gd name="T23" fmla="*/ 1 h 381"/>
                <a:gd name="T24" fmla="*/ 1 w 650"/>
                <a:gd name="T25" fmla="*/ 1 h 3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0"/>
                <a:gd name="T40" fmla="*/ 0 h 381"/>
                <a:gd name="T41" fmla="*/ 650 w 650"/>
                <a:gd name="T42" fmla="*/ 381 h 3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0" h="381">
                  <a:moveTo>
                    <a:pt x="26" y="4"/>
                  </a:moveTo>
                  <a:cubicBezTo>
                    <a:pt x="52" y="0"/>
                    <a:pt x="122" y="39"/>
                    <a:pt x="171" y="48"/>
                  </a:cubicBezTo>
                  <a:cubicBezTo>
                    <a:pt x="220" y="57"/>
                    <a:pt x="267" y="56"/>
                    <a:pt x="321" y="58"/>
                  </a:cubicBezTo>
                  <a:cubicBezTo>
                    <a:pt x="375" y="60"/>
                    <a:pt x="445" y="65"/>
                    <a:pt x="495" y="58"/>
                  </a:cubicBezTo>
                  <a:cubicBezTo>
                    <a:pt x="545" y="51"/>
                    <a:pt x="597" y="0"/>
                    <a:pt x="619" y="17"/>
                  </a:cubicBezTo>
                  <a:cubicBezTo>
                    <a:pt x="641" y="34"/>
                    <a:pt x="629" y="110"/>
                    <a:pt x="625" y="161"/>
                  </a:cubicBezTo>
                  <a:cubicBezTo>
                    <a:pt x="621" y="212"/>
                    <a:pt x="650" y="287"/>
                    <a:pt x="595" y="323"/>
                  </a:cubicBezTo>
                  <a:cubicBezTo>
                    <a:pt x="540" y="359"/>
                    <a:pt x="375" y="371"/>
                    <a:pt x="297" y="376"/>
                  </a:cubicBezTo>
                  <a:cubicBezTo>
                    <a:pt x="219" y="381"/>
                    <a:pt x="169" y="362"/>
                    <a:pt x="128" y="356"/>
                  </a:cubicBezTo>
                  <a:cubicBezTo>
                    <a:pt x="86" y="350"/>
                    <a:pt x="59" y="346"/>
                    <a:pt x="45" y="338"/>
                  </a:cubicBezTo>
                  <a:cubicBezTo>
                    <a:pt x="31" y="330"/>
                    <a:pt x="46" y="352"/>
                    <a:pt x="41" y="308"/>
                  </a:cubicBezTo>
                  <a:cubicBezTo>
                    <a:pt x="36" y="264"/>
                    <a:pt x="17" y="125"/>
                    <a:pt x="14" y="74"/>
                  </a:cubicBezTo>
                  <a:cubicBezTo>
                    <a:pt x="11" y="23"/>
                    <a:pt x="0" y="8"/>
                    <a:pt x="26" y="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58" name="Freeform 149"/>
            <p:cNvSpPr>
              <a:spLocks/>
            </p:cNvSpPr>
            <p:nvPr/>
          </p:nvSpPr>
          <p:spPr bwMode="auto">
            <a:xfrm>
              <a:off x="1691" y="1903"/>
              <a:ext cx="481" cy="137"/>
            </a:xfrm>
            <a:custGeom>
              <a:avLst/>
              <a:gdLst>
                <a:gd name="T0" fmla="*/ 1 w 678"/>
                <a:gd name="T1" fmla="*/ 1 h 197"/>
                <a:gd name="T2" fmla="*/ 1 w 678"/>
                <a:gd name="T3" fmla="*/ 1 h 197"/>
                <a:gd name="T4" fmla="*/ 1 w 678"/>
                <a:gd name="T5" fmla="*/ 1 h 197"/>
                <a:gd name="T6" fmla="*/ 1 w 678"/>
                <a:gd name="T7" fmla="*/ 1 h 197"/>
                <a:gd name="T8" fmla="*/ 1 w 678"/>
                <a:gd name="T9" fmla="*/ 1 h 197"/>
                <a:gd name="T10" fmla="*/ 1 w 678"/>
                <a:gd name="T11" fmla="*/ 1 h 197"/>
                <a:gd name="T12" fmla="*/ 1 w 678"/>
                <a:gd name="T13" fmla="*/ 1 h 197"/>
                <a:gd name="T14" fmla="*/ 1 w 678"/>
                <a:gd name="T15" fmla="*/ 1 h 197"/>
                <a:gd name="T16" fmla="*/ 1 w 678"/>
                <a:gd name="T17" fmla="*/ 1 h 197"/>
                <a:gd name="T18" fmla="*/ 1 w 678"/>
                <a:gd name="T19" fmla="*/ 1 h 197"/>
                <a:gd name="T20" fmla="*/ 1 w 678"/>
                <a:gd name="T21" fmla="*/ 1 h 197"/>
                <a:gd name="T22" fmla="*/ 1 w 678"/>
                <a:gd name="T23" fmla="*/ 1 h 197"/>
                <a:gd name="T24" fmla="*/ 1 w 678"/>
                <a:gd name="T25" fmla="*/ 1 h 197"/>
                <a:gd name="T26" fmla="*/ 1 w 678"/>
                <a:gd name="T27" fmla="*/ 1 h 197"/>
                <a:gd name="T28" fmla="*/ 1 w 678"/>
                <a:gd name="T29" fmla="*/ 1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78"/>
                <a:gd name="T46" fmla="*/ 0 h 197"/>
                <a:gd name="T47" fmla="*/ 678 w 678"/>
                <a:gd name="T48" fmla="*/ 197 h 1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78" h="197">
                  <a:moveTo>
                    <a:pt x="61" y="51"/>
                  </a:moveTo>
                  <a:cubicBezTo>
                    <a:pt x="84" y="51"/>
                    <a:pt x="115" y="61"/>
                    <a:pt x="154" y="65"/>
                  </a:cubicBezTo>
                  <a:cubicBezTo>
                    <a:pt x="193" y="69"/>
                    <a:pt x="242" y="74"/>
                    <a:pt x="296" y="75"/>
                  </a:cubicBezTo>
                  <a:cubicBezTo>
                    <a:pt x="350" y="76"/>
                    <a:pt x="427" y="77"/>
                    <a:pt x="476" y="71"/>
                  </a:cubicBezTo>
                  <a:cubicBezTo>
                    <a:pt x="525" y="65"/>
                    <a:pt x="571" y="47"/>
                    <a:pt x="593" y="39"/>
                  </a:cubicBezTo>
                  <a:cubicBezTo>
                    <a:pt x="615" y="31"/>
                    <a:pt x="605" y="0"/>
                    <a:pt x="610" y="21"/>
                  </a:cubicBezTo>
                  <a:cubicBezTo>
                    <a:pt x="615" y="42"/>
                    <a:pt x="678" y="136"/>
                    <a:pt x="623" y="165"/>
                  </a:cubicBezTo>
                  <a:cubicBezTo>
                    <a:pt x="568" y="194"/>
                    <a:pt x="367" y="193"/>
                    <a:pt x="281" y="195"/>
                  </a:cubicBezTo>
                  <a:cubicBezTo>
                    <a:pt x="195" y="197"/>
                    <a:pt x="146" y="180"/>
                    <a:pt x="104" y="175"/>
                  </a:cubicBezTo>
                  <a:cubicBezTo>
                    <a:pt x="62" y="170"/>
                    <a:pt x="39" y="167"/>
                    <a:pt x="26" y="164"/>
                  </a:cubicBezTo>
                  <a:cubicBezTo>
                    <a:pt x="13" y="161"/>
                    <a:pt x="24" y="159"/>
                    <a:pt x="23" y="155"/>
                  </a:cubicBezTo>
                  <a:cubicBezTo>
                    <a:pt x="22" y="151"/>
                    <a:pt x="22" y="153"/>
                    <a:pt x="20" y="138"/>
                  </a:cubicBezTo>
                  <a:cubicBezTo>
                    <a:pt x="18" y="123"/>
                    <a:pt x="13" y="79"/>
                    <a:pt x="11" y="63"/>
                  </a:cubicBezTo>
                  <a:cubicBezTo>
                    <a:pt x="9" y="47"/>
                    <a:pt x="0" y="43"/>
                    <a:pt x="8" y="41"/>
                  </a:cubicBezTo>
                  <a:cubicBezTo>
                    <a:pt x="16" y="39"/>
                    <a:pt x="50" y="49"/>
                    <a:pt x="61" y="51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59" name="Freeform 150"/>
            <p:cNvSpPr>
              <a:spLocks/>
            </p:cNvSpPr>
            <p:nvPr/>
          </p:nvSpPr>
          <p:spPr bwMode="auto">
            <a:xfrm>
              <a:off x="1712" y="2063"/>
              <a:ext cx="450" cy="120"/>
            </a:xfrm>
            <a:custGeom>
              <a:avLst/>
              <a:gdLst>
                <a:gd name="T0" fmla="*/ 1 w 635"/>
                <a:gd name="T1" fmla="*/ 1 h 172"/>
                <a:gd name="T2" fmla="*/ 1 w 635"/>
                <a:gd name="T3" fmla="*/ 1 h 172"/>
                <a:gd name="T4" fmla="*/ 1 w 635"/>
                <a:gd name="T5" fmla="*/ 1 h 172"/>
                <a:gd name="T6" fmla="*/ 1 w 635"/>
                <a:gd name="T7" fmla="*/ 1 h 172"/>
                <a:gd name="T8" fmla="*/ 1 w 635"/>
                <a:gd name="T9" fmla="*/ 1 h 172"/>
                <a:gd name="T10" fmla="*/ 1 w 635"/>
                <a:gd name="T11" fmla="*/ 1 h 172"/>
                <a:gd name="T12" fmla="*/ 1 w 635"/>
                <a:gd name="T13" fmla="*/ 1 h 172"/>
                <a:gd name="T14" fmla="*/ 1 w 635"/>
                <a:gd name="T15" fmla="*/ 1 h 172"/>
                <a:gd name="T16" fmla="*/ 1 w 635"/>
                <a:gd name="T17" fmla="*/ 1 h 172"/>
                <a:gd name="T18" fmla="*/ 1 w 635"/>
                <a:gd name="T19" fmla="*/ 1 h 172"/>
                <a:gd name="T20" fmla="*/ 1 w 635"/>
                <a:gd name="T21" fmla="*/ 1 h 172"/>
                <a:gd name="T22" fmla="*/ 1 w 635"/>
                <a:gd name="T23" fmla="*/ 1 h 172"/>
                <a:gd name="T24" fmla="*/ 1 w 635"/>
                <a:gd name="T25" fmla="*/ 1 h 172"/>
                <a:gd name="T26" fmla="*/ 1 w 635"/>
                <a:gd name="T27" fmla="*/ 1 h 172"/>
                <a:gd name="T28" fmla="*/ 1 w 635"/>
                <a:gd name="T29" fmla="*/ 1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5"/>
                <a:gd name="T46" fmla="*/ 0 h 172"/>
                <a:gd name="T47" fmla="*/ 635 w 635"/>
                <a:gd name="T48" fmla="*/ 172 h 1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5" h="172">
                  <a:moveTo>
                    <a:pt x="99" y="37"/>
                  </a:moveTo>
                  <a:cubicBezTo>
                    <a:pt x="126" y="38"/>
                    <a:pt x="150" y="44"/>
                    <a:pt x="189" y="48"/>
                  </a:cubicBezTo>
                  <a:cubicBezTo>
                    <a:pt x="228" y="52"/>
                    <a:pt x="282" y="62"/>
                    <a:pt x="336" y="60"/>
                  </a:cubicBezTo>
                  <a:cubicBezTo>
                    <a:pt x="390" y="58"/>
                    <a:pt x="465" y="42"/>
                    <a:pt x="512" y="33"/>
                  </a:cubicBezTo>
                  <a:cubicBezTo>
                    <a:pt x="559" y="24"/>
                    <a:pt x="599" y="0"/>
                    <a:pt x="617" y="7"/>
                  </a:cubicBezTo>
                  <a:cubicBezTo>
                    <a:pt x="635" y="14"/>
                    <a:pt x="632" y="51"/>
                    <a:pt x="623" y="73"/>
                  </a:cubicBezTo>
                  <a:cubicBezTo>
                    <a:pt x="614" y="95"/>
                    <a:pt x="612" y="126"/>
                    <a:pt x="560" y="142"/>
                  </a:cubicBezTo>
                  <a:cubicBezTo>
                    <a:pt x="508" y="158"/>
                    <a:pt x="380" y="166"/>
                    <a:pt x="310" y="169"/>
                  </a:cubicBezTo>
                  <a:cubicBezTo>
                    <a:pt x="240" y="172"/>
                    <a:pt x="180" y="164"/>
                    <a:pt x="141" y="161"/>
                  </a:cubicBezTo>
                  <a:cubicBezTo>
                    <a:pt x="102" y="158"/>
                    <a:pt x="88" y="151"/>
                    <a:pt x="77" y="150"/>
                  </a:cubicBezTo>
                  <a:cubicBezTo>
                    <a:pt x="66" y="149"/>
                    <a:pt x="81" y="158"/>
                    <a:pt x="77" y="154"/>
                  </a:cubicBezTo>
                  <a:cubicBezTo>
                    <a:pt x="73" y="150"/>
                    <a:pt x="66" y="147"/>
                    <a:pt x="54" y="126"/>
                  </a:cubicBezTo>
                  <a:cubicBezTo>
                    <a:pt x="42" y="105"/>
                    <a:pt x="10" y="42"/>
                    <a:pt x="5" y="28"/>
                  </a:cubicBezTo>
                  <a:cubicBezTo>
                    <a:pt x="0" y="14"/>
                    <a:pt x="8" y="37"/>
                    <a:pt x="24" y="39"/>
                  </a:cubicBezTo>
                  <a:cubicBezTo>
                    <a:pt x="40" y="41"/>
                    <a:pt x="72" y="37"/>
                    <a:pt x="99" y="37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60" name="AutoShape 151"/>
            <p:cNvSpPr>
              <a:spLocks noChangeArrowheads="1"/>
            </p:cNvSpPr>
            <p:nvPr/>
          </p:nvSpPr>
          <p:spPr bwMode="auto">
            <a:xfrm rot="6262884">
              <a:off x="1915" y="197"/>
              <a:ext cx="113" cy="199"/>
            </a:xfrm>
            <a:prstGeom prst="flowChartCollate">
              <a:avLst/>
            </a:prstGeom>
            <a:solidFill>
              <a:srgbClr val="00FF00"/>
            </a:solidFill>
            <a:ln w="6350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lt-LT"/>
            </a:p>
          </p:txBody>
        </p:sp>
        <p:sp>
          <p:nvSpPr>
            <p:cNvPr id="42061" name="Freeform 152"/>
            <p:cNvSpPr>
              <a:spLocks/>
            </p:cNvSpPr>
            <p:nvPr/>
          </p:nvSpPr>
          <p:spPr bwMode="auto">
            <a:xfrm>
              <a:off x="1704" y="719"/>
              <a:ext cx="392" cy="135"/>
            </a:xfrm>
            <a:custGeom>
              <a:avLst/>
              <a:gdLst>
                <a:gd name="T0" fmla="*/ 1 w 553"/>
                <a:gd name="T1" fmla="*/ 1 h 194"/>
                <a:gd name="T2" fmla="*/ 1 w 553"/>
                <a:gd name="T3" fmla="*/ 1 h 194"/>
                <a:gd name="T4" fmla="*/ 1 w 553"/>
                <a:gd name="T5" fmla="*/ 1 h 194"/>
                <a:gd name="T6" fmla="*/ 1 w 553"/>
                <a:gd name="T7" fmla="*/ 1 h 194"/>
                <a:gd name="T8" fmla="*/ 1 w 553"/>
                <a:gd name="T9" fmla="*/ 1 h 194"/>
                <a:gd name="T10" fmla="*/ 1 w 553"/>
                <a:gd name="T11" fmla="*/ 1 h 194"/>
                <a:gd name="T12" fmla="*/ 1 w 553"/>
                <a:gd name="T13" fmla="*/ 1 h 194"/>
                <a:gd name="T14" fmla="*/ 1 w 553"/>
                <a:gd name="T15" fmla="*/ 1 h 194"/>
                <a:gd name="T16" fmla="*/ 1 w 553"/>
                <a:gd name="T17" fmla="*/ 1 h 194"/>
                <a:gd name="T18" fmla="*/ 1 w 553"/>
                <a:gd name="T19" fmla="*/ 1 h 194"/>
                <a:gd name="T20" fmla="*/ 1 w 553"/>
                <a:gd name="T21" fmla="*/ 1 h 194"/>
                <a:gd name="T22" fmla="*/ 1 w 553"/>
                <a:gd name="T23" fmla="*/ 1 h 194"/>
                <a:gd name="T24" fmla="*/ 1 w 553"/>
                <a:gd name="T25" fmla="*/ 1 h 194"/>
                <a:gd name="T26" fmla="*/ 1 w 553"/>
                <a:gd name="T27" fmla="*/ 1 h 194"/>
                <a:gd name="T28" fmla="*/ 1 w 553"/>
                <a:gd name="T29" fmla="*/ 1 h 194"/>
                <a:gd name="T30" fmla="*/ 1 w 553"/>
                <a:gd name="T31" fmla="*/ 1 h 194"/>
                <a:gd name="T32" fmla="*/ 1 w 553"/>
                <a:gd name="T33" fmla="*/ 1 h 194"/>
                <a:gd name="T34" fmla="*/ 1 w 553"/>
                <a:gd name="T35" fmla="*/ 1 h 194"/>
                <a:gd name="T36" fmla="*/ 1 w 553"/>
                <a:gd name="T37" fmla="*/ 1 h 1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3"/>
                <a:gd name="T58" fmla="*/ 0 h 194"/>
                <a:gd name="T59" fmla="*/ 553 w 553"/>
                <a:gd name="T60" fmla="*/ 194 h 19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3" h="194">
                  <a:moveTo>
                    <a:pt x="231" y="124"/>
                  </a:moveTo>
                  <a:cubicBezTo>
                    <a:pt x="259" y="125"/>
                    <a:pt x="287" y="115"/>
                    <a:pt x="302" y="109"/>
                  </a:cubicBezTo>
                  <a:cubicBezTo>
                    <a:pt x="317" y="104"/>
                    <a:pt x="330" y="95"/>
                    <a:pt x="322" y="91"/>
                  </a:cubicBezTo>
                  <a:cubicBezTo>
                    <a:pt x="314" y="88"/>
                    <a:pt x="269" y="96"/>
                    <a:pt x="256" y="89"/>
                  </a:cubicBezTo>
                  <a:cubicBezTo>
                    <a:pt x="243" y="82"/>
                    <a:pt x="237" y="56"/>
                    <a:pt x="244" y="49"/>
                  </a:cubicBezTo>
                  <a:cubicBezTo>
                    <a:pt x="251" y="42"/>
                    <a:pt x="262" y="43"/>
                    <a:pt x="299" y="45"/>
                  </a:cubicBezTo>
                  <a:cubicBezTo>
                    <a:pt x="336" y="48"/>
                    <a:pt x="424" y="58"/>
                    <a:pt x="465" y="63"/>
                  </a:cubicBezTo>
                  <a:cubicBezTo>
                    <a:pt x="506" y="68"/>
                    <a:pt x="543" y="53"/>
                    <a:pt x="548" y="73"/>
                  </a:cubicBezTo>
                  <a:cubicBezTo>
                    <a:pt x="553" y="93"/>
                    <a:pt x="522" y="168"/>
                    <a:pt x="497" y="181"/>
                  </a:cubicBezTo>
                  <a:cubicBezTo>
                    <a:pt x="472" y="194"/>
                    <a:pt x="450" y="159"/>
                    <a:pt x="397" y="153"/>
                  </a:cubicBezTo>
                  <a:cubicBezTo>
                    <a:pt x="344" y="148"/>
                    <a:pt x="240" y="152"/>
                    <a:pt x="179" y="149"/>
                  </a:cubicBezTo>
                  <a:cubicBezTo>
                    <a:pt x="118" y="146"/>
                    <a:pt x="60" y="156"/>
                    <a:pt x="32" y="134"/>
                  </a:cubicBezTo>
                  <a:cubicBezTo>
                    <a:pt x="4" y="112"/>
                    <a:pt x="0" y="34"/>
                    <a:pt x="9" y="17"/>
                  </a:cubicBezTo>
                  <a:cubicBezTo>
                    <a:pt x="18" y="0"/>
                    <a:pt x="50" y="27"/>
                    <a:pt x="87" y="32"/>
                  </a:cubicBezTo>
                  <a:cubicBezTo>
                    <a:pt x="124" y="37"/>
                    <a:pt x="206" y="41"/>
                    <a:pt x="231" y="49"/>
                  </a:cubicBezTo>
                  <a:cubicBezTo>
                    <a:pt x="257" y="57"/>
                    <a:pt x="246" y="73"/>
                    <a:pt x="240" y="78"/>
                  </a:cubicBezTo>
                  <a:cubicBezTo>
                    <a:pt x="235" y="83"/>
                    <a:pt x="207" y="79"/>
                    <a:pt x="199" y="83"/>
                  </a:cubicBezTo>
                  <a:cubicBezTo>
                    <a:pt x="190" y="86"/>
                    <a:pt x="184" y="93"/>
                    <a:pt x="190" y="100"/>
                  </a:cubicBezTo>
                  <a:cubicBezTo>
                    <a:pt x="196" y="106"/>
                    <a:pt x="223" y="119"/>
                    <a:pt x="231" y="124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41998" name="Group 62"/>
          <p:cNvGrpSpPr>
            <a:grpSpLocks/>
          </p:cNvGrpSpPr>
          <p:nvPr/>
        </p:nvGrpSpPr>
        <p:grpSpPr bwMode="auto">
          <a:xfrm flipH="1">
            <a:off x="7239000" y="3429000"/>
            <a:ext cx="719138" cy="1674813"/>
            <a:chOff x="8781" y="12130"/>
            <a:chExt cx="1420" cy="3380"/>
          </a:xfrm>
        </p:grpSpPr>
        <p:sp>
          <p:nvSpPr>
            <p:cNvPr id="42027" name="Freeform 63"/>
            <p:cNvSpPr>
              <a:spLocks/>
            </p:cNvSpPr>
            <p:nvPr/>
          </p:nvSpPr>
          <p:spPr bwMode="auto">
            <a:xfrm flipH="1">
              <a:off x="8842" y="12206"/>
              <a:ext cx="1241" cy="3304"/>
            </a:xfrm>
            <a:custGeom>
              <a:avLst/>
              <a:gdLst>
                <a:gd name="T0" fmla="*/ 89 w 1241"/>
                <a:gd name="T1" fmla="*/ 2714 h 3304"/>
                <a:gd name="T2" fmla="*/ 182 w 1241"/>
                <a:gd name="T3" fmla="*/ 3109 h 3304"/>
                <a:gd name="T4" fmla="*/ 421 w 1241"/>
                <a:gd name="T5" fmla="*/ 3295 h 3304"/>
                <a:gd name="T6" fmla="*/ 1080 w 1241"/>
                <a:gd name="T7" fmla="*/ 3304 h 3304"/>
                <a:gd name="T8" fmla="*/ 1135 w 1241"/>
                <a:gd name="T9" fmla="*/ 3069 h 3304"/>
                <a:gd name="T10" fmla="*/ 1241 w 1241"/>
                <a:gd name="T11" fmla="*/ 2625 h 3304"/>
                <a:gd name="T12" fmla="*/ 1181 w 1241"/>
                <a:gd name="T13" fmla="*/ 2224 h 3304"/>
                <a:gd name="T14" fmla="*/ 1029 w 1241"/>
                <a:gd name="T15" fmla="*/ 1768 h 3304"/>
                <a:gd name="T16" fmla="*/ 940 w 1241"/>
                <a:gd name="T17" fmla="*/ 1509 h 3304"/>
                <a:gd name="T18" fmla="*/ 1001 w 1241"/>
                <a:gd name="T19" fmla="*/ 1160 h 3304"/>
                <a:gd name="T20" fmla="*/ 1101 w 1241"/>
                <a:gd name="T21" fmla="*/ 840 h 3304"/>
                <a:gd name="T22" fmla="*/ 1221 w 1241"/>
                <a:gd name="T23" fmla="*/ 300 h 3304"/>
                <a:gd name="T24" fmla="*/ 1001 w 1241"/>
                <a:gd name="T25" fmla="*/ 120 h 3304"/>
                <a:gd name="T26" fmla="*/ 441 w 1241"/>
                <a:gd name="T27" fmla="*/ 0 h 3304"/>
                <a:gd name="T28" fmla="*/ 221 w 1241"/>
                <a:gd name="T29" fmla="*/ 140 h 3304"/>
                <a:gd name="T30" fmla="*/ 141 w 1241"/>
                <a:gd name="T31" fmla="*/ 380 h 3304"/>
                <a:gd name="T32" fmla="*/ 81 w 1241"/>
                <a:gd name="T33" fmla="*/ 820 h 3304"/>
                <a:gd name="T34" fmla="*/ 266 w 1241"/>
                <a:gd name="T35" fmla="*/ 1367 h 3304"/>
                <a:gd name="T36" fmla="*/ 140 w 1241"/>
                <a:gd name="T37" fmla="*/ 1504 h 3304"/>
                <a:gd name="T38" fmla="*/ 71 w 1241"/>
                <a:gd name="T39" fmla="*/ 1754 h 3304"/>
                <a:gd name="T40" fmla="*/ 0 w 1241"/>
                <a:gd name="T41" fmla="*/ 2217 h 3304"/>
                <a:gd name="T42" fmla="*/ 89 w 1241"/>
                <a:gd name="T43" fmla="*/ 2714 h 330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41"/>
                <a:gd name="T67" fmla="*/ 0 h 3304"/>
                <a:gd name="T68" fmla="*/ 1241 w 1241"/>
                <a:gd name="T69" fmla="*/ 3304 h 330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41" h="3304">
                  <a:moveTo>
                    <a:pt x="89" y="2714"/>
                  </a:moveTo>
                  <a:lnTo>
                    <a:pt x="182" y="3109"/>
                  </a:lnTo>
                  <a:lnTo>
                    <a:pt x="421" y="3295"/>
                  </a:lnTo>
                  <a:lnTo>
                    <a:pt x="1080" y="3304"/>
                  </a:lnTo>
                  <a:lnTo>
                    <a:pt x="1135" y="3069"/>
                  </a:lnTo>
                  <a:lnTo>
                    <a:pt x="1241" y="2625"/>
                  </a:lnTo>
                  <a:lnTo>
                    <a:pt x="1181" y="2224"/>
                  </a:lnTo>
                  <a:lnTo>
                    <a:pt x="1029" y="1768"/>
                  </a:lnTo>
                  <a:lnTo>
                    <a:pt x="940" y="1509"/>
                  </a:lnTo>
                  <a:lnTo>
                    <a:pt x="1001" y="1160"/>
                  </a:lnTo>
                  <a:lnTo>
                    <a:pt x="1101" y="840"/>
                  </a:lnTo>
                  <a:lnTo>
                    <a:pt x="1221" y="300"/>
                  </a:lnTo>
                  <a:lnTo>
                    <a:pt x="1001" y="120"/>
                  </a:lnTo>
                  <a:lnTo>
                    <a:pt x="441" y="0"/>
                  </a:lnTo>
                  <a:lnTo>
                    <a:pt x="221" y="140"/>
                  </a:lnTo>
                  <a:lnTo>
                    <a:pt x="141" y="380"/>
                  </a:lnTo>
                  <a:lnTo>
                    <a:pt x="81" y="820"/>
                  </a:lnTo>
                  <a:lnTo>
                    <a:pt x="266" y="1367"/>
                  </a:lnTo>
                  <a:lnTo>
                    <a:pt x="140" y="1504"/>
                  </a:lnTo>
                  <a:lnTo>
                    <a:pt x="71" y="1754"/>
                  </a:lnTo>
                  <a:lnTo>
                    <a:pt x="0" y="2217"/>
                  </a:lnTo>
                  <a:lnTo>
                    <a:pt x="89" y="2714"/>
                  </a:lnTo>
                  <a:close/>
                </a:path>
              </a:pathLst>
            </a:custGeom>
            <a:gradFill rotWithShape="0">
              <a:gsLst>
                <a:gs pos="0">
                  <a:srgbClr val="3366FF"/>
                </a:gs>
                <a:gs pos="100000">
                  <a:srgbClr val="102152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28" name="Freeform 64"/>
            <p:cNvSpPr>
              <a:spLocks/>
            </p:cNvSpPr>
            <p:nvPr/>
          </p:nvSpPr>
          <p:spPr bwMode="auto">
            <a:xfrm flipH="1">
              <a:off x="8781" y="13690"/>
              <a:ext cx="1420" cy="825"/>
            </a:xfrm>
            <a:custGeom>
              <a:avLst/>
              <a:gdLst>
                <a:gd name="T0" fmla="*/ 2147483647 w 568"/>
                <a:gd name="T1" fmla="*/ 361365146 h 330"/>
                <a:gd name="T2" fmla="*/ 2147483647 w 568"/>
                <a:gd name="T3" fmla="*/ 1122347425 h 330"/>
                <a:gd name="T4" fmla="*/ 2147483647 w 568"/>
                <a:gd name="T5" fmla="*/ 1455418982 h 330"/>
                <a:gd name="T6" fmla="*/ 2147483647 w 568"/>
                <a:gd name="T7" fmla="*/ 1455418982 h 330"/>
                <a:gd name="T8" fmla="*/ 2147483647 w 568"/>
                <a:gd name="T9" fmla="*/ 1280305126 h 330"/>
                <a:gd name="T10" fmla="*/ 2147483647 w 568"/>
                <a:gd name="T11" fmla="*/ 2147483647 h 330"/>
                <a:gd name="T12" fmla="*/ 2147483647 w 568"/>
                <a:gd name="T13" fmla="*/ 2147483647 h 330"/>
                <a:gd name="T14" fmla="*/ 2147483647 w 568"/>
                <a:gd name="T15" fmla="*/ 2147483647 h 330"/>
                <a:gd name="T16" fmla="*/ 2147483647 w 568"/>
                <a:gd name="T17" fmla="*/ 2147483647 h 330"/>
                <a:gd name="T18" fmla="*/ 2147483647 w 568"/>
                <a:gd name="T19" fmla="*/ 2147483647 h 330"/>
                <a:gd name="T20" fmla="*/ 0 w 568"/>
                <a:gd name="T21" fmla="*/ 2147483647 h 330"/>
                <a:gd name="T22" fmla="*/ 2147483647 w 568"/>
                <a:gd name="T23" fmla="*/ 2147483647 h 330"/>
                <a:gd name="T24" fmla="*/ 2147483647 w 568"/>
                <a:gd name="T25" fmla="*/ 361365146 h 3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8"/>
                <a:gd name="T40" fmla="*/ 0 h 330"/>
                <a:gd name="T41" fmla="*/ 568 w 568"/>
                <a:gd name="T42" fmla="*/ 330 h 3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8" h="330">
                  <a:moveTo>
                    <a:pt x="100" y="10"/>
                  </a:moveTo>
                  <a:cubicBezTo>
                    <a:pt x="114" y="0"/>
                    <a:pt x="129" y="26"/>
                    <a:pt x="155" y="31"/>
                  </a:cubicBezTo>
                  <a:cubicBezTo>
                    <a:pt x="181" y="37"/>
                    <a:pt x="219" y="38"/>
                    <a:pt x="254" y="40"/>
                  </a:cubicBezTo>
                  <a:cubicBezTo>
                    <a:pt x="290" y="42"/>
                    <a:pt x="339" y="41"/>
                    <a:pt x="370" y="40"/>
                  </a:cubicBezTo>
                  <a:cubicBezTo>
                    <a:pt x="400" y="39"/>
                    <a:pt x="417" y="18"/>
                    <a:pt x="435" y="35"/>
                  </a:cubicBezTo>
                  <a:cubicBezTo>
                    <a:pt x="453" y="52"/>
                    <a:pt x="464" y="102"/>
                    <a:pt x="480" y="142"/>
                  </a:cubicBezTo>
                  <a:cubicBezTo>
                    <a:pt x="496" y="182"/>
                    <a:pt x="568" y="244"/>
                    <a:pt x="528" y="274"/>
                  </a:cubicBezTo>
                  <a:cubicBezTo>
                    <a:pt x="488" y="304"/>
                    <a:pt x="305" y="320"/>
                    <a:pt x="238" y="325"/>
                  </a:cubicBezTo>
                  <a:cubicBezTo>
                    <a:pt x="171" y="330"/>
                    <a:pt x="154" y="312"/>
                    <a:pt x="127" y="307"/>
                  </a:cubicBezTo>
                  <a:cubicBezTo>
                    <a:pt x="99" y="301"/>
                    <a:pt x="93" y="294"/>
                    <a:pt x="72" y="291"/>
                  </a:cubicBezTo>
                  <a:cubicBezTo>
                    <a:pt x="51" y="288"/>
                    <a:pt x="0" y="313"/>
                    <a:pt x="0" y="286"/>
                  </a:cubicBezTo>
                  <a:cubicBezTo>
                    <a:pt x="0" y="259"/>
                    <a:pt x="55" y="176"/>
                    <a:pt x="72" y="130"/>
                  </a:cubicBezTo>
                  <a:cubicBezTo>
                    <a:pt x="89" y="84"/>
                    <a:pt x="94" y="35"/>
                    <a:pt x="100" y="10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grpSp>
          <p:nvGrpSpPr>
            <p:cNvPr id="41999" name="Group 65"/>
            <p:cNvGrpSpPr>
              <a:grpSpLocks/>
            </p:cNvGrpSpPr>
            <p:nvPr/>
          </p:nvGrpSpPr>
          <p:grpSpPr bwMode="auto">
            <a:xfrm flipH="1">
              <a:off x="9514" y="12490"/>
              <a:ext cx="567" cy="658"/>
              <a:chOff x="4120" y="1400"/>
              <a:chExt cx="480" cy="355"/>
            </a:xfrm>
          </p:grpSpPr>
          <p:sp>
            <p:nvSpPr>
              <p:cNvPr id="42033" name="Oval 66"/>
              <p:cNvSpPr>
                <a:spLocks noChangeArrowheads="1"/>
              </p:cNvSpPr>
              <p:nvPr/>
            </p:nvSpPr>
            <p:spPr bwMode="auto">
              <a:xfrm>
                <a:off x="4120" y="1496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34" name="Oval 67"/>
              <p:cNvSpPr>
                <a:spLocks noChangeArrowheads="1"/>
              </p:cNvSpPr>
              <p:nvPr/>
            </p:nvSpPr>
            <p:spPr bwMode="auto">
              <a:xfrm>
                <a:off x="4124" y="153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35" name="Freeform 68"/>
              <p:cNvSpPr>
                <a:spLocks/>
              </p:cNvSpPr>
              <p:nvPr/>
            </p:nvSpPr>
            <p:spPr bwMode="auto">
              <a:xfrm rot="-678984">
                <a:off x="4456" y="1448"/>
                <a:ext cx="144" cy="50"/>
              </a:xfrm>
              <a:custGeom>
                <a:avLst/>
                <a:gdLst>
                  <a:gd name="T0" fmla="*/ 2 w 181"/>
                  <a:gd name="T1" fmla="*/ 0 h 50"/>
                  <a:gd name="T2" fmla="*/ 2 w 181"/>
                  <a:gd name="T3" fmla="*/ 4 h 50"/>
                  <a:gd name="T4" fmla="*/ 2 w 181"/>
                  <a:gd name="T5" fmla="*/ 12 h 50"/>
                  <a:gd name="T6" fmla="*/ 2 w 181"/>
                  <a:gd name="T7" fmla="*/ 26 h 50"/>
                  <a:gd name="T8" fmla="*/ 2 w 181"/>
                  <a:gd name="T9" fmla="*/ 8 h 50"/>
                  <a:gd name="T10" fmla="*/ 2 w 181"/>
                  <a:gd name="T11" fmla="*/ 32 h 50"/>
                  <a:gd name="T12" fmla="*/ 2 w 181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36" name="Freeform 69"/>
              <p:cNvSpPr>
                <a:spLocks/>
              </p:cNvSpPr>
              <p:nvPr/>
            </p:nvSpPr>
            <p:spPr bwMode="auto">
              <a:xfrm rot="1480563" flipH="1">
                <a:off x="4120" y="1400"/>
                <a:ext cx="181" cy="50"/>
              </a:xfrm>
              <a:custGeom>
                <a:avLst/>
                <a:gdLst>
                  <a:gd name="T0" fmla="*/ 63 w 181"/>
                  <a:gd name="T1" fmla="*/ 0 h 50"/>
                  <a:gd name="T2" fmla="*/ 81 w 181"/>
                  <a:gd name="T3" fmla="*/ 4 h 50"/>
                  <a:gd name="T4" fmla="*/ 7 w 181"/>
                  <a:gd name="T5" fmla="*/ 12 h 50"/>
                  <a:gd name="T6" fmla="*/ 35 w 181"/>
                  <a:gd name="T7" fmla="*/ 26 h 50"/>
                  <a:gd name="T8" fmla="*/ 97 w 181"/>
                  <a:gd name="T9" fmla="*/ 8 h 50"/>
                  <a:gd name="T10" fmla="*/ 133 w 181"/>
                  <a:gd name="T11" fmla="*/ 32 h 50"/>
                  <a:gd name="T12" fmla="*/ 181 w 181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37" name="Oval 70"/>
              <p:cNvSpPr>
                <a:spLocks noChangeArrowheads="1"/>
              </p:cNvSpPr>
              <p:nvPr/>
            </p:nvSpPr>
            <p:spPr bwMode="auto">
              <a:xfrm>
                <a:off x="4360" y="154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38" name="Oval 71"/>
              <p:cNvSpPr>
                <a:spLocks noChangeArrowheads="1"/>
              </p:cNvSpPr>
              <p:nvPr/>
            </p:nvSpPr>
            <p:spPr bwMode="auto">
              <a:xfrm>
                <a:off x="4364" y="1580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39" name="Freeform 72"/>
              <p:cNvSpPr>
                <a:spLocks/>
              </p:cNvSpPr>
              <p:nvPr/>
            </p:nvSpPr>
            <p:spPr bwMode="auto">
              <a:xfrm>
                <a:off x="4126" y="1624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40" name="Freeform 73"/>
              <p:cNvSpPr>
                <a:spLocks/>
              </p:cNvSpPr>
              <p:nvPr/>
            </p:nvSpPr>
            <p:spPr bwMode="auto">
              <a:xfrm>
                <a:off x="4370" y="1672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41" name="Freeform 74"/>
              <p:cNvSpPr>
                <a:spLocks/>
              </p:cNvSpPr>
              <p:nvPr/>
            </p:nvSpPr>
            <p:spPr bwMode="auto">
              <a:xfrm rot="823541" flipV="1">
                <a:off x="4134" y="1494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42" name="Freeform 75"/>
              <p:cNvSpPr>
                <a:spLocks/>
              </p:cNvSpPr>
              <p:nvPr/>
            </p:nvSpPr>
            <p:spPr bwMode="auto">
              <a:xfrm rot="823541" flipV="1">
                <a:off x="4372" y="1542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sp>
          <p:nvSpPr>
            <p:cNvPr id="42030" name="AutoShape 76"/>
            <p:cNvSpPr>
              <a:spLocks noChangeArrowheads="1"/>
            </p:cNvSpPr>
            <p:nvPr/>
          </p:nvSpPr>
          <p:spPr bwMode="auto">
            <a:xfrm rot="15472327" flipH="1">
              <a:off x="9229" y="11999"/>
              <a:ext cx="362" cy="623"/>
            </a:xfrm>
            <a:prstGeom prst="flowChartCollate">
              <a:avLst/>
            </a:prstGeom>
            <a:solidFill>
              <a:srgbClr val="00FFFF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  <p:sp>
          <p:nvSpPr>
            <p:cNvPr id="42031" name="Freeform 77"/>
            <p:cNvSpPr>
              <a:spLocks/>
            </p:cNvSpPr>
            <p:nvPr/>
          </p:nvSpPr>
          <p:spPr bwMode="auto">
            <a:xfrm flipH="1">
              <a:off x="8842" y="14759"/>
              <a:ext cx="1179" cy="401"/>
            </a:xfrm>
            <a:custGeom>
              <a:avLst/>
              <a:gdLst>
                <a:gd name="T0" fmla="*/ 1179 w 1179"/>
                <a:gd name="T1" fmla="*/ 70 h 401"/>
                <a:gd name="T2" fmla="*/ 888 w 1179"/>
                <a:gd name="T3" fmla="*/ 136 h 401"/>
                <a:gd name="T4" fmla="*/ 582 w 1179"/>
                <a:gd name="T5" fmla="*/ 139 h 401"/>
                <a:gd name="T6" fmla="*/ 198 w 1179"/>
                <a:gd name="T7" fmla="*/ 94 h 401"/>
                <a:gd name="T8" fmla="*/ 0 w 1179"/>
                <a:gd name="T9" fmla="*/ 25 h 401"/>
                <a:gd name="T10" fmla="*/ 42 w 1179"/>
                <a:gd name="T11" fmla="*/ 247 h 401"/>
                <a:gd name="T12" fmla="*/ 155 w 1179"/>
                <a:gd name="T13" fmla="*/ 317 h 401"/>
                <a:gd name="T14" fmla="*/ 555 w 1179"/>
                <a:gd name="T15" fmla="*/ 392 h 401"/>
                <a:gd name="T16" fmla="*/ 1127 w 1179"/>
                <a:gd name="T17" fmla="*/ 265 h 401"/>
                <a:gd name="T18" fmla="*/ 1179 w 1179"/>
                <a:gd name="T19" fmla="*/ 70 h 4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9"/>
                <a:gd name="T31" fmla="*/ 0 h 401"/>
                <a:gd name="T32" fmla="*/ 1179 w 1179"/>
                <a:gd name="T33" fmla="*/ 401 h 4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9" h="401">
                  <a:moveTo>
                    <a:pt x="1179" y="70"/>
                  </a:moveTo>
                  <a:cubicBezTo>
                    <a:pt x="1139" y="49"/>
                    <a:pt x="987" y="125"/>
                    <a:pt x="888" y="136"/>
                  </a:cubicBezTo>
                  <a:cubicBezTo>
                    <a:pt x="789" y="147"/>
                    <a:pt x="697" y="146"/>
                    <a:pt x="582" y="139"/>
                  </a:cubicBezTo>
                  <a:cubicBezTo>
                    <a:pt x="467" y="132"/>
                    <a:pt x="295" y="113"/>
                    <a:pt x="198" y="94"/>
                  </a:cubicBezTo>
                  <a:cubicBezTo>
                    <a:pt x="101" y="75"/>
                    <a:pt x="26" y="0"/>
                    <a:pt x="0" y="25"/>
                  </a:cubicBezTo>
                  <a:lnTo>
                    <a:pt x="42" y="247"/>
                  </a:lnTo>
                  <a:cubicBezTo>
                    <a:pt x="68" y="296"/>
                    <a:pt x="70" y="293"/>
                    <a:pt x="155" y="317"/>
                  </a:cubicBezTo>
                  <a:cubicBezTo>
                    <a:pt x="240" y="341"/>
                    <a:pt x="393" y="401"/>
                    <a:pt x="555" y="392"/>
                  </a:cubicBezTo>
                  <a:cubicBezTo>
                    <a:pt x="717" y="383"/>
                    <a:pt x="1023" y="319"/>
                    <a:pt x="1127" y="265"/>
                  </a:cubicBezTo>
                  <a:lnTo>
                    <a:pt x="1179" y="70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32" name="Text Box 78"/>
            <p:cNvSpPr txBox="1">
              <a:spLocks noChangeArrowheads="1"/>
            </p:cNvSpPr>
            <p:nvPr/>
          </p:nvSpPr>
          <p:spPr bwMode="auto">
            <a:xfrm>
              <a:off x="9141" y="13809"/>
              <a:ext cx="828" cy="67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 sz="1600">
                  <a:solidFill>
                    <a:srgbClr val="33CCCC"/>
                  </a:solidFill>
                </a:rPr>
                <a:t>16</a:t>
              </a:r>
            </a:p>
          </p:txBody>
        </p:sp>
      </p:grpSp>
      <p:grpSp>
        <p:nvGrpSpPr>
          <p:cNvPr id="42000" name="Group 79"/>
          <p:cNvGrpSpPr>
            <a:grpSpLocks/>
          </p:cNvGrpSpPr>
          <p:nvPr/>
        </p:nvGrpSpPr>
        <p:grpSpPr bwMode="auto">
          <a:xfrm>
            <a:off x="6705600" y="3536950"/>
            <a:ext cx="720725" cy="1636713"/>
            <a:chOff x="720" y="2376"/>
            <a:chExt cx="454" cy="1031"/>
          </a:xfrm>
        </p:grpSpPr>
        <p:sp>
          <p:nvSpPr>
            <p:cNvPr id="42011" name="Freeform 80"/>
            <p:cNvSpPr>
              <a:spLocks/>
            </p:cNvSpPr>
            <p:nvPr/>
          </p:nvSpPr>
          <p:spPr bwMode="auto">
            <a:xfrm>
              <a:off x="758" y="2376"/>
              <a:ext cx="396" cy="1031"/>
            </a:xfrm>
            <a:custGeom>
              <a:avLst/>
              <a:gdLst>
                <a:gd name="T0" fmla="*/ 0 w 1241"/>
                <a:gd name="T1" fmla="*/ 0 h 3304"/>
                <a:gd name="T2" fmla="*/ 0 w 1241"/>
                <a:gd name="T3" fmla="*/ 0 h 3304"/>
                <a:gd name="T4" fmla="*/ 0 w 1241"/>
                <a:gd name="T5" fmla="*/ 0 h 3304"/>
                <a:gd name="T6" fmla="*/ 0 w 1241"/>
                <a:gd name="T7" fmla="*/ 0 h 3304"/>
                <a:gd name="T8" fmla="*/ 0 w 1241"/>
                <a:gd name="T9" fmla="*/ 0 h 3304"/>
                <a:gd name="T10" fmla="*/ 0 w 1241"/>
                <a:gd name="T11" fmla="*/ 0 h 3304"/>
                <a:gd name="T12" fmla="*/ 0 w 1241"/>
                <a:gd name="T13" fmla="*/ 0 h 3304"/>
                <a:gd name="T14" fmla="*/ 0 w 1241"/>
                <a:gd name="T15" fmla="*/ 0 h 3304"/>
                <a:gd name="T16" fmla="*/ 0 w 1241"/>
                <a:gd name="T17" fmla="*/ 0 h 3304"/>
                <a:gd name="T18" fmla="*/ 0 w 1241"/>
                <a:gd name="T19" fmla="*/ 0 h 3304"/>
                <a:gd name="T20" fmla="*/ 0 w 1241"/>
                <a:gd name="T21" fmla="*/ 0 h 3304"/>
                <a:gd name="T22" fmla="*/ 0 w 1241"/>
                <a:gd name="T23" fmla="*/ 0 h 3304"/>
                <a:gd name="T24" fmla="*/ 0 w 1241"/>
                <a:gd name="T25" fmla="*/ 0 h 3304"/>
                <a:gd name="T26" fmla="*/ 0 w 1241"/>
                <a:gd name="T27" fmla="*/ 0 h 3304"/>
                <a:gd name="T28" fmla="*/ 0 w 1241"/>
                <a:gd name="T29" fmla="*/ 0 h 3304"/>
                <a:gd name="T30" fmla="*/ 0 w 1241"/>
                <a:gd name="T31" fmla="*/ 0 h 3304"/>
                <a:gd name="T32" fmla="*/ 0 w 1241"/>
                <a:gd name="T33" fmla="*/ 0 h 3304"/>
                <a:gd name="T34" fmla="*/ 0 w 1241"/>
                <a:gd name="T35" fmla="*/ 0 h 3304"/>
                <a:gd name="T36" fmla="*/ 0 w 1241"/>
                <a:gd name="T37" fmla="*/ 0 h 3304"/>
                <a:gd name="T38" fmla="*/ 0 w 1241"/>
                <a:gd name="T39" fmla="*/ 0 h 3304"/>
                <a:gd name="T40" fmla="*/ 0 w 1241"/>
                <a:gd name="T41" fmla="*/ 0 h 3304"/>
                <a:gd name="T42" fmla="*/ 0 w 1241"/>
                <a:gd name="T43" fmla="*/ 0 h 330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41"/>
                <a:gd name="T67" fmla="*/ 0 h 3304"/>
                <a:gd name="T68" fmla="*/ 1241 w 1241"/>
                <a:gd name="T69" fmla="*/ 3304 h 330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41" h="3304">
                  <a:moveTo>
                    <a:pt x="89" y="2714"/>
                  </a:moveTo>
                  <a:lnTo>
                    <a:pt x="182" y="3109"/>
                  </a:lnTo>
                  <a:lnTo>
                    <a:pt x="421" y="3295"/>
                  </a:lnTo>
                  <a:lnTo>
                    <a:pt x="1080" y="3304"/>
                  </a:lnTo>
                  <a:lnTo>
                    <a:pt x="1135" y="3069"/>
                  </a:lnTo>
                  <a:lnTo>
                    <a:pt x="1241" y="2625"/>
                  </a:lnTo>
                  <a:lnTo>
                    <a:pt x="1181" y="2224"/>
                  </a:lnTo>
                  <a:lnTo>
                    <a:pt x="1029" y="1768"/>
                  </a:lnTo>
                  <a:lnTo>
                    <a:pt x="940" y="1509"/>
                  </a:lnTo>
                  <a:lnTo>
                    <a:pt x="1001" y="1160"/>
                  </a:lnTo>
                  <a:lnTo>
                    <a:pt x="1101" y="840"/>
                  </a:lnTo>
                  <a:lnTo>
                    <a:pt x="1221" y="300"/>
                  </a:lnTo>
                  <a:lnTo>
                    <a:pt x="1001" y="120"/>
                  </a:lnTo>
                  <a:lnTo>
                    <a:pt x="441" y="0"/>
                  </a:lnTo>
                  <a:lnTo>
                    <a:pt x="221" y="140"/>
                  </a:lnTo>
                  <a:lnTo>
                    <a:pt x="141" y="380"/>
                  </a:lnTo>
                  <a:lnTo>
                    <a:pt x="81" y="820"/>
                  </a:lnTo>
                  <a:lnTo>
                    <a:pt x="266" y="1367"/>
                  </a:lnTo>
                  <a:lnTo>
                    <a:pt x="140" y="1504"/>
                  </a:lnTo>
                  <a:lnTo>
                    <a:pt x="71" y="1754"/>
                  </a:lnTo>
                  <a:lnTo>
                    <a:pt x="0" y="2217"/>
                  </a:lnTo>
                  <a:lnTo>
                    <a:pt x="89" y="2714"/>
                  </a:lnTo>
                  <a:close/>
                </a:path>
              </a:pathLst>
            </a:custGeom>
            <a:gradFill rotWithShape="0">
              <a:gsLst>
                <a:gs pos="0">
                  <a:srgbClr val="3366FF"/>
                </a:gs>
                <a:gs pos="100000">
                  <a:srgbClr val="102152"/>
                </a:gs>
              </a:gsLst>
              <a:lin ang="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12" name="Freeform 81"/>
            <p:cNvSpPr>
              <a:spLocks/>
            </p:cNvSpPr>
            <p:nvPr/>
          </p:nvSpPr>
          <p:spPr bwMode="auto">
            <a:xfrm>
              <a:off x="720" y="2839"/>
              <a:ext cx="454" cy="257"/>
            </a:xfrm>
            <a:custGeom>
              <a:avLst/>
              <a:gdLst>
                <a:gd name="T0" fmla="*/ 2 w 568"/>
                <a:gd name="T1" fmla="*/ 2 h 330"/>
                <a:gd name="T2" fmla="*/ 2 w 568"/>
                <a:gd name="T3" fmla="*/ 2 h 330"/>
                <a:gd name="T4" fmla="*/ 4 w 568"/>
                <a:gd name="T5" fmla="*/ 2 h 330"/>
                <a:gd name="T6" fmla="*/ 6 w 568"/>
                <a:gd name="T7" fmla="*/ 2 h 330"/>
                <a:gd name="T8" fmla="*/ 6 w 568"/>
                <a:gd name="T9" fmla="*/ 2 h 330"/>
                <a:gd name="T10" fmla="*/ 7 w 568"/>
                <a:gd name="T11" fmla="*/ 2 h 330"/>
                <a:gd name="T12" fmla="*/ 7 w 568"/>
                <a:gd name="T13" fmla="*/ 2 h 330"/>
                <a:gd name="T14" fmla="*/ 4 w 568"/>
                <a:gd name="T15" fmla="*/ 2 h 330"/>
                <a:gd name="T16" fmla="*/ 2 w 568"/>
                <a:gd name="T17" fmla="*/ 2 h 330"/>
                <a:gd name="T18" fmla="*/ 2 w 568"/>
                <a:gd name="T19" fmla="*/ 2 h 330"/>
                <a:gd name="T20" fmla="*/ 0 w 568"/>
                <a:gd name="T21" fmla="*/ 2 h 330"/>
                <a:gd name="T22" fmla="*/ 2 w 568"/>
                <a:gd name="T23" fmla="*/ 2 h 330"/>
                <a:gd name="T24" fmla="*/ 2 w 568"/>
                <a:gd name="T25" fmla="*/ 2 h 3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8"/>
                <a:gd name="T40" fmla="*/ 0 h 330"/>
                <a:gd name="T41" fmla="*/ 568 w 568"/>
                <a:gd name="T42" fmla="*/ 330 h 3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8" h="330">
                  <a:moveTo>
                    <a:pt x="100" y="10"/>
                  </a:moveTo>
                  <a:cubicBezTo>
                    <a:pt x="114" y="0"/>
                    <a:pt x="129" y="26"/>
                    <a:pt x="155" y="31"/>
                  </a:cubicBezTo>
                  <a:cubicBezTo>
                    <a:pt x="181" y="37"/>
                    <a:pt x="219" y="38"/>
                    <a:pt x="254" y="40"/>
                  </a:cubicBezTo>
                  <a:cubicBezTo>
                    <a:pt x="290" y="42"/>
                    <a:pt x="339" y="41"/>
                    <a:pt x="370" y="40"/>
                  </a:cubicBezTo>
                  <a:cubicBezTo>
                    <a:pt x="400" y="39"/>
                    <a:pt x="417" y="18"/>
                    <a:pt x="435" y="35"/>
                  </a:cubicBezTo>
                  <a:cubicBezTo>
                    <a:pt x="453" y="52"/>
                    <a:pt x="464" y="102"/>
                    <a:pt x="480" y="142"/>
                  </a:cubicBezTo>
                  <a:cubicBezTo>
                    <a:pt x="496" y="182"/>
                    <a:pt x="568" y="244"/>
                    <a:pt x="528" y="274"/>
                  </a:cubicBezTo>
                  <a:cubicBezTo>
                    <a:pt x="488" y="304"/>
                    <a:pt x="305" y="320"/>
                    <a:pt x="238" y="325"/>
                  </a:cubicBezTo>
                  <a:cubicBezTo>
                    <a:pt x="171" y="330"/>
                    <a:pt x="154" y="312"/>
                    <a:pt x="127" y="307"/>
                  </a:cubicBezTo>
                  <a:cubicBezTo>
                    <a:pt x="99" y="301"/>
                    <a:pt x="93" y="294"/>
                    <a:pt x="72" y="291"/>
                  </a:cubicBezTo>
                  <a:cubicBezTo>
                    <a:pt x="51" y="288"/>
                    <a:pt x="0" y="313"/>
                    <a:pt x="0" y="286"/>
                  </a:cubicBezTo>
                  <a:cubicBezTo>
                    <a:pt x="0" y="259"/>
                    <a:pt x="55" y="176"/>
                    <a:pt x="72" y="130"/>
                  </a:cubicBezTo>
                  <a:cubicBezTo>
                    <a:pt x="89" y="84"/>
                    <a:pt x="94" y="35"/>
                    <a:pt x="100" y="10"/>
                  </a:cubicBez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42013" name="Text Box 82"/>
            <p:cNvSpPr txBox="1">
              <a:spLocks noChangeArrowheads="1"/>
            </p:cNvSpPr>
            <p:nvPr/>
          </p:nvSpPr>
          <p:spPr bwMode="auto">
            <a:xfrm>
              <a:off x="758" y="2876"/>
              <a:ext cx="265" cy="21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pl-PL" sz="1600">
                  <a:solidFill>
                    <a:srgbClr val="33CCCC"/>
                  </a:solidFill>
                </a:rPr>
                <a:t>16</a:t>
              </a:r>
            </a:p>
          </p:txBody>
        </p:sp>
        <p:grpSp>
          <p:nvGrpSpPr>
            <p:cNvPr id="42001" name="Group 83"/>
            <p:cNvGrpSpPr>
              <a:grpSpLocks/>
            </p:cNvGrpSpPr>
            <p:nvPr/>
          </p:nvGrpSpPr>
          <p:grpSpPr bwMode="auto">
            <a:xfrm>
              <a:off x="758" y="2464"/>
              <a:ext cx="182" cy="206"/>
              <a:chOff x="4120" y="1400"/>
              <a:chExt cx="480" cy="355"/>
            </a:xfrm>
          </p:grpSpPr>
          <p:sp>
            <p:nvSpPr>
              <p:cNvPr id="42017" name="Oval 84"/>
              <p:cNvSpPr>
                <a:spLocks noChangeArrowheads="1"/>
              </p:cNvSpPr>
              <p:nvPr/>
            </p:nvSpPr>
            <p:spPr bwMode="auto">
              <a:xfrm>
                <a:off x="4120" y="1496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18" name="Oval 85"/>
              <p:cNvSpPr>
                <a:spLocks noChangeArrowheads="1"/>
              </p:cNvSpPr>
              <p:nvPr/>
            </p:nvSpPr>
            <p:spPr bwMode="auto">
              <a:xfrm>
                <a:off x="4124" y="153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19" name="Freeform 86"/>
              <p:cNvSpPr>
                <a:spLocks/>
              </p:cNvSpPr>
              <p:nvPr/>
            </p:nvSpPr>
            <p:spPr bwMode="auto">
              <a:xfrm rot="-678984">
                <a:off x="4456" y="1448"/>
                <a:ext cx="144" cy="50"/>
              </a:xfrm>
              <a:custGeom>
                <a:avLst/>
                <a:gdLst>
                  <a:gd name="T0" fmla="*/ 2 w 181"/>
                  <a:gd name="T1" fmla="*/ 0 h 50"/>
                  <a:gd name="T2" fmla="*/ 2 w 181"/>
                  <a:gd name="T3" fmla="*/ 4 h 50"/>
                  <a:gd name="T4" fmla="*/ 2 w 181"/>
                  <a:gd name="T5" fmla="*/ 12 h 50"/>
                  <a:gd name="T6" fmla="*/ 2 w 181"/>
                  <a:gd name="T7" fmla="*/ 26 h 50"/>
                  <a:gd name="T8" fmla="*/ 2 w 181"/>
                  <a:gd name="T9" fmla="*/ 8 h 50"/>
                  <a:gd name="T10" fmla="*/ 2 w 181"/>
                  <a:gd name="T11" fmla="*/ 32 h 50"/>
                  <a:gd name="T12" fmla="*/ 2 w 181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20" name="Freeform 87"/>
              <p:cNvSpPr>
                <a:spLocks/>
              </p:cNvSpPr>
              <p:nvPr/>
            </p:nvSpPr>
            <p:spPr bwMode="auto">
              <a:xfrm rot="1480563" flipH="1">
                <a:off x="4120" y="1400"/>
                <a:ext cx="181" cy="50"/>
              </a:xfrm>
              <a:custGeom>
                <a:avLst/>
                <a:gdLst>
                  <a:gd name="T0" fmla="*/ 63 w 181"/>
                  <a:gd name="T1" fmla="*/ 0 h 50"/>
                  <a:gd name="T2" fmla="*/ 81 w 181"/>
                  <a:gd name="T3" fmla="*/ 4 h 50"/>
                  <a:gd name="T4" fmla="*/ 7 w 181"/>
                  <a:gd name="T5" fmla="*/ 12 h 50"/>
                  <a:gd name="T6" fmla="*/ 35 w 181"/>
                  <a:gd name="T7" fmla="*/ 26 h 50"/>
                  <a:gd name="T8" fmla="*/ 97 w 181"/>
                  <a:gd name="T9" fmla="*/ 8 h 50"/>
                  <a:gd name="T10" fmla="*/ 133 w 181"/>
                  <a:gd name="T11" fmla="*/ 32 h 50"/>
                  <a:gd name="T12" fmla="*/ 181 w 181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1"/>
                  <a:gd name="T22" fmla="*/ 0 h 50"/>
                  <a:gd name="T23" fmla="*/ 181 w 181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1" h="50">
                    <a:moveTo>
                      <a:pt x="63" y="0"/>
                    </a:moveTo>
                    <a:cubicBezTo>
                      <a:pt x="66" y="1"/>
                      <a:pt x="90" y="2"/>
                      <a:pt x="81" y="4"/>
                    </a:cubicBezTo>
                    <a:cubicBezTo>
                      <a:pt x="72" y="6"/>
                      <a:pt x="14" y="8"/>
                      <a:pt x="7" y="12"/>
                    </a:cubicBezTo>
                    <a:cubicBezTo>
                      <a:pt x="0" y="16"/>
                      <a:pt x="20" y="27"/>
                      <a:pt x="35" y="26"/>
                    </a:cubicBezTo>
                    <a:cubicBezTo>
                      <a:pt x="50" y="25"/>
                      <a:pt x="81" y="7"/>
                      <a:pt x="97" y="8"/>
                    </a:cubicBezTo>
                    <a:cubicBezTo>
                      <a:pt x="113" y="9"/>
                      <a:pt x="119" y="25"/>
                      <a:pt x="133" y="32"/>
                    </a:cubicBezTo>
                    <a:cubicBezTo>
                      <a:pt x="147" y="39"/>
                      <a:pt x="171" y="46"/>
                      <a:pt x="181" y="5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21" name="Oval 88"/>
              <p:cNvSpPr>
                <a:spLocks noChangeArrowheads="1"/>
              </p:cNvSpPr>
              <p:nvPr/>
            </p:nvSpPr>
            <p:spPr bwMode="auto">
              <a:xfrm>
                <a:off x="4360" y="154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6A6954"/>
                  </a:gs>
                  <a:gs pos="50000">
                    <a:srgbClr val="FFFFFF"/>
                  </a:gs>
                  <a:gs pos="100000">
                    <a:srgbClr val="6A6954"/>
                  </a:gs>
                </a:gsLst>
                <a:lin ang="5400000" scaled="1"/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22" name="Oval 89"/>
              <p:cNvSpPr>
                <a:spLocks noChangeArrowheads="1"/>
              </p:cNvSpPr>
              <p:nvPr/>
            </p:nvSpPr>
            <p:spPr bwMode="auto">
              <a:xfrm>
                <a:off x="4364" y="1580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979797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63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lt-LT"/>
              </a:p>
            </p:txBody>
          </p:sp>
          <p:sp>
            <p:nvSpPr>
              <p:cNvPr id="42023" name="Freeform 90"/>
              <p:cNvSpPr>
                <a:spLocks/>
              </p:cNvSpPr>
              <p:nvPr/>
            </p:nvSpPr>
            <p:spPr bwMode="auto">
              <a:xfrm>
                <a:off x="4126" y="1624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24" name="Freeform 91"/>
              <p:cNvSpPr>
                <a:spLocks/>
              </p:cNvSpPr>
              <p:nvPr/>
            </p:nvSpPr>
            <p:spPr bwMode="auto">
              <a:xfrm>
                <a:off x="4370" y="1672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25" name="Freeform 92"/>
              <p:cNvSpPr>
                <a:spLocks/>
              </p:cNvSpPr>
              <p:nvPr/>
            </p:nvSpPr>
            <p:spPr bwMode="auto">
              <a:xfrm rot="823541" flipV="1">
                <a:off x="4134" y="1494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  <p:sp>
            <p:nvSpPr>
              <p:cNvPr id="42026" name="Freeform 93"/>
              <p:cNvSpPr>
                <a:spLocks/>
              </p:cNvSpPr>
              <p:nvPr/>
            </p:nvSpPr>
            <p:spPr bwMode="auto">
              <a:xfrm rot="823541" flipV="1">
                <a:off x="4372" y="1542"/>
                <a:ext cx="182" cy="83"/>
              </a:xfrm>
              <a:custGeom>
                <a:avLst/>
                <a:gdLst>
                  <a:gd name="T0" fmla="*/ 4 w 182"/>
                  <a:gd name="T1" fmla="*/ 2 h 83"/>
                  <a:gd name="T2" fmla="*/ 38 w 182"/>
                  <a:gd name="T3" fmla="*/ 22 h 83"/>
                  <a:gd name="T4" fmla="*/ 70 w 182"/>
                  <a:gd name="T5" fmla="*/ 30 h 83"/>
                  <a:gd name="T6" fmla="*/ 112 w 182"/>
                  <a:gd name="T7" fmla="*/ 36 h 83"/>
                  <a:gd name="T8" fmla="*/ 150 w 182"/>
                  <a:gd name="T9" fmla="*/ 30 h 83"/>
                  <a:gd name="T10" fmla="*/ 178 w 182"/>
                  <a:gd name="T11" fmla="*/ 24 h 83"/>
                  <a:gd name="T12" fmla="*/ 172 w 182"/>
                  <a:gd name="T13" fmla="*/ 48 h 83"/>
                  <a:gd name="T14" fmla="*/ 148 w 182"/>
                  <a:gd name="T15" fmla="*/ 70 h 83"/>
                  <a:gd name="T16" fmla="*/ 108 w 182"/>
                  <a:gd name="T17" fmla="*/ 82 h 83"/>
                  <a:gd name="T18" fmla="*/ 72 w 182"/>
                  <a:gd name="T19" fmla="*/ 74 h 83"/>
                  <a:gd name="T20" fmla="*/ 38 w 182"/>
                  <a:gd name="T21" fmla="*/ 58 h 83"/>
                  <a:gd name="T22" fmla="*/ 16 w 182"/>
                  <a:gd name="T23" fmla="*/ 36 h 83"/>
                  <a:gd name="T24" fmla="*/ 4 w 182"/>
                  <a:gd name="T25" fmla="*/ 2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"/>
                  <a:gd name="T40" fmla="*/ 0 h 83"/>
                  <a:gd name="T41" fmla="*/ 182 w 182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" h="83">
                    <a:moveTo>
                      <a:pt x="4" y="2"/>
                    </a:moveTo>
                    <a:cubicBezTo>
                      <a:pt x="8" y="0"/>
                      <a:pt x="27" y="17"/>
                      <a:pt x="38" y="22"/>
                    </a:cubicBezTo>
                    <a:cubicBezTo>
                      <a:pt x="49" y="27"/>
                      <a:pt x="58" y="28"/>
                      <a:pt x="70" y="30"/>
                    </a:cubicBezTo>
                    <a:cubicBezTo>
                      <a:pt x="82" y="32"/>
                      <a:pt x="99" y="36"/>
                      <a:pt x="112" y="36"/>
                    </a:cubicBezTo>
                    <a:cubicBezTo>
                      <a:pt x="125" y="36"/>
                      <a:pt x="139" y="32"/>
                      <a:pt x="150" y="30"/>
                    </a:cubicBezTo>
                    <a:cubicBezTo>
                      <a:pt x="161" y="28"/>
                      <a:pt x="174" y="21"/>
                      <a:pt x="178" y="24"/>
                    </a:cubicBezTo>
                    <a:cubicBezTo>
                      <a:pt x="182" y="27"/>
                      <a:pt x="177" y="40"/>
                      <a:pt x="172" y="48"/>
                    </a:cubicBezTo>
                    <a:cubicBezTo>
                      <a:pt x="167" y="56"/>
                      <a:pt x="159" y="64"/>
                      <a:pt x="148" y="70"/>
                    </a:cubicBezTo>
                    <a:cubicBezTo>
                      <a:pt x="137" y="76"/>
                      <a:pt x="121" y="81"/>
                      <a:pt x="108" y="82"/>
                    </a:cubicBezTo>
                    <a:cubicBezTo>
                      <a:pt x="95" y="83"/>
                      <a:pt x="84" y="78"/>
                      <a:pt x="72" y="74"/>
                    </a:cubicBezTo>
                    <a:cubicBezTo>
                      <a:pt x="60" y="70"/>
                      <a:pt x="47" y="64"/>
                      <a:pt x="38" y="58"/>
                    </a:cubicBezTo>
                    <a:cubicBezTo>
                      <a:pt x="29" y="52"/>
                      <a:pt x="22" y="44"/>
                      <a:pt x="16" y="36"/>
                    </a:cubicBezTo>
                    <a:cubicBezTo>
                      <a:pt x="10" y="28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9B9A7F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t-LT"/>
              </a:p>
            </p:txBody>
          </p:sp>
        </p:grpSp>
        <p:sp>
          <p:nvSpPr>
            <p:cNvPr id="42015" name="AutoShape 94"/>
            <p:cNvSpPr>
              <a:spLocks noChangeArrowheads="1"/>
            </p:cNvSpPr>
            <p:nvPr/>
          </p:nvSpPr>
          <p:spPr bwMode="auto">
            <a:xfrm rot="6127673">
              <a:off x="859" y="2741"/>
              <a:ext cx="113" cy="200"/>
            </a:xfrm>
            <a:prstGeom prst="flowChartCollate">
              <a:avLst/>
            </a:prstGeom>
            <a:solidFill>
              <a:srgbClr val="00FFFF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lt-LT"/>
            </a:p>
          </p:txBody>
        </p:sp>
        <p:sp>
          <p:nvSpPr>
            <p:cNvPr id="42016" name="Freeform 95"/>
            <p:cNvSpPr>
              <a:spLocks/>
            </p:cNvSpPr>
            <p:nvPr/>
          </p:nvSpPr>
          <p:spPr bwMode="auto">
            <a:xfrm>
              <a:off x="778" y="3173"/>
              <a:ext cx="376" cy="125"/>
            </a:xfrm>
            <a:custGeom>
              <a:avLst/>
              <a:gdLst>
                <a:gd name="T0" fmla="*/ 0 w 1179"/>
                <a:gd name="T1" fmla="*/ 0 h 401"/>
                <a:gd name="T2" fmla="*/ 0 w 1179"/>
                <a:gd name="T3" fmla="*/ 0 h 401"/>
                <a:gd name="T4" fmla="*/ 0 w 1179"/>
                <a:gd name="T5" fmla="*/ 0 h 401"/>
                <a:gd name="T6" fmla="*/ 0 w 1179"/>
                <a:gd name="T7" fmla="*/ 0 h 401"/>
                <a:gd name="T8" fmla="*/ 0 w 1179"/>
                <a:gd name="T9" fmla="*/ 0 h 401"/>
                <a:gd name="T10" fmla="*/ 0 w 1179"/>
                <a:gd name="T11" fmla="*/ 0 h 401"/>
                <a:gd name="T12" fmla="*/ 0 w 1179"/>
                <a:gd name="T13" fmla="*/ 0 h 401"/>
                <a:gd name="T14" fmla="*/ 0 w 1179"/>
                <a:gd name="T15" fmla="*/ 0 h 401"/>
                <a:gd name="T16" fmla="*/ 0 w 1179"/>
                <a:gd name="T17" fmla="*/ 0 h 401"/>
                <a:gd name="T18" fmla="*/ 0 w 1179"/>
                <a:gd name="T19" fmla="*/ 0 h 4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9"/>
                <a:gd name="T31" fmla="*/ 0 h 401"/>
                <a:gd name="T32" fmla="*/ 1179 w 1179"/>
                <a:gd name="T33" fmla="*/ 401 h 4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9" h="401">
                  <a:moveTo>
                    <a:pt x="1179" y="70"/>
                  </a:moveTo>
                  <a:cubicBezTo>
                    <a:pt x="1139" y="49"/>
                    <a:pt x="987" y="125"/>
                    <a:pt x="888" y="136"/>
                  </a:cubicBezTo>
                  <a:cubicBezTo>
                    <a:pt x="789" y="147"/>
                    <a:pt x="697" y="146"/>
                    <a:pt x="582" y="139"/>
                  </a:cubicBezTo>
                  <a:cubicBezTo>
                    <a:pt x="467" y="132"/>
                    <a:pt x="295" y="113"/>
                    <a:pt x="198" y="94"/>
                  </a:cubicBezTo>
                  <a:cubicBezTo>
                    <a:pt x="101" y="75"/>
                    <a:pt x="26" y="0"/>
                    <a:pt x="0" y="25"/>
                  </a:cubicBezTo>
                  <a:lnTo>
                    <a:pt x="42" y="247"/>
                  </a:lnTo>
                  <a:cubicBezTo>
                    <a:pt x="68" y="296"/>
                    <a:pt x="70" y="293"/>
                    <a:pt x="155" y="317"/>
                  </a:cubicBezTo>
                  <a:cubicBezTo>
                    <a:pt x="240" y="341"/>
                    <a:pt x="393" y="401"/>
                    <a:pt x="555" y="392"/>
                  </a:cubicBezTo>
                  <a:cubicBezTo>
                    <a:pt x="717" y="383"/>
                    <a:pt x="1023" y="319"/>
                    <a:pt x="1127" y="265"/>
                  </a:cubicBezTo>
                  <a:lnTo>
                    <a:pt x="1179" y="70"/>
                  </a:lnTo>
                  <a:close/>
                </a:path>
              </a:pathLst>
            </a:custGeom>
            <a:solidFill>
              <a:srgbClr val="33332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42008" name="Text Box 527"/>
          <p:cNvSpPr txBox="1">
            <a:spLocks noChangeArrowheads="1"/>
          </p:cNvSpPr>
          <p:nvPr/>
        </p:nvSpPr>
        <p:spPr bwMode="auto">
          <a:xfrm>
            <a:off x="3657600" y="457200"/>
            <a:ext cx="190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>
                <a:solidFill>
                  <a:srgbClr val="FF0000"/>
                </a:solidFill>
              </a:rPr>
              <a:t>47,XY,+21</a:t>
            </a:r>
          </a:p>
        </p:txBody>
      </p:sp>
      <p:graphicFrame>
        <p:nvGraphicFramePr>
          <p:cNvPr id="41986" name="Object 6"/>
          <p:cNvGraphicFramePr>
            <a:graphicFrameLocks noChangeAspect="1"/>
          </p:cNvGraphicFramePr>
          <p:nvPr/>
        </p:nvGraphicFramePr>
        <p:xfrm>
          <a:off x="4565650" y="5222875"/>
          <a:ext cx="1828800" cy="163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2" name="Fotografia Photo Editor" r:id="rId3" imgW="1533739" imgH="1371429" progId="">
                  <p:embed/>
                </p:oleObj>
              </mc:Choice>
              <mc:Fallback>
                <p:oleObj name="Fotografia Photo Editor" r:id="rId3" imgW="1533739" imgH="137142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5650" y="5222875"/>
                        <a:ext cx="1828800" cy="163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09" name="pole tekstowe 419"/>
          <p:cNvSpPr txBox="1">
            <a:spLocks noChangeArrowheads="1"/>
          </p:cNvSpPr>
          <p:nvPr/>
        </p:nvSpPr>
        <p:spPr bwMode="auto">
          <a:xfrm>
            <a:off x="6307138" y="6373813"/>
            <a:ext cx="3038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Gwiazdy i zespól Downa</a:t>
            </a:r>
          </a:p>
        </p:txBody>
      </p:sp>
      <p:pic>
        <p:nvPicPr>
          <p:cNvPr id="42010" name="Picture 2" descr="H:\skany książki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4363" y="4578350"/>
            <a:ext cx="909637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642938" y="0"/>
            <a:ext cx="7967662" cy="1736725"/>
          </a:xfrm>
        </p:spPr>
        <p:txBody>
          <a:bodyPr/>
          <a:lstStyle/>
          <a:p>
            <a:pPr>
              <a:defRPr/>
            </a:pPr>
            <a:r>
              <a:rPr lang="pl-PL" sz="2800" dirty="0" smtClean="0"/>
              <a:t>Jerome  </a:t>
            </a:r>
            <a:r>
              <a:rPr lang="pl-PL" sz="2800" dirty="0" err="1" smtClean="0"/>
              <a:t>Lejeune</a:t>
            </a:r>
            <a:r>
              <a:rPr lang="pl-PL" sz="2800" dirty="0" smtClean="0"/>
              <a:t> </a:t>
            </a:r>
            <a:r>
              <a:rPr lang="pl-PL" sz="2800" dirty="0" smtClean="0"/>
              <a:t>- przyjaciel </a:t>
            </a:r>
            <a:r>
              <a:rPr lang="pl-PL" sz="2800" dirty="0" smtClean="0"/>
              <a:t>Jana Pawła II</a:t>
            </a:r>
          </a:p>
        </p:txBody>
      </p:sp>
      <p:pic>
        <p:nvPicPr>
          <p:cNvPr id="5124" name="Picture 2" descr="babyinthewomb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55688" y="3971925"/>
            <a:ext cx="1982787" cy="1316038"/>
          </a:xfrm>
        </p:spPr>
      </p:pic>
      <p:pic>
        <p:nvPicPr>
          <p:cNvPr id="5125" name="Picture 2" descr="dr-lejuene-and-wife-birthe-with-pop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475" y="1447800"/>
            <a:ext cx="26892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 descr="pope-john-paul-ii-shot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3700" y="1947863"/>
            <a:ext cx="23209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Prostokąt 6"/>
          <p:cNvSpPr>
            <a:spLocks noChangeArrowheads="1"/>
          </p:cNvSpPr>
          <p:nvPr/>
        </p:nvSpPr>
        <p:spPr bwMode="auto">
          <a:xfrm>
            <a:off x="1970088" y="2851150"/>
            <a:ext cx="1546225" cy="369888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latin typeface="Calibri" pitchFamily="34" charset="0"/>
              </a:rPr>
              <a:t> 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13</a:t>
            </a:r>
            <a:r>
              <a:rPr lang="pl-PL" b="1" dirty="0" smtClean="0">
                <a:solidFill>
                  <a:srgbClr val="FF0000"/>
                </a:solidFill>
                <a:latin typeface="Calibri" pitchFamily="34" charset="0"/>
              </a:rPr>
              <a:t>.05.</a:t>
            </a:r>
            <a:r>
              <a:rPr lang="en-GB" b="1" dirty="0" smtClean="0">
                <a:solidFill>
                  <a:srgbClr val="FF0000"/>
                </a:solidFill>
                <a:latin typeface="Calibri" pitchFamily="34" charset="0"/>
              </a:rPr>
              <a:t>1981</a:t>
            </a:r>
            <a:endParaRPr lang="pl-PL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128" name="Prostokąt 6"/>
          <p:cNvSpPr>
            <a:spLocks noChangeArrowheads="1"/>
          </p:cNvSpPr>
          <p:nvPr/>
        </p:nvSpPr>
        <p:spPr bwMode="auto">
          <a:xfrm>
            <a:off x="4641850" y="3938588"/>
            <a:ext cx="4502150" cy="26781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1400" b="1" dirty="0">
                <a:solidFill>
                  <a:srgbClr val="FFC000"/>
                </a:solidFill>
              </a:rPr>
              <a:t>J</a:t>
            </a:r>
            <a:r>
              <a:rPr lang="pl-PL" sz="1400" b="1" dirty="0">
                <a:solidFill>
                  <a:srgbClr val="FFC000"/>
                </a:solidFill>
              </a:rPr>
              <a:t> </a:t>
            </a:r>
            <a:r>
              <a:rPr lang="en-GB" sz="1400" b="1" dirty="0" err="1">
                <a:solidFill>
                  <a:srgbClr val="FFC000"/>
                </a:solidFill>
              </a:rPr>
              <a:t>Lejeune</a:t>
            </a:r>
            <a:r>
              <a:rPr lang="en-GB" sz="1400" b="1" dirty="0">
                <a:solidFill>
                  <a:srgbClr val="FFC000"/>
                </a:solidFill>
              </a:rPr>
              <a:t> </a:t>
            </a:r>
            <a:r>
              <a:rPr lang="pl-PL" sz="1400" b="1" dirty="0">
                <a:solidFill>
                  <a:srgbClr val="FFC000"/>
                </a:solidFill>
              </a:rPr>
              <a:t>zmarł w niedziele Wielkanocną </a:t>
            </a:r>
            <a:r>
              <a:rPr lang="pl-PL" sz="1400" b="1" dirty="0" smtClean="0">
                <a:solidFill>
                  <a:srgbClr val="FFC000"/>
                </a:solidFill>
              </a:rPr>
              <a:t>1994 </a:t>
            </a:r>
            <a:r>
              <a:rPr lang="pl-PL" sz="1400" dirty="0"/>
              <a:t>Następnego dnia po jego śmierci  papież Jan Paweł  </a:t>
            </a:r>
            <a:r>
              <a:rPr lang="en-GB" sz="1400" dirty="0"/>
              <a:t>II </a:t>
            </a:r>
            <a:r>
              <a:rPr lang="pl-PL" sz="1400" dirty="0"/>
              <a:t>mówił tymi słowami </a:t>
            </a:r>
            <a:r>
              <a:rPr lang="en-GB" sz="1400" dirty="0"/>
              <a:t>:</a:t>
            </a:r>
            <a:endParaRPr lang="pl-PL" sz="1400" dirty="0"/>
          </a:p>
          <a:p>
            <a:r>
              <a:rPr lang="en-GB" dirty="0"/>
              <a:t>“</a:t>
            </a:r>
            <a:r>
              <a:rPr lang="en-GB" i="1" dirty="0"/>
              <a:t>We find ourselves today faced with the death of a great Christian of the twentieth century, a man for whom the </a:t>
            </a:r>
            <a:r>
              <a:rPr lang="en-GB" i="1" dirty="0" err="1"/>
              <a:t>defense</a:t>
            </a:r>
            <a:r>
              <a:rPr lang="en-GB" i="1" dirty="0"/>
              <a:t> of life had become an apostolate. It is clear that, in the situation of the world today, this form of apostolate among the laity is particularly necessary… </a:t>
            </a:r>
            <a:r>
              <a:rPr lang="de-DE" i="1" dirty="0"/>
              <a:t>“</a:t>
            </a:r>
            <a:endParaRPr lang="pl-PL" i="1" dirty="0"/>
          </a:p>
        </p:txBody>
      </p:sp>
      <p:pic>
        <p:nvPicPr>
          <p:cNvPr id="5129" name="Picture 9" descr="pape_tombejl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6413" y="1490663"/>
            <a:ext cx="3557587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Prostokąt 10"/>
          <p:cNvSpPr>
            <a:spLocks noChangeArrowheads="1"/>
          </p:cNvSpPr>
          <p:nvPr/>
        </p:nvSpPr>
        <p:spPr bwMode="auto">
          <a:xfrm>
            <a:off x="93662" y="5692775"/>
            <a:ext cx="4000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i="1" dirty="0"/>
              <a:t>Każde życie ma swoją bezcenną wartość”</a:t>
            </a:r>
            <a:r>
              <a:rPr lang="pl-PL" b="1" dirty="0"/>
              <a:t>- </a:t>
            </a:r>
          </a:p>
          <a:p>
            <a:r>
              <a:rPr lang="pl-PL" dirty="0"/>
              <a:t> prof. </a:t>
            </a:r>
            <a:r>
              <a:rPr lang="pl-PL" dirty="0" err="1"/>
              <a:t>Lejeune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4050" y="2393950"/>
            <a:ext cx="2978150" cy="4464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36563"/>
            <a:ext cx="9144000" cy="2897187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just">
              <a:buFont typeface="Wingdings" pitchFamily="2" charset="2"/>
              <a:buNone/>
              <a:defRPr/>
            </a:pPr>
            <a:r>
              <a:rPr lang="pl-PL" sz="2800" b="1" u="sng" dirty="0" smtClean="0">
                <a:solidFill>
                  <a:schemeClr val="tx2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Trisomia</a:t>
            </a:r>
            <a:r>
              <a:rPr lang="pl-PL" sz="2000" b="1" dirty="0" smtClean="0">
                <a:solidFill>
                  <a:srgbClr val="FF0000"/>
                </a:solidFill>
              </a:rPr>
              <a:t> 21 </a:t>
            </a:r>
            <a:r>
              <a:rPr lang="pl-PL" sz="2000" b="1" dirty="0" smtClean="0">
                <a:solidFill>
                  <a:schemeClr val="bg2"/>
                </a:solidFill>
              </a:rPr>
              <a:t>jest czynnikiem ryzyka ograniczonej </a:t>
            </a:r>
            <a:r>
              <a:rPr lang="pl-PL" sz="2000" b="1" u="sng" dirty="0" smtClean="0">
                <a:solidFill>
                  <a:schemeClr val="bg2"/>
                </a:solidFill>
              </a:rPr>
              <a:t>przeżywalności  dzieci </a:t>
            </a:r>
            <a:r>
              <a:rPr lang="pl-PL" sz="2000" b="1" dirty="0" smtClean="0">
                <a:solidFill>
                  <a:schemeClr val="bg2"/>
                </a:solidFill>
              </a:rPr>
              <a:t> w okresie prenatalnym </a:t>
            </a:r>
          </a:p>
          <a:p>
            <a:pPr lvl="1" algn="just">
              <a:lnSpc>
                <a:spcPct val="110000"/>
              </a:lnSpc>
              <a:buFontTx/>
              <a:buNone/>
              <a:defRPr/>
            </a:pPr>
            <a:r>
              <a:rPr lang="pl-PL" sz="2000" b="1" dirty="0" smtClean="0">
                <a:solidFill>
                  <a:srgbClr val="FF33CC"/>
                </a:solidFill>
              </a:rPr>
              <a:t>     </a:t>
            </a:r>
            <a:r>
              <a:rPr lang="pl-PL" sz="2000" b="1" dirty="0" smtClean="0">
                <a:solidFill>
                  <a:srgbClr val="FF0000"/>
                </a:solidFill>
              </a:rPr>
              <a:t>1</a:t>
            </a:r>
            <a:r>
              <a:rPr lang="pl-PL" sz="2000" b="1" dirty="0" smtClean="0">
                <a:solidFill>
                  <a:srgbClr val="FF0000"/>
                </a:solidFill>
              </a:rPr>
              <a:t>) jako </a:t>
            </a:r>
            <a:r>
              <a:rPr lang="pl-PL" sz="2000" b="1" dirty="0" smtClean="0">
                <a:solidFill>
                  <a:srgbClr val="FF0000"/>
                </a:solidFill>
              </a:rPr>
              <a:t>wynik naturalnej selekcji biologicznej (poronienie samoistne, ciąża obumarła) </a:t>
            </a:r>
          </a:p>
          <a:p>
            <a:pPr lvl="1" algn="just">
              <a:lnSpc>
                <a:spcPct val="110000"/>
              </a:lnSpc>
              <a:buFontTx/>
              <a:buNone/>
              <a:defRPr/>
            </a:pPr>
            <a:r>
              <a:rPr lang="pl-PL" sz="2000" b="1" dirty="0" smtClean="0">
                <a:solidFill>
                  <a:schemeClr val="bg2"/>
                </a:solidFill>
              </a:rPr>
              <a:t>wynikającej z ciężkości wad rozwojowych</a:t>
            </a:r>
          </a:p>
          <a:p>
            <a:pPr lvl="1" algn="just">
              <a:lnSpc>
                <a:spcPct val="110000"/>
              </a:lnSpc>
              <a:buFontTx/>
              <a:buNone/>
              <a:defRPr/>
            </a:pPr>
            <a:r>
              <a:rPr lang="pl-PL" sz="2000" b="1" dirty="0" smtClean="0">
                <a:solidFill>
                  <a:schemeClr val="bg2"/>
                </a:solidFill>
              </a:rPr>
              <a:t>   towarzyszących  zespołowi </a:t>
            </a:r>
            <a:r>
              <a:rPr lang="pl-PL" sz="2000" b="1" dirty="0" smtClean="0">
                <a:solidFill>
                  <a:schemeClr val="bg2"/>
                </a:solidFill>
              </a:rPr>
              <a:t>Downa</a:t>
            </a:r>
          </a:p>
          <a:p>
            <a:pPr algn="just">
              <a:lnSpc>
                <a:spcPct val="110000"/>
              </a:lnSpc>
              <a:buFontTx/>
              <a:buNone/>
              <a:defRPr/>
            </a:pPr>
            <a:r>
              <a:rPr lang="pl-PL" sz="1700" b="1" dirty="0" smtClean="0">
                <a:solidFill>
                  <a:srgbClr val="FF0000"/>
                </a:solidFill>
              </a:rPr>
              <a:t>(przeżywa </a:t>
            </a:r>
            <a:r>
              <a:rPr lang="pl-PL" sz="1700" b="1" dirty="0" smtClean="0">
                <a:solidFill>
                  <a:srgbClr val="FF0000"/>
                </a:solidFill>
              </a:rPr>
              <a:t>do terminu porodu co </a:t>
            </a:r>
            <a:r>
              <a:rPr lang="pl-PL" sz="1700" b="1" dirty="0" smtClean="0">
                <a:solidFill>
                  <a:srgbClr val="FF0000"/>
                </a:solidFill>
              </a:rPr>
              <a:t>7-me </a:t>
            </a:r>
            <a:r>
              <a:rPr lang="pl-PL" sz="1700" b="1" dirty="0" smtClean="0">
                <a:solidFill>
                  <a:srgbClr val="FF0000"/>
                </a:solidFill>
              </a:rPr>
              <a:t>dziecko  z tri 21 w warunkach </a:t>
            </a:r>
            <a:r>
              <a:rPr lang="pl-PL" sz="1700" b="1" dirty="0" smtClean="0">
                <a:solidFill>
                  <a:srgbClr val="FF0000"/>
                </a:solidFill>
              </a:rPr>
              <a:t>naturalnych)</a:t>
            </a:r>
            <a:endParaRPr lang="pl-PL" sz="1700" b="1" dirty="0">
              <a:solidFill>
                <a:srgbClr val="FF0000"/>
              </a:solidFill>
            </a:endParaRPr>
          </a:p>
          <a:p>
            <a:pPr lvl="1" algn="just">
              <a:lnSpc>
                <a:spcPct val="110000"/>
              </a:lnSpc>
              <a:buFontTx/>
              <a:buNone/>
              <a:defRPr/>
            </a:pPr>
            <a:r>
              <a:rPr lang="pl-PL" sz="1800" b="1" dirty="0">
                <a:solidFill>
                  <a:srgbClr val="FF0000"/>
                </a:solidFill>
              </a:rPr>
              <a:t>  </a:t>
            </a:r>
            <a:r>
              <a:rPr lang="pl-PL" sz="1800" b="1" dirty="0" smtClean="0">
                <a:solidFill>
                  <a:srgbClr val="FF0000"/>
                </a:solidFill>
              </a:rPr>
              <a:t>   </a:t>
            </a:r>
            <a:endParaRPr lang="pl-PL" sz="1800" b="1" dirty="0">
              <a:solidFill>
                <a:srgbClr val="FF0000"/>
              </a:solidFill>
            </a:endParaRPr>
          </a:p>
          <a:p>
            <a:pPr lvl="1" algn="just">
              <a:lnSpc>
                <a:spcPct val="110000"/>
              </a:lnSpc>
              <a:buFontTx/>
              <a:buNone/>
              <a:defRPr/>
            </a:pPr>
            <a:r>
              <a:rPr lang="pl-PL" sz="2000" b="1" dirty="0">
                <a:solidFill>
                  <a:srgbClr val="FF33CC"/>
                </a:solidFill>
              </a:rPr>
              <a:t>  </a:t>
            </a:r>
            <a:r>
              <a:rPr lang="pl-PL" sz="2000" b="1" dirty="0" smtClean="0">
                <a:solidFill>
                  <a:srgbClr val="FF33CC"/>
                </a:solidFill>
              </a:rPr>
              <a:t> </a:t>
            </a:r>
            <a:endParaRPr lang="en-GB" sz="2000" b="1" dirty="0">
              <a:solidFill>
                <a:srgbClr val="FF33CC"/>
              </a:solidFill>
            </a:endParaRP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6407150" y="188913"/>
            <a:ext cx="261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 b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6588125" y="5661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 sz="18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2176463" y="5537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 sz="1800" b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6135" y="3871913"/>
            <a:ext cx="1990725" cy="298608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37224" name="pole tekstowe 7"/>
          <p:cNvSpPr txBox="1">
            <a:spLocks noChangeArrowheads="1"/>
          </p:cNvSpPr>
          <p:nvPr/>
        </p:nvSpPr>
        <p:spPr bwMode="auto">
          <a:xfrm>
            <a:off x="168275" y="3489325"/>
            <a:ext cx="5565776" cy="40011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  <a:latin typeface="Tahoma" pitchFamily="34" charset="0"/>
              </a:rPr>
              <a:t>2) jako wynik </a:t>
            </a:r>
            <a:r>
              <a:rPr lang="pl-PL" sz="2000" dirty="0" smtClean="0">
                <a:solidFill>
                  <a:srgbClr val="FF0000"/>
                </a:solidFill>
                <a:latin typeface="Tahoma" pitchFamily="34" charset="0"/>
              </a:rPr>
              <a:t>aborcji, inaczej terminacji ciąży!!! </a:t>
            </a:r>
            <a:endParaRPr lang="pl-PL" sz="3200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37225" name="pole tekstowe 8"/>
          <p:cNvSpPr txBox="1">
            <a:spLocks noChangeArrowheads="1"/>
          </p:cNvSpPr>
          <p:nvPr/>
        </p:nvSpPr>
        <p:spPr bwMode="auto">
          <a:xfrm>
            <a:off x="5183935" y="6001918"/>
            <a:ext cx="542925" cy="7699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400">
                <a:solidFill>
                  <a:srgbClr val="FF0000"/>
                </a:solidFill>
                <a:latin typeface="Tahoma" pitchFamily="34" charset="0"/>
              </a:rPr>
              <a:t>7</a:t>
            </a:r>
          </a:p>
        </p:txBody>
      </p:sp>
      <p:sp>
        <p:nvSpPr>
          <p:cNvPr id="137226" name="pole tekstowe 9"/>
          <p:cNvSpPr txBox="1">
            <a:spLocks noChangeArrowheads="1"/>
          </p:cNvSpPr>
          <p:nvPr/>
        </p:nvSpPr>
        <p:spPr bwMode="auto">
          <a:xfrm>
            <a:off x="0" y="4005064"/>
            <a:ext cx="3657600" cy="258532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800" b="1" dirty="0" smtClean="0">
                <a:solidFill>
                  <a:srgbClr val="FF0000"/>
                </a:solidFill>
                <a:latin typeface="Tahoma" pitchFamily="34" charset="0"/>
              </a:rPr>
              <a:t>Diagnostyka prenatalna</a:t>
            </a:r>
            <a:endParaRPr lang="pl-PL" sz="1800" b="1" dirty="0">
              <a:solidFill>
                <a:srgbClr val="FF0000"/>
              </a:solidFill>
              <a:latin typeface="Tahoma" pitchFamily="34" charset="0"/>
            </a:endParaRPr>
          </a:p>
          <a:p>
            <a:r>
              <a:rPr lang="pl-PL" sz="1800" b="1" dirty="0">
                <a:solidFill>
                  <a:srgbClr val="FF0000"/>
                </a:solidFill>
                <a:latin typeface="Tahoma" pitchFamily="34" charset="0"/>
              </a:rPr>
              <a:t>jako </a:t>
            </a:r>
            <a:r>
              <a:rPr lang="pl-PL" sz="1800" b="1" dirty="0" smtClean="0">
                <a:solidFill>
                  <a:srgbClr val="FF0000"/>
                </a:solidFill>
                <a:latin typeface="Tahoma" pitchFamily="34" charset="0"/>
              </a:rPr>
              <a:t>denuncjacja </a:t>
            </a:r>
            <a:r>
              <a:rPr lang="pl-PL" sz="1800" b="1" dirty="0" smtClean="0">
                <a:solidFill>
                  <a:srgbClr val="FF0000"/>
                </a:solidFill>
                <a:latin typeface="Tahoma" pitchFamily="34" charset="0"/>
              </a:rPr>
              <a:t>tri 21</a:t>
            </a:r>
            <a:endParaRPr lang="pl-PL" sz="1800" b="1" dirty="0">
              <a:solidFill>
                <a:srgbClr val="FF0000"/>
              </a:solidFill>
              <a:latin typeface="Tahoma" pitchFamily="34" charset="0"/>
            </a:endParaRPr>
          </a:p>
          <a:p>
            <a:r>
              <a:rPr lang="pl-PL" sz="1800" b="1" dirty="0">
                <a:solidFill>
                  <a:srgbClr val="FF0000"/>
                </a:solidFill>
                <a:latin typeface="Tahoma" pitchFamily="34" charset="0"/>
              </a:rPr>
              <a:t> i zniszczenie </a:t>
            </a:r>
            <a:r>
              <a:rPr lang="pl-PL" sz="1800" b="1" dirty="0" smtClean="0">
                <a:solidFill>
                  <a:srgbClr val="FF0000"/>
                </a:solidFill>
                <a:latin typeface="Tahoma" pitchFamily="34" charset="0"/>
              </a:rPr>
              <a:t>( </a:t>
            </a:r>
            <a:r>
              <a:rPr lang="pl-PL" sz="1800" b="1" dirty="0">
                <a:solidFill>
                  <a:srgbClr val="FF0000"/>
                </a:solidFill>
                <a:latin typeface="Tahoma" pitchFamily="34" charset="0"/>
              </a:rPr>
              <a:t>% ???? - </a:t>
            </a:r>
            <a:r>
              <a:rPr lang="pl-PL" sz="1800" b="1" dirty="0" smtClean="0">
                <a:solidFill>
                  <a:srgbClr val="FF0000"/>
                </a:solidFill>
                <a:latin typeface="Tahoma" pitchFamily="34" charset="0"/>
              </a:rPr>
              <a:t> diagnozowanych </a:t>
            </a:r>
            <a:r>
              <a:rPr lang="pl-PL" sz="1800" b="1" dirty="0">
                <a:solidFill>
                  <a:srgbClr val="FF0000"/>
                </a:solidFill>
                <a:latin typeface="Tahoma" pitchFamily="34" charset="0"/>
              </a:rPr>
              <a:t>dzieci!!!!! </a:t>
            </a:r>
            <a:r>
              <a:rPr lang="pl-PL" sz="1800" b="1" dirty="0" smtClean="0">
                <a:solidFill>
                  <a:srgbClr val="FF0000"/>
                </a:solidFill>
                <a:latin typeface="Tahoma" pitchFamily="34" charset="0"/>
              </a:rPr>
              <a:t>) </a:t>
            </a:r>
          </a:p>
          <a:p>
            <a:r>
              <a:rPr lang="pl-PL" b="1" dirty="0" smtClean="0">
                <a:solidFill>
                  <a:srgbClr val="FF0000"/>
                </a:solidFill>
                <a:latin typeface="Tahoma" pitchFamily="34" charset="0"/>
              </a:rPr>
              <a:t>lub objęcie matki  opieką hospicyjną </a:t>
            </a:r>
            <a:r>
              <a:rPr lang="pl-PL" sz="1800" b="1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pl-PL" sz="1800" b="1" dirty="0">
              <a:solidFill>
                <a:srgbClr val="FF0000"/>
              </a:solidFill>
              <a:latin typeface="Tahoma" pitchFamily="34" charset="0"/>
            </a:endParaRPr>
          </a:p>
          <a:p>
            <a:r>
              <a:rPr lang="pl-PL" sz="1800" i="1" dirty="0">
                <a:solidFill>
                  <a:srgbClr val="FF0000"/>
                </a:solidFill>
                <a:latin typeface="Tahoma" pitchFamily="34" charset="0"/>
              </a:rPr>
              <a:t>Program </a:t>
            </a:r>
            <a:r>
              <a:rPr lang="pl-PL" sz="1800" i="1" dirty="0" smtClean="0">
                <a:solidFill>
                  <a:srgbClr val="FF0000"/>
                </a:solidFill>
                <a:latin typeface="Tahoma" pitchFamily="34" charset="0"/>
              </a:rPr>
              <a:t>badań </a:t>
            </a:r>
            <a:r>
              <a:rPr lang="pl-PL" sz="1800" i="1" dirty="0">
                <a:solidFill>
                  <a:srgbClr val="FF0000"/>
                </a:solidFill>
                <a:latin typeface="Tahoma" pitchFamily="34" charset="0"/>
              </a:rPr>
              <a:t>prenatalnych jako program profilaktyki </a:t>
            </a:r>
            <a:r>
              <a:rPr lang="pl-PL" sz="1800" i="1" dirty="0" smtClean="0">
                <a:solidFill>
                  <a:srgbClr val="FF0000"/>
                </a:solidFill>
                <a:latin typeface="Tahoma" pitchFamily="34" charset="0"/>
              </a:rPr>
              <a:t>????  wad </a:t>
            </a:r>
            <a:r>
              <a:rPr lang="pl-PL" sz="1800" i="1" dirty="0">
                <a:solidFill>
                  <a:srgbClr val="FF0000"/>
                </a:solidFill>
                <a:latin typeface="Tahoma" pitchFamily="34" charset="0"/>
              </a:rPr>
              <a:t>rozwojowych Min Zdrowia  i NFZ</a:t>
            </a:r>
            <a:r>
              <a:rPr lang="pl-PL" sz="1800" dirty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pl-PL" sz="1800" i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37227" name="pole tekstowe 10"/>
          <p:cNvSpPr txBox="1">
            <a:spLocks noChangeArrowheads="1"/>
          </p:cNvSpPr>
          <p:nvPr/>
        </p:nvSpPr>
        <p:spPr bwMode="auto">
          <a:xfrm flipH="1">
            <a:off x="5734050" y="6105525"/>
            <a:ext cx="673100" cy="584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200">
                <a:solidFill>
                  <a:srgbClr val="FF0000"/>
                </a:solidFill>
                <a:latin typeface="Tahoma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ChangeArrowheads="1"/>
          </p:cNvSpPr>
          <p:nvPr/>
        </p:nvSpPr>
        <p:spPr bwMode="auto">
          <a:xfrm>
            <a:off x="0" y="981075"/>
            <a:ext cx="9144000" cy="365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lt-LT">
              <a:solidFill>
                <a:srgbClr val="FFFFFF"/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-171450"/>
            <a:ext cx="7086600" cy="990600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>
                <a:solidFill>
                  <a:schemeClr val="hlink"/>
                </a:solidFill>
                <a:latin typeface="Arial" charset="0"/>
              </a:rPr>
              <a:t>Niechciane dzieci</a:t>
            </a: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2362200" y="2667000"/>
            <a:ext cx="854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lt-LT">
              <a:solidFill>
                <a:srgbClr val="FFFFFF"/>
              </a:solidFill>
            </a:endParaRP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2346325" y="2286000"/>
            <a:ext cx="4740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lt-LT">
              <a:solidFill>
                <a:srgbClr val="FFFFFF"/>
              </a:solidFill>
            </a:endParaRP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1259630" y="1843088"/>
            <a:ext cx="7884369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l-PL" sz="2800" dirty="0">
                <a:solidFill>
                  <a:srgbClr val="FFFFFF"/>
                </a:solidFill>
              </a:rPr>
              <a:t>Na świat przychodzą dzieci</a:t>
            </a:r>
          </a:p>
          <a:p>
            <a:pPr eaLnBrk="0" hangingPunct="0"/>
            <a:r>
              <a:rPr lang="pl-PL" sz="2800" dirty="0">
                <a:solidFill>
                  <a:srgbClr val="00FF00"/>
                </a:solidFill>
              </a:rPr>
              <a:t>z niechcianymi zaburzeniami genetycznymi</a:t>
            </a:r>
          </a:p>
          <a:p>
            <a:pPr eaLnBrk="0" hangingPunct="0"/>
            <a:r>
              <a:rPr lang="pl-PL" sz="2800" dirty="0">
                <a:solidFill>
                  <a:srgbClr val="FFFFFF"/>
                </a:solidFill>
              </a:rPr>
              <a:t>i tylko z tego powodu stają się</a:t>
            </a:r>
          </a:p>
          <a:p>
            <a:pPr eaLnBrk="0" hangingPunct="0"/>
            <a:r>
              <a:rPr lang="pl-PL" sz="2800" dirty="0">
                <a:solidFill>
                  <a:srgbClr val="00FF00"/>
                </a:solidFill>
              </a:rPr>
              <a:t>niechcianymi dziećmi</a:t>
            </a:r>
            <a:r>
              <a:rPr lang="pl-PL" sz="2800" dirty="0">
                <a:solidFill>
                  <a:srgbClr val="FFFFFF"/>
                </a:solidFill>
              </a:rPr>
              <a:t>.</a:t>
            </a:r>
          </a:p>
          <a:p>
            <a:pPr eaLnBrk="0" hangingPunct="0"/>
            <a:r>
              <a:rPr lang="pl-PL" sz="2800" dirty="0">
                <a:solidFill>
                  <a:srgbClr val="FFFFFF"/>
                </a:solidFill>
              </a:rPr>
              <a:t> </a:t>
            </a:r>
          </a:p>
          <a:p>
            <a:pPr eaLnBrk="0" hangingPunct="0"/>
            <a:r>
              <a:rPr lang="pl-PL" sz="2800" dirty="0">
                <a:solidFill>
                  <a:srgbClr val="FFFFFF"/>
                </a:solidFill>
              </a:rPr>
              <a:t>Niechcianymi dziećmi</a:t>
            </a:r>
          </a:p>
          <a:p>
            <a:pPr eaLnBrk="0" hangingPunct="0"/>
            <a:r>
              <a:rPr lang="pl-PL" sz="2800" dirty="0">
                <a:solidFill>
                  <a:srgbClr val="FFFFFF"/>
                </a:solidFill>
              </a:rPr>
              <a:t>w domu,</a:t>
            </a:r>
          </a:p>
          <a:p>
            <a:pPr eaLnBrk="0" hangingPunct="0"/>
            <a:r>
              <a:rPr lang="pl-PL" sz="2800" dirty="0">
                <a:solidFill>
                  <a:srgbClr val="FFFFFF"/>
                </a:solidFill>
              </a:rPr>
              <a:t>na podwórku, </a:t>
            </a:r>
          </a:p>
          <a:p>
            <a:pPr eaLnBrk="0" hangingPunct="0"/>
            <a:r>
              <a:rPr lang="pl-PL" sz="2800" dirty="0">
                <a:solidFill>
                  <a:srgbClr val="FFFFFF"/>
                </a:solidFill>
              </a:rPr>
              <a:t>w odbiorze społecznym</a:t>
            </a:r>
          </a:p>
          <a:p>
            <a:pPr eaLnBrk="0" hangingPunct="0"/>
            <a:r>
              <a:rPr lang="pl-PL" sz="2800" dirty="0">
                <a:solidFill>
                  <a:srgbClr val="FFFFFF"/>
                </a:solidFill>
              </a:rPr>
              <a:t>i… </a:t>
            </a:r>
            <a:r>
              <a:rPr lang="pl-PL" sz="2800" dirty="0">
                <a:solidFill>
                  <a:srgbClr val="00FF00"/>
                </a:solidFill>
              </a:rPr>
              <a:t>w gabinecie </a:t>
            </a:r>
            <a:r>
              <a:rPr lang="pl-PL" sz="2800" dirty="0" smtClean="0">
                <a:solidFill>
                  <a:srgbClr val="00FF00"/>
                </a:solidFill>
              </a:rPr>
              <a:t>lekarskim</a:t>
            </a:r>
            <a:endParaRPr lang="pl-PL" sz="3200" b="1" dirty="0">
              <a:solidFill>
                <a:srgbClr val="FFFFFF"/>
              </a:solidFill>
            </a:endParaRPr>
          </a:p>
        </p:txBody>
      </p:sp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3933825"/>
            <a:ext cx="2020887" cy="23320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8312" name="Picture 8" descr="~AUT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0336" y="3429000"/>
            <a:ext cx="2633663" cy="3429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8313" name="Picture 8" descr="C:\Users\Genetyka\zdjecia\do mM\impresje\zakreceni wokol stokrotki - K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71600" cy="50006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8314" name="pole tekstowe 9"/>
          <p:cNvSpPr txBox="1">
            <a:spLocks noChangeArrowheads="1"/>
          </p:cNvSpPr>
          <p:nvPr/>
        </p:nvSpPr>
        <p:spPr bwMode="auto">
          <a:xfrm>
            <a:off x="6643688" y="3429000"/>
            <a:ext cx="1116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>
                <a:solidFill>
                  <a:srgbClr val="FFFFFF"/>
                </a:solidFill>
              </a:rPr>
              <a:t>Z.Retta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ChangeArrowheads="1"/>
          </p:cNvSpPr>
          <p:nvPr/>
        </p:nvSpPr>
        <p:spPr bwMode="auto">
          <a:xfrm>
            <a:off x="0" y="981075"/>
            <a:ext cx="9144000" cy="365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lt-LT">
              <a:solidFill>
                <a:srgbClr val="FFFFFF"/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-171450"/>
            <a:ext cx="7086600" cy="990600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>
                <a:solidFill>
                  <a:schemeClr val="hlink"/>
                </a:solidFill>
                <a:latin typeface="Arial" charset="0"/>
              </a:rPr>
              <a:t>Niechciane dzieci</a:t>
            </a: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2362200" y="2667000"/>
            <a:ext cx="854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lt-LT">
              <a:solidFill>
                <a:srgbClr val="FFFFFF"/>
              </a:solidFill>
            </a:endParaRP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2346325" y="2286000"/>
            <a:ext cx="4740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lt-LT">
              <a:solidFill>
                <a:srgbClr val="FFFFFF"/>
              </a:solidFill>
            </a:endParaRP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1116012" y="1921451"/>
            <a:ext cx="80279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l-PL" sz="2400" dirty="0" smtClean="0">
                <a:solidFill>
                  <a:srgbClr val="FFFFFF"/>
                </a:solidFill>
              </a:rPr>
              <a:t>Odmawia </a:t>
            </a:r>
            <a:r>
              <a:rPr lang="pl-PL" sz="2400" dirty="0" smtClean="0">
                <a:solidFill>
                  <a:srgbClr val="FFFFFF"/>
                </a:solidFill>
              </a:rPr>
              <a:t>im się statusu istoty ludzkiej przed urodzeniem </a:t>
            </a:r>
          </a:p>
          <a:p>
            <a:pPr eaLnBrk="0" hangingPunct="0"/>
            <a:r>
              <a:rPr lang="pl-PL" sz="2400" dirty="0" smtClean="0">
                <a:solidFill>
                  <a:srgbClr val="FFFFFF"/>
                </a:solidFill>
              </a:rPr>
              <a:t>i proponuje </a:t>
            </a:r>
            <a:r>
              <a:rPr lang="pl-PL" sz="2400" dirty="0" smtClean="0">
                <a:solidFill>
                  <a:srgbClr val="FFFFFF"/>
                </a:solidFill>
              </a:rPr>
              <a:t>terapie poprzez  </a:t>
            </a:r>
            <a:r>
              <a:rPr lang="pl-PL" sz="2400" dirty="0" smtClean="0">
                <a:solidFill>
                  <a:srgbClr val="FFFFFF"/>
                </a:solidFill>
              </a:rPr>
              <a:t>zabijanie ze względu</a:t>
            </a:r>
          </a:p>
          <a:p>
            <a:pPr eaLnBrk="0" hangingPunct="0"/>
            <a:r>
              <a:rPr lang="pl-PL" sz="2400" dirty="0" smtClean="0">
                <a:solidFill>
                  <a:srgbClr val="FFFFFF"/>
                </a:solidFill>
              </a:rPr>
              <a:t> na wady – chorobę genetyczną</a:t>
            </a:r>
          </a:p>
          <a:p>
            <a:pPr eaLnBrk="0" hangingPunct="0"/>
            <a:r>
              <a:rPr lang="pl-PL" sz="2400" dirty="0" smtClean="0">
                <a:solidFill>
                  <a:srgbClr val="FFFFFF"/>
                </a:solidFill>
              </a:rPr>
              <a:t>Lekarzowi narzuca formę </a:t>
            </a:r>
            <a:r>
              <a:rPr lang="pl-PL" sz="2400" dirty="0" smtClean="0">
                <a:solidFill>
                  <a:srgbClr val="FFFFFF"/>
                </a:solidFill>
              </a:rPr>
              <a:t>postępowania </a:t>
            </a:r>
            <a:r>
              <a:rPr lang="pl-PL" sz="2400" dirty="0" smtClean="0">
                <a:solidFill>
                  <a:srgbClr val="FFFFFF"/>
                </a:solidFill>
              </a:rPr>
              <a:t>wbrew jego  </a:t>
            </a:r>
            <a:r>
              <a:rPr lang="pl-PL" sz="2400" dirty="0" smtClean="0">
                <a:solidFill>
                  <a:srgbClr val="FFFFFF"/>
                </a:solidFill>
              </a:rPr>
              <a:t>sumieniu odbiegającą </a:t>
            </a:r>
            <a:r>
              <a:rPr lang="pl-PL" sz="2400" dirty="0" smtClean="0">
                <a:solidFill>
                  <a:srgbClr val="FFFFFF"/>
                </a:solidFill>
              </a:rPr>
              <a:t>od zasady </a:t>
            </a:r>
            <a:r>
              <a:rPr lang="pl-PL" sz="2400" i="1" dirty="0" err="1" smtClean="0">
                <a:solidFill>
                  <a:srgbClr val="FFFFFF"/>
                </a:solidFill>
              </a:rPr>
              <a:t>Primum</a:t>
            </a:r>
            <a:r>
              <a:rPr lang="pl-PL" sz="2400" i="1" dirty="0" smtClean="0">
                <a:solidFill>
                  <a:srgbClr val="FFFFFF"/>
                </a:solidFill>
              </a:rPr>
              <a:t> non </a:t>
            </a:r>
            <a:r>
              <a:rPr lang="pl-PL" sz="2400" i="1" dirty="0" err="1" smtClean="0">
                <a:solidFill>
                  <a:srgbClr val="FFFFFF"/>
                </a:solidFill>
              </a:rPr>
              <a:t>nocere</a:t>
            </a:r>
            <a:r>
              <a:rPr lang="pl-PL" sz="2400" i="1" dirty="0" smtClean="0">
                <a:solidFill>
                  <a:srgbClr val="FFFFFF"/>
                </a:solidFill>
              </a:rPr>
              <a:t> </a:t>
            </a:r>
            <a:r>
              <a:rPr lang="pl-PL" sz="2400" b="1" i="1" dirty="0" smtClean="0">
                <a:solidFill>
                  <a:srgbClr val="FFFFFF"/>
                </a:solidFill>
              </a:rPr>
              <a:t> </a:t>
            </a:r>
            <a:endParaRPr lang="pl-PL" sz="2400" b="1" i="1" dirty="0">
              <a:solidFill>
                <a:srgbClr val="FFFFFF"/>
              </a:solidFill>
            </a:endParaRPr>
          </a:p>
        </p:txBody>
      </p:sp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5013176"/>
            <a:ext cx="1411478" cy="1628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8313" name="Picture 8" descr="C:\Users\Genetyka\zdjecia\do mM\impresje\zakreceni wokol stokrotki - K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899592" cy="50006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8314" name="pole tekstowe 9"/>
          <p:cNvSpPr txBox="1">
            <a:spLocks noChangeArrowheads="1"/>
          </p:cNvSpPr>
          <p:nvPr/>
        </p:nvSpPr>
        <p:spPr bwMode="auto">
          <a:xfrm>
            <a:off x="6643688" y="3429000"/>
            <a:ext cx="1116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 dirty="0" smtClean="0">
                <a:solidFill>
                  <a:srgbClr val="FFFFFF"/>
                </a:solidFill>
              </a:rPr>
              <a:t> </a:t>
            </a:r>
            <a:endParaRPr lang="pl-PL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0" y="1000125"/>
            <a:ext cx="9144000" cy="365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/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468313" y="2922588"/>
            <a:ext cx="820737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endParaRPr lang="pl-PL" sz="2800"/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928688" y="2549276"/>
            <a:ext cx="821531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000" dirty="0" smtClean="0"/>
              <a:t>Dopuszcza </a:t>
            </a:r>
            <a:r>
              <a:rPr lang="pl-PL" sz="2000" dirty="0"/>
              <a:t>się badania </a:t>
            </a:r>
            <a:r>
              <a:rPr lang="pl-PL" sz="2000" dirty="0" err="1"/>
              <a:t>przedurodzeniowe</a:t>
            </a:r>
            <a:r>
              <a:rPr lang="pl-PL" sz="2000" dirty="0"/>
              <a:t> nie zwiększające wyraźnie ryzyka poronienia w przypadku, gdy</a:t>
            </a:r>
            <a:r>
              <a:rPr lang="pl-PL" sz="2000" dirty="0" smtClean="0"/>
              <a:t>:</a:t>
            </a:r>
          </a:p>
          <a:p>
            <a:pPr>
              <a:lnSpc>
                <a:spcPct val="120000"/>
              </a:lnSpc>
            </a:pP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1</a:t>
            </a:r>
            <a:r>
              <a:rPr lang="pl-PL" dirty="0"/>
              <a:t>. dziecko poczęte należy do rodziny obciążonej genetycznie</a:t>
            </a:r>
            <a:r>
              <a:rPr lang="pl-PL" sz="2000" dirty="0"/>
              <a:t>, </a:t>
            </a:r>
          </a:p>
          <a:p>
            <a:pPr>
              <a:lnSpc>
                <a:spcPct val="120000"/>
              </a:lnSpc>
            </a:pPr>
            <a:r>
              <a:rPr lang="pl-PL" sz="2000" i="1" dirty="0" smtClean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pl-PL" sz="2000" dirty="0" smtClean="0"/>
              <a:t>2</a:t>
            </a:r>
            <a:r>
              <a:rPr lang="pl-PL" sz="2000" dirty="0"/>
              <a:t>. </a:t>
            </a:r>
            <a:r>
              <a:rPr lang="pl-PL" dirty="0"/>
              <a:t>istnieje podejrzenie występowania choroby genetycznej możliwej</a:t>
            </a:r>
          </a:p>
          <a:p>
            <a:pPr>
              <a:lnSpc>
                <a:spcPct val="120000"/>
              </a:lnSpc>
            </a:pPr>
            <a:r>
              <a:rPr lang="pl-PL" dirty="0"/>
              <a:t> do wyleczenia, zaleczenia bądź ograniczenia jej skutków w okresie płodowym</a:t>
            </a:r>
            <a:r>
              <a:rPr lang="pl-PL" sz="2000" dirty="0" smtClean="0"/>
              <a:t>,</a:t>
            </a:r>
          </a:p>
          <a:p>
            <a:pPr>
              <a:lnSpc>
                <a:spcPct val="120000"/>
              </a:lnSpc>
            </a:pP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3. </a:t>
            </a:r>
            <a:r>
              <a:rPr lang="pl-PL" dirty="0"/>
              <a:t>istnieje podejrzenie ciężkiego uszkodzenia płodu</a:t>
            </a:r>
            <a:r>
              <a:rPr lang="pl-PL" sz="2000" dirty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pl-PL" sz="2000" dirty="0"/>
              <a:t> </a:t>
            </a:r>
            <a:r>
              <a:rPr lang="pl-PL" sz="2000" i="1" dirty="0">
                <a:solidFill>
                  <a:srgbClr val="FFFF00"/>
                </a:solidFill>
              </a:rPr>
              <a:t>jakie są kryteria ciężkości uszkodzenia?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pl-PL" sz="2000" i="1" dirty="0">
                <a:solidFill>
                  <a:srgbClr val="FFFF00"/>
                </a:solidFill>
              </a:rPr>
              <a:t>jaka jest wiarygodność prognozy rozwoju</a:t>
            </a:r>
            <a:r>
              <a:rPr lang="pl-PL" sz="2000" i="1" dirty="0" smtClean="0">
                <a:solidFill>
                  <a:srgbClr val="FFFF00"/>
                </a:solidFill>
              </a:rPr>
              <a:t>?</a:t>
            </a:r>
            <a:endParaRPr lang="pl-PL" sz="2400" dirty="0"/>
          </a:p>
        </p:txBody>
      </p:sp>
      <p:pic>
        <p:nvPicPr>
          <p:cNvPr id="27653" name="Picture 8" descr="C:\Users\Genetyka\zdjecia\do mM\impresje\zakreceni wokol stokrotki - K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7250" cy="50006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857250" y="-214313"/>
            <a:ext cx="8497888" cy="147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l-PL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27655" name="Prostokąt 8"/>
          <p:cNvSpPr>
            <a:spLocks noChangeArrowheads="1"/>
          </p:cNvSpPr>
          <p:nvPr/>
        </p:nvSpPr>
        <p:spPr bwMode="auto">
          <a:xfrm>
            <a:off x="1143000" y="357189"/>
            <a:ext cx="7215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dirty="0" smtClean="0">
                <a:solidFill>
                  <a:schemeClr val="hlink"/>
                </a:solidFill>
                <a:latin typeface="Arial" charset="0"/>
              </a:rPr>
              <a:t> </a:t>
            </a:r>
            <a:endParaRPr lang="pl-PL" sz="2000" i="1" dirty="0">
              <a:solidFill>
                <a:schemeClr val="tx2">
                  <a:lumMod val="50000"/>
                </a:schemeClr>
              </a:solidFill>
              <a:latin typeface="Script MT Bold" pitchFamily="66" charset="0"/>
            </a:endParaRPr>
          </a:p>
          <a:p>
            <a:pPr>
              <a:defRPr/>
            </a:pPr>
            <a:r>
              <a:rPr lang="pl-PL" sz="2000" dirty="0">
                <a:solidFill>
                  <a:schemeClr val="hlink"/>
                </a:solidFill>
                <a:latin typeface="Arial" charset="0"/>
              </a:rPr>
              <a:t> </a:t>
            </a:r>
            <a:endParaRPr lang="pl-PL" sz="2000" dirty="0"/>
          </a:p>
        </p:txBody>
      </p:sp>
      <p:pic>
        <p:nvPicPr>
          <p:cNvPr id="27656" name="Picture 16" descr="pregnant-woman-getting-sonogram-~-MDL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0025" y="1000125"/>
            <a:ext cx="1489075" cy="13128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1428750" y="1214438"/>
            <a:ext cx="5951562" cy="67710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900" i="1" dirty="0">
                <a:solidFill>
                  <a:srgbClr val="FF0000"/>
                </a:solidFill>
                <a:latin typeface="Script MT Bold" pitchFamily="66" charset="0"/>
              </a:rPr>
              <a:t>Ustawa o planowaniu rodziny, ochronie płodu ludzkiego </a:t>
            </a:r>
          </a:p>
          <a:p>
            <a:pPr>
              <a:defRPr/>
            </a:pPr>
            <a:r>
              <a:rPr lang="pl-PL" sz="1900" i="1" dirty="0">
                <a:solidFill>
                  <a:srgbClr val="FF0000"/>
                </a:solidFill>
                <a:latin typeface="Script MT Bold" pitchFamily="66" charset="0"/>
              </a:rPr>
              <a:t>i warunkach dopuszczalności przerywania ciąży z 1996</a:t>
            </a:r>
            <a:endParaRPr lang="pl-PL" sz="1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ChangeArrowheads="1"/>
          </p:cNvSpPr>
          <p:nvPr/>
        </p:nvSpPr>
        <p:spPr bwMode="auto">
          <a:xfrm>
            <a:off x="0" y="404664"/>
            <a:ext cx="9144000" cy="365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/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468313" y="2922588"/>
            <a:ext cx="820737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endParaRPr lang="pl-PL" sz="2800"/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878119" y="1964353"/>
            <a:ext cx="821531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pl-PL" sz="2400" dirty="0"/>
              <a:t> </a:t>
            </a:r>
            <a:r>
              <a:rPr lang="pl-PL" sz="2400" dirty="0" smtClean="0"/>
              <a:t>3</a:t>
            </a:r>
            <a:r>
              <a:rPr lang="pl-PL" sz="2400" dirty="0"/>
              <a:t>. </a:t>
            </a:r>
            <a:r>
              <a:rPr lang="pl-PL" sz="2000" dirty="0"/>
              <a:t>istnieje podejrzenie ciężkiego uszkodzenia płodu</a:t>
            </a:r>
            <a:r>
              <a:rPr lang="pl-PL" sz="2400" dirty="0"/>
              <a:t>.</a:t>
            </a: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pl-PL" sz="2400" dirty="0"/>
              <a:t> </a:t>
            </a:r>
            <a:r>
              <a:rPr lang="pl-PL" sz="2400" b="1" i="1" dirty="0">
                <a:solidFill>
                  <a:srgbClr val="FFFF00"/>
                </a:solidFill>
              </a:rPr>
              <a:t>jakie są kryteria ciężkości uszkodzenia?</a:t>
            </a:r>
          </a:p>
          <a:p>
            <a:pPr algn="r">
              <a:lnSpc>
                <a:spcPct val="120000"/>
              </a:lnSpc>
              <a:defRPr/>
            </a:pPr>
            <a:r>
              <a:rPr lang="pl-PL" sz="2400" b="1" dirty="0" smtClean="0">
                <a:solidFill>
                  <a:srgbClr val="FF0000"/>
                </a:solidFill>
              </a:rPr>
              <a:t>Nie </a:t>
            </a:r>
            <a:r>
              <a:rPr lang="pl-PL" sz="2400" b="1" dirty="0">
                <a:solidFill>
                  <a:srgbClr val="FF0000"/>
                </a:solidFill>
              </a:rPr>
              <a:t>ma </a:t>
            </a:r>
            <a:r>
              <a:rPr lang="pl-PL" sz="2400" b="1" dirty="0" smtClean="0">
                <a:solidFill>
                  <a:srgbClr val="FF0000"/>
                </a:solidFill>
              </a:rPr>
              <a:t>!!!!!!!</a:t>
            </a:r>
            <a:endParaRPr lang="pl-PL" sz="24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pl-PL" sz="2400" dirty="0">
                <a:solidFill>
                  <a:srgbClr val="00B0F0"/>
                </a:solidFill>
              </a:rPr>
              <a:t> </a:t>
            </a:r>
            <a:r>
              <a:rPr lang="pl-PL" sz="2400" b="1" i="1" dirty="0" smtClean="0">
                <a:solidFill>
                  <a:srgbClr val="FFC000"/>
                </a:solidFill>
              </a:rPr>
              <a:t>Istnieje </a:t>
            </a:r>
            <a:r>
              <a:rPr lang="pl-PL" sz="2400" b="1" i="1" dirty="0">
                <a:solidFill>
                  <a:srgbClr val="FFC000"/>
                </a:solidFill>
              </a:rPr>
              <a:t>duża dowolność interpretacji </a:t>
            </a:r>
            <a:r>
              <a:rPr lang="pl-PL" sz="2400" b="1" i="1" dirty="0" smtClean="0">
                <a:solidFill>
                  <a:srgbClr val="FFC000"/>
                </a:solidFill>
              </a:rPr>
              <a:t> ciężkości zmian </a:t>
            </a:r>
            <a:r>
              <a:rPr lang="pl-PL" sz="2400" b="1" i="1" dirty="0">
                <a:solidFill>
                  <a:srgbClr val="FFC000"/>
                </a:solidFill>
              </a:rPr>
              <a:t>fenotypowych wywołanych zaburzeniami podłoża genetycznego</a:t>
            </a:r>
          </a:p>
          <a:p>
            <a:pPr>
              <a:lnSpc>
                <a:spcPct val="120000"/>
              </a:lnSpc>
              <a:defRPr/>
            </a:pPr>
            <a:r>
              <a:rPr lang="pl-PL" sz="2400" b="1" i="1" dirty="0">
                <a:solidFill>
                  <a:srgbClr val="FFC000"/>
                </a:solidFill>
              </a:rPr>
              <a:t>przy kwalifikacji do terminacji ciąży </a:t>
            </a:r>
            <a:r>
              <a:rPr lang="pl-PL" sz="2400" b="1" i="1" dirty="0" smtClean="0">
                <a:solidFill>
                  <a:srgbClr val="FFC000"/>
                </a:solidFill>
              </a:rPr>
              <a:t>czyli </a:t>
            </a:r>
            <a:r>
              <a:rPr lang="pl-PL" sz="2400" b="1" i="1" u="sng" dirty="0" smtClean="0">
                <a:solidFill>
                  <a:srgbClr val="FF0000"/>
                </a:solidFill>
              </a:rPr>
              <a:t>zniszczenia dziecka</a:t>
            </a:r>
            <a:r>
              <a:rPr lang="pl-PL" sz="2400" b="1" i="1" dirty="0" smtClean="0">
                <a:solidFill>
                  <a:srgbClr val="FFC000"/>
                </a:solidFill>
              </a:rPr>
              <a:t> </a:t>
            </a:r>
            <a:r>
              <a:rPr lang="pl-PL" sz="2400" b="1" i="1" dirty="0" smtClean="0">
                <a:solidFill>
                  <a:srgbClr val="FF0000"/>
                </a:solidFill>
              </a:rPr>
              <a:t>w okresie prenatalnym </a:t>
            </a:r>
            <a:r>
              <a:rPr lang="pl-PL" sz="2400" b="1" i="1" dirty="0" smtClean="0">
                <a:solidFill>
                  <a:srgbClr val="FFC000"/>
                </a:solidFill>
              </a:rPr>
              <a:t>(eutanazja </a:t>
            </a:r>
            <a:r>
              <a:rPr lang="pl-PL" sz="2400" b="1" i="1" dirty="0">
                <a:solidFill>
                  <a:srgbClr val="FFC000"/>
                </a:solidFill>
              </a:rPr>
              <a:t>prenatalna</a:t>
            </a:r>
            <a:r>
              <a:rPr lang="pl-PL" sz="2400" b="1" dirty="0">
                <a:solidFill>
                  <a:srgbClr val="FFC000"/>
                </a:solidFill>
              </a:rPr>
              <a:t>)</a:t>
            </a:r>
          </a:p>
          <a:p>
            <a:pPr>
              <a:lnSpc>
                <a:spcPct val="120000"/>
              </a:lnSpc>
              <a:defRPr/>
            </a:pPr>
            <a:r>
              <a:rPr lang="pl-PL" sz="2400" b="1" dirty="0">
                <a:solidFill>
                  <a:srgbClr val="FFC000"/>
                </a:solidFill>
              </a:rPr>
              <a:t>  </a:t>
            </a:r>
          </a:p>
          <a:p>
            <a:pPr>
              <a:lnSpc>
                <a:spcPct val="120000"/>
              </a:lnSpc>
              <a:defRPr/>
            </a:pPr>
            <a:r>
              <a:rPr lang="pl-PL" sz="2400" dirty="0"/>
              <a:t> </a:t>
            </a:r>
          </a:p>
        </p:txBody>
      </p:sp>
      <p:pic>
        <p:nvPicPr>
          <p:cNvPr id="28677" name="Picture 8" descr="C:\Users\Genetyka\zdjecia\do mM\impresje\zakreceni wokol stokrotki - K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7250" cy="50006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827088" y="-201613"/>
            <a:ext cx="8497887" cy="147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l-PL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28679" name="Prostokąt 6"/>
          <p:cNvSpPr>
            <a:spLocks noChangeArrowheads="1"/>
          </p:cNvSpPr>
          <p:nvPr/>
        </p:nvSpPr>
        <p:spPr bwMode="auto">
          <a:xfrm>
            <a:off x="1500188" y="357188"/>
            <a:ext cx="419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 smtClean="0">
                <a:solidFill>
                  <a:schemeClr val="hlink"/>
                </a:solidFill>
                <a:latin typeface="Arial" charset="0"/>
              </a:rPr>
              <a:t> 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928689" y="6165304"/>
            <a:ext cx="781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Np. </a:t>
            </a:r>
            <a:r>
              <a:rPr lang="pl-PL" dirty="0" smtClean="0"/>
              <a:t>Zespół </a:t>
            </a:r>
            <a:r>
              <a:rPr lang="pl-PL" dirty="0" smtClean="0"/>
              <a:t>Turnera !!!!!! Który </a:t>
            </a:r>
            <a:r>
              <a:rPr lang="pl-PL" dirty="0" smtClean="0"/>
              <a:t>mają </a:t>
            </a:r>
            <a:r>
              <a:rPr lang="pl-PL" dirty="0" smtClean="0"/>
              <a:t>też  np. moje studentki medycyny !!!!!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1340768" y="478834"/>
            <a:ext cx="6462464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i="1" dirty="0" smtClean="0">
                <a:solidFill>
                  <a:srgbClr val="FF0000"/>
                </a:solidFill>
                <a:latin typeface="Script MT Bold" pitchFamily="66" charset="0"/>
              </a:rPr>
              <a:t>Ustawa o planowaniu rodziny, ochronie płodu ludzkiego </a:t>
            </a:r>
          </a:p>
          <a:p>
            <a:pPr>
              <a:defRPr/>
            </a:pPr>
            <a:r>
              <a:rPr lang="pl-PL" i="1" dirty="0" smtClean="0">
                <a:solidFill>
                  <a:srgbClr val="FF0000"/>
                </a:solidFill>
                <a:latin typeface="Script MT Bold" pitchFamily="66" charset="0"/>
              </a:rPr>
              <a:t>i warunkach dopuszczalności przerywania ciąży z 1996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4" name="Rectangle 3"/>
            <p:cNvSpPr>
              <a:spLocks noChangeArrowheads="1"/>
            </p:cNvSpPr>
            <p:nvPr/>
          </p:nvSpPr>
          <p:spPr bwMode="auto">
            <a:xfrm>
              <a:off x="670" y="630"/>
              <a:ext cx="5090" cy="3690"/>
            </a:xfrm>
            <a:prstGeom prst="rect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FFCCFF"/>
                </a:gs>
              </a:gsLst>
              <a:path path="rect">
                <a:fillToRect r="100000" b="100000"/>
              </a:path>
            </a:gradFill>
            <a:ln w="571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215044" name="Line 4"/>
            <p:cNvSpPr>
              <a:spLocks noChangeShapeType="1"/>
            </p:cNvSpPr>
            <p:nvPr/>
          </p:nvSpPr>
          <p:spPr bwMode="auto">
            <a:xfrm flipV="1">
              <a:off x="637" y="0"/>
              <a:ext cx="0" cy="43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</p:spPr>
          <p:txBody>
            <a:bodyPr/>
            <a:lstStyle/>
            <a:p>
              <a:pPr>
                <a:defRPr/>
              </a:pPr>
              <a:endParaRPr lang="pl-PL" dirty="0">
                <a:latin typeface="Tahoma" charset="0"/>
              </a:endParaRPr>
            </a:p>
          </p:txBody>
        </p:sp>
        <p:sp>
          <p:nvSpPr>
            <p:cNvPr id="215045" name="Line 5"/>
            <p:cNvSpPr>
              <a:spLocks noChangeShapeType="1"/>
            </p:cNvSpPr>
            <p:nvPr/>
          </p:nvSpPr>
          <p:spPr bwMode="auto">
            <a:xfrm rot="-5400000">
              <a:off x="2878" y="-2274"/>
              <a:ext cx="4" cy="576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</p:spPr>
          <p:txBody>
            <a:bodyPr/>
            <a:lstStyle/>
            <a:p>
              <a:pPr>
                <a:defRPr/>
              </a:pPr>
              <a:endParaRPr lang="pl-PL" dirty="0">
                <a:latin typeface="Tahoma" charset="0"/>
              </a:endParaRPr>
            </a:p>
          </p:txBody>
        </p:sp>
        <p:pic>
          <p:nvPicPr>
            <p:cNvPr id="103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634" cy="590"/>
            </a:xfrm>
            <a:prstGeom prst="rect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FFCCFF"/>
                </a:gs>
              </a:gsLst>
              <a:path path="rect">
                <a:fillToRect r="100000" b="100000"/>
              </a:path>
            </a:gra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47" name="Rectangle 7"/>
          <p:cNvSpPr>
            <a:spLocks noGrp="1" noChangeArrowheads="1"/>
          </p:cNvSpPr>
          <p:nvPr>
            <p:ph type="title"/>
          </p:nvPr>
        </p:nvSpPr>
        <p:spPr>
          <a:xfrm>
            <a:off x="1106488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dirty="0" smtClean="0">
                <a:solidFill>
                  <a:schemeClr val="tx1"/>
                </a:solidFill>
                <a:latin typeface="Arial Unicode MS" pitchFamily="34" charset="-128"/>
              </a:rPr>
              <a:t> </a:t>
            </a:r>
            <a:endParaRPr lang="en-GB" sz="3200" dirty="0" smtClean="0">
              <a:solidFill>
                <a:schemeClr val="tx1"/>
              </a:solidFill>
            </a:endParaRPr>
          </a:p>
        </p:txBody>
      </p:sp>
      <p:sp>
        <p:nvSpPr>
          <p:cNvPr id="21504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006475" y="1150938"/>
            <a:ext cx="8137525" cy="538162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160000"/>
              </a:lnSpc>
              <a:buFont typeface="Wingdings" pitchFamily="2" charset="2"/>
              <a:buNone/>
              <a:defRPr/>
            </a:pPr>
            <a:r>
              <a:rPr lang="pl-PL" b="1" u="sng" dirty="0" smtClean="0">
                <a:solidFill>
                  <a:srgbClr val="CC0066"/>
                </a:solidFill>
              </a:rPr>
              <a:t> </a:t>
            </a:r>
            <a:endParaRPr lang="pl-PL" sz="2800" b="1" dirty="0" smtClean="0">
              <a:solidFill>
                <a:schemeClr val="folHlink"/>
              </a:solidFill>
            </a:endParaRPr>
          </a:p>
          <a:p>
            <a:pPr eaLnBrk="1" hangingPunct="1">
              <a:defRPr/>
            </a:pPr>
            <a:endParaRPr lang="pl-PL" sz="2800" dirty="0" smtClean="0"/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7207971" y="1963133"/>
          <a:ext cx="1749425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52" name="Fotografia Photo Editor" r:id="rId5" imgW="6276190" imgH="6439799" progId="">
                  <p:embed/>
                </p:oleObj>
              </mc:Choice>
              <mc:Fallback>
                <p:oleObj name="Fotografia Photo Editor" r:id="rId5" imgW="6276190" imgH="64397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971" y="1963133"/>
                        <a:ext cx="1749425" cy="14763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pole tekstowe 11"/>
          <p:cNvSpPr txBox="1">
            <a:spLocks noChangeArrowheads="1"/>
          </p:cNvSpPr>
          <p:nvPr/>
        </p:nvSpPr>
        <p:spPr bwMode="auto">
          <a:xfrm>
            <a:off x="2409605" y="1504909"/>
            <a:ext cx="7128289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b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pl-PL" sz="3200" b="1" dirty="0" smtClean="0">
                <a:solidFill>
                  <a:schemeClr val="bg1"/>
                </a:solidFill>
                <a:latin typeface="Tahoma" charset="0"/>
              </a:rPr>
              <a:t> </a:t>
            </a:r>
            <a:endParaRPr lang="pl-PL" b="1" dirty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pl-PL" b="1" dirty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defRPr/>
            </a:pPr>
            <a:r>
              <a:rPr lang="pl-PL" b="1" dirty="0" smtClean="0">
                <a:solidFill>
                  <a:schemeClr val="bg1"/>
                </a:solidFill>
                <a:latin typeface="Tahoma" charset="0"/>
              </a:rPr>
              <a:t> </a:t>
            </a:r>
          </a:p>
          <a:p>
            <a:pPr marL="342900" indent="-342900">
              <a:defRPr/>
            </a:pPr>
            <a:r>
              <a:rPr lang="pl-PL" sz="2400" b="1" dirty="0" smtClean="0">
                <a:solidFill>
                  <a:srgbClr val="FF0000"/>
                </a:solidFill>
                <a:latin typeface="Tahoma" charset="0"/>
              </a:rPr>
              <a:t>spotkanie </a:t>
            </a:r>
          </a:p>
          <a:p>
            <a:pPr marL="342900" indent="-342900">
              <a:defRPr/>
            </a:pPr>
            <a:r>
              <a:rPr lang="pl-PL" sz="2400" b="1" dirty="0" smtClean="0">
                <a:solidFill>
                  <a:srgbClr val="FF0000"/>
                </a:solidFill>
                <a:latin typeface="Tahoma" charset="0"/>
              </a:rPr>
              <a:t>komórki </a:t>
            </a:r>
            <a:r>
              <a:rPr lang="pl-PL" sz="2400" b="1" dirty="0">
                <a:solidFill>
                  <a:srgbClr val="FF0000"/>
                </a:solidFill>
                <a:latin typeface="Tahoma" charset="0"/>
              </a:rPr>
              <a:t>jajowej </a:t>
            </a:r>
            <a:r>
              <a:rPr lang="pl-PL" sz="2400" b="1" dirty="0" smtClean="0">
                <a:solidFill>
                  <a:srgbClr val="FF0000"/>
                </a:solidFill>
                <a:latin typeface="Tahoma" charset="0"/>
              </a:rPr>
              <a:t>z plemnikiem  </a:t>
            </a:r>
          </a:p>
          <a:p>
            <a:pPr marL="342900" indent="-342900">
              <a:defRPr/>
            </a:pPr>
            <a:r>
              <a:rPr lang="pl-PL" b="1" dirty="0" smtClean="0">
                <a:solidFill>
                  <a:schemeClr val="bg1"/>
                </a:solidFill>
                <a:latin typeface="Tahoma" charset="0"/>
              </a:rPr>
              <a:t>zakończone koncepcją</a:t>
            </a:r>
            <a:endParaRPr lang="pl-PL" b="1" dirty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defRPr/>
            </a:pPr>
            <a:r>
              <a:rPr lang="pl-PL" sz="2000" b="1" u="sng" dirty="0" smtClean="0">
                <a:solidFill>
                  <a:schemeClr val="accent2">
                    <a:lumMod val="50000"/>
                  </a:schemeClr>
                </a:solidFill>
                <a:latin typeface="Tahoma" charset="0"/>
              </a:rPr>
              <a:t>generuje kaskadę zmian molekularnych </a:t>
            </a:r>
          </a:p>
          <a:p>
            <a:pPr marL="342900" indent="-342900">
              <a:defRPr/>
            </a:pPr>
            <a:r>
              <a:rPr lang="pl-PL" b="1" dirty="0" smtClean="0">
                <a:solidFill>
                  <a:srgbClr val="002060"/>
                </a:solidFill>
                <a:latin typeface="Tahoma" charset="0"/>
              </a:rPr>
              <a:t>na bazie  przetworzonej  </a:t>
            </a:r>
            <a:r>
              <a:rPr lang="pl-PL" b="1" dirty="0">
                <a:solidFill>
                  <a:srgbClr val="002060"/>
                </a:solidFill>
                <a:latin typeface="Tahoma" charset="0"/>
              </a:rPr>
              <a:t>informacji  genetycznej  </a:t>
            </a:r>
            <a:endParaRPr lang="pl-PL" b="1" dirty="0" smtClean="0">
              <a:solidFill>
                <a:srgbClr val="002060"/>
              </a:solidFill>
              <a:latin typeface="Tahoma" charset="0"/>
            </a:endParaRPr>
          </a:p>
          <a:p>
            <a:pPr marL="342900" indent="-342900">
              <a:defRPr/>
            </a:pPr>
            <a:r>
              <a:rPr lang="pl-PL" b="1" dirty="0" smtClean="0">
                <a:solidFill>
                  <a:srgbClr val="002060"/>
                </a:solidFill>
                <a:latin typeface="Tahoma" charset="0"/>
              </a:rPr>
              <a:t>przodków wpisanej  w materię  </a:t>
            </a:r>
          </a:p>
          <a:p>
            <a:pPr marL="342900" indent="-342900">
              <a:defRPr/>
            </a:pPr>
            <a:r>
              <a:rPr lang="pl-PL" b="1" dirty="0" smtClean="0">
                <a:solidFill>
                  <a:srgbClr val="002060"/>
                </a:solidFill>
                <a:latin typeface="Tahoma" charset="0"/>
              </a:rPr>
              <a:t>jest  równoznaczne </a:t>
            </a:r>
          </a:p>
          <a:p>
            <a:pPr marL="342900" indent="-342900">
              <a:defRPr/>
            </a:pPr>
            <a:r>
              <a:rPr lang="pl-PL" b="1" dirty="0" smtClean="0">
                <a:solidFill>
                  <a:srgbClr val="002060"/>
                </a:solidFill>
                <a:latin typeface="Tahoma" charset="0"/>
              </a:rPr>
              <a:t>z</a:t>
            </a:r>
            <a:endParaRPr lang="pl-PL" b="1" dirty="0">
              <a:solidFill>
                <a:srgbClr val="002060"/>
              </a:solidFill>
              <a:latin typeface="Tahoma" charset="0"/>
            </a:endParaRPr>
          </a:p>
          <a:p>
            <a:pPr marL="342900" indent="-342900">
              <a:defRPr/>
            </a:pPr>
            <a:r>
              <a:rPr lang="pl-PL" sz="2400" b="1" dirty="0" smtClean="0">
                <a:solidFill>
                  <a:srgbClr val="FF0000"/>
                </a:solidFill>
                <a:latin typeface="Tahoma" charset="0"/>
              </a:rPr>
              <a:t>powołaniem do życia</a:t>
            </a:r>
          </a:p>
          <a:p>
            <a:pPr marL="342900" indent="-342900">
              <a:defRPr/>
            </a:pPr>
            <a:r>
              <a:rPr lang="pl-PL" sz="2400" b="1" dirty="0" smtClean="0">
                <a:solidFill>
                  <a:srgbClr val="FF0000"/>
                </a:solidFill>
                <a:latin typeface="Tahoma" charset="0"/>
              </a:rPr>
              <a:t>             </a:t>
            </a:r>
            <a:r>
              <a:rPr lang="pl-PL" sz="2800" b="1" dirty="0" smtClean="0">
                <a:solidFill>
                  <a:srgbClr val="FF0000"/>
                </a:solidFill>
                <a:latin typeface="Tahoma" charset="0"/>
              </a:rPr>
              <a:t>nowej istoty </a:t>
            </a:r>
            <a:r>
              <a:rPr lang="pl-PL" sz="2800" b="1" dirty="0">
                <a:solidFill>
                  <a:srgbClr val="FF0000"/>
                </a:solidFill>
                <a:latin typeface="Tahoma" charset="0"/>
              </a:rPr>
              <a:t>ludzkiej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pl-PL" b="1" dirty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defRPr/>
            </a:pPr>
            <a:r>
              <a:rPr lang="pl-PL" b="1" dirty="0" smtClean="0">
                <a:solidFill>
                  <a:schemeClr val="bg1"/>
                </a:solidFill>
                <a:latin typeface="Tahoma" charset="0"/>
              </a:rPr>
              <a:t>  nowego przedstawiciela </a:t>
            </a:r>
            <a:r>
              <a:rPr lang="pl-PL" b="1" i="1" dirty="0" smtClean="0">
                <a:solidFill>
                  <a:schemeClr val="bg1"/>
                </a:solidFill>
                <a:latin typeface="Tahoma" charset="0"/>
              </a:rPr>
              <a:t>Homo sapiens  </a:t>
            </a:r>
            <a:endParaRPr lang="pl-PL" b="1" i="1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1031" name="Prostokąt 12"/>
          <p:cNvSpPr>
            <a:spLocks noChangeArrowheads="1"/>
          </p:cNvSpPr>
          <p:nvPr/>
        </p:nvSpPr>
        <p:spPr bwMode="auto">
          <a:xfrm>
            <a:off x="1509713" y="188913"/>
            <a:ext cx="6705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1032" name="pole tekstowe 13"/>
          <p:cNvSpPr txBox="1">
            <a:spLocks noChangeArrowheads="1"/>
          </p:cNvSpPr>
          <p:nvPr/>
        </p:nvSpPr>
        <p:spPr bwMode="auto">
          <a:xfrm>
            <a:off x="3817938" y="5356225"/>
            <a:ext cx="3133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33" name="Picture 13" descr="matka%20i%20dzieck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21424"/>
            <a:ext cx="2060575" cy="35036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4" name="Oval 178"/>
          <p:cNvSpPr>
            <a:spLocks noChangeArrowheads="1"/>
          </p:cNvSpPr>
          <p:nvPr/>
        </p:nvSpPr>
        <p:spPr bwMode="auto">
          <a:xfrm>
            <a:off x="4417620" y="1199407"/>
            <a:ext cx="1876302" cy="1555667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9999"/>
              </a:gs>
            </a:gsLst>
            <a:path path="shape">
              <a:fillToRect l="50000" t="50000" r="50000" b="50000"/>
            </a:path>
          </a:gradFill>
          <a:ln w="6350">
            <a:noFill/>
            <a:round/>
            <a:headEnd/>
            <a:tailEnd/>
          </a:ln>
        </p:spPr>
        <p:txBody>
          <a:bodyPr wrap="none" anchor="ctr"/>
          <a:lstStyle/>
          <a:p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7" name="Freeform 28"/>
          <p:cNvSpPr>
            <a:spLocks/>
          </p:cNvSpPr>
          <p:nvPr/>
        </p:nvSpPr>
        <p:spPr bwMode="auto">
          <a:xfrm rot="21018819" flipV="1">
            <a:off x="3847605" y="2231516"/>
            <a:ext cx="653143" cy="202925"/>
          </a:xfrm>
          <a:custGeom>
            <a:avLst/>
            <a:gdLst/>
            <a:ahLst/>
            <a:cxnLst>
              <a:cxn ang="0">
                <a:pos x="0" y="172"/>
              </a:cxn>
              <a:cxn ang="0">
                <a:pos x="76" y="60"/>
              </a:cxn>
              <a:cxn ang="0">
                <a:pos x="209" y="117"/>
              </a:cxn>
              <a:cxn ang="0">
                <a:pos x="327" y="2"/>
              </a:cxn>
              <a:cxn ang="0">
                <a:pos x="423" y="98"/>
              </a:cxn>
              <a:cxn ang="0">
                <a:pos x="568" y="33"/>
              </a:cxn>
              <a:cxn ang="0">
                <a:pos x="765" y="53"/>
              </a:cxn>
            </a:cxnLst>
            <a:rect l="0" t="0" r="r" b="b"/>
            <a:pathLst>
              <a:path w="765" h="172">
                <a:moveTo>
                  <a:pt x="0" y="172"/>
                </a:moveTo>
                <a:cubicBezTo>
                  <a:pt x="13" y="153"/>
                  <a:pt x="40" y="70"/>
                  <a:pt x="76" y="60"/>
                </a:cubicBezTo>
                <a:cubicBezTo>
                  <a:pt x="111" y="51"/>
                  <a:pt x="167" y="127"/>
                  <a:pt x="209" y="117"/>
                </a:cubicBezTo>
                <a:cubicBezTo>
                  <a:pt x="250" y="108"/>
                  <a:pt x="292" y="5"/>
                  <a:pt x="327" y="2"/>
                </a:cubicBezTo>
                <a:cubicBezTo>
                  <a:pt x="362" y="0"/>
                  <a:pt x="383" y="94"/>
                  <a:pt x="423" y="98"/>
                </a:cubicBezTo>
                <a:cubicBezTo>
                  <a:pt x="464" y="103"/>
                  <a:pt x="511" y="40"/>
                  <a:pt x="568" y="33"/>
                </a:cubicBezTo>
                <a:cubicBezTo>
                  <a:pt x="625" y="26"/>
                  <a:pt x="724" y="49"/>
                  <a:pt x="765" y="53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pl-PL" dirty="0"/>
          </a:p>
        </p:txBody>
      </p:sp>
      <p:sp>
        <p:nvSpPr>
          <p:cNvPr id="16" name="Oval 138"/>
          <p:cNvSpPr>
            <a:spLocks noChangeArrowheads="1"/>
          </p:cNvSpPr>
          <p:nvPr/>
        </p:nvSpPr>
        <p:spPr bwMode="auto">
          <a:xfrm rot="19407416" flipV="1">
            <a:off x="4288664" y="2071232"/>
            <a:ext cx="642937" cy="234950"/>
          </a:xfrm>
          <a:prstGeom prst="ellipse">
            <a:avLst/>
          </a:prstGeom>
          <a:solidFill>
            <a:srgbClr val="FF0000"/>
          </a:solidFill>
          <a:ln w="6350">
            <a:noFill/>
            <a:round/>
            <a:headEnd/>
            <a:tailEnd/>
          </a:ln>
        </p:spPr>
        <p:txBody>
          <a:bodyPr wrap="none" anchor="ctr"/>
          <a:lstStyle/>
          <a:p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/>
          <a:srcRect l="9258" r="48039"/>
          <a:stretch>
            <a:fillRect/>
          </a:stretch>
        </p:blipFill>
        <p:spPr bwMode="auto">
          <a:xfrm rot="17476201">
            <a:off x="5194613" y="1201270"/>
            <a:ext cx="471082" cy="1205753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</p:spPr>
      </p:pic>
      <p:sp>
        <p:nvSpPr>
          <p:cNvPr id="19" name="pole tekstowe 18"/>
          <p:cNvSpPr txBox="1"/>
          <p:nvPr/>
        </p:nvSpPr>
        <p:spPr>
          <a:xfrm>
            <a:off x="3347864" y="1772816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Iskra życia 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0" y="981075"/>
            <a:ext cx="9144000" cy="365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/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936625" y="928688"/>
            <a:ext cx="82073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pl-PL" sz="2400"/>
              <a:t> </a:t>
            </a:r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2921000" y="-315913"/>
            <a:ext cx="7772400" cy="147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1158875" algn="l"/>
                <a:tab pos="1262063" algn="l"/>
              </a:tabLst>
              <a:defRPr/>
            </a:pPr>
            <a:r>
              <a:rPr lang="pl-PL" sz="44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pl-PL" sz="44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9701" name="Picture 8" descr="C:\Users\Genetyka\zdjecia\do mM\impresje\zakreceni wokol stokrotki - K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57250" cy="50006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9702" name="Prostokąt 10"/>
          <p:cNvSpPr>
            <a:spLocks noChangeArrowheads="1"/>
          </p:cNvSpPr>
          <p:nvPr/>
        </p:nvSpPr>
        <p:spPr bwMode="auto">
          <a:xfrm>
            <a:off x="642938" y="2214563"/>
            <a:ext cx="7961510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lnSpc>
                <a:spcPct val="140000"/>
              </a:lnSpc>
              <a:buFont typeface="Arial" charset="0"/>
              <a:buChar char="•"/>
            </a:pPr>
            <a:endParaRPr lang="pl-PL" sz="2400" b="1" dirty="0">
              <a:solidFill>
                <a:schemeClr val="tx2"/>
              </a:solidFill>
              <a:latin typeface="Arial" charset="0"/>
            </a:endParaRPr>
          </a:p>
          <a:p>
            <a:pPr lvl="1">
              <a:lnSpc>
                <a:spcPct val="140000"/>
              </a:lnSpc>
            </a:pPr>
            <a:r>
              <a:rPr lang="pl-PL" sz="2400" b="1" dirty="0" smtClean="0">
                <a:solidFill>
                  <a:schemeClr val="tx2"/>
                </a:solidFill>
                <a:latin typeface="Arial" charset="0"/>
              </a:rPr>
              <a:t>Prognoza </a:t>
            </a:r>
            <a:r>
              <a:rPr lang="pl-PL" sz="2400" b="1" dirty="0">
                <a:solidFill>
                  <a:schemeClr val="tx2"/>
                </a:solidFill>
                <a:latin typeface="Arial" charset="0"/>
              </a:rPr>
              <a:t>genetyczna co do rozwoju umysłowego  oparta jest </a:t>
            </a:r>
            <a:r>
              <a:rPr lang="pl-PL" sz="24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pl-PL" sz="2400" b="1" dirty="0">
                <a:solidFill>
                  <a:schemeClr val="tx2"/>
                </a:solidFill>
                <a:latin typeface="Arial" charset="0"/>
              </a:rPr>
              <a:t>na danych  empirycznych, </a:t>
            </a:r>
            <a:r>
              <a:rPr lang="pl-PL" sz="2400" b="1" dirty="0" smtClean="0">
                <a:solidFill>
                  <a:schemeClr val="tx2"/>
                </a:solidFill>
                <a:latin typeface="Arial" charset="0"/>
              </a:rPr>
              <a:t>które  jednak </a:t>
            </a:r>
            <a:r>
              <a:rPr lang="pl-PL" sz="2400" b="1" dirty="0" smtClean="0">
                <a:solidFill>
                  <a:schemeClr val="tx2"/>
                </a:solidFill>
                <a:latin typeface="Arial" charset="0"/>
              </a:rPr>
              <a:t>nie </a:t>
            </a:r>
            <a:r>
              <a:rPr lang="pl-PL" sz="2400" b="1" dirty="0" smtClean="0">
                <a:solidFill>
                  <a:schemeClr val="tx2"/>
                </a:solidFill>
                <a:latin typeface="Arial" charset="0"/>
              </a:rPr>
              <a:t>uwzględniają  wpływu </a:t>
            </a:r>
            <a:r>
              <a:rPr lang="pl-PL" sz="2400" b="1" dirty="0">
                <a:solidFill>
                  <a:schemeClr val="tx2"/>
                </a:solidFill>
                <a:latin typeface="Arial" charset="0"/>
              </a:rPr>
              <a:t>czynników  środowiskowych </a:t>
            </a:r>
            <a:r>
              <a:rPr lang="pl-PL" sz="2400" b="1" dirty="0" smtClean="0">
                <a:solidFill>
                  <a:schemeClr val="tx2"/>
                </a:solidFill>
                <a:latin typeface="Arial" charset="0"/>
              </a:rPr>
              <a:t>modyfikujących</a:t>
            </a:r>
          </a:p>
          <a:p>
            <a:pPr lvl="1">
              <a:lnSpc>
                <a:spcPct val="140000"/>
              </a:lnSpc>
            </a:pPr>
            <a:r>
              <a:rPr lang="pl-PL" sz="2400" b="1" dirty="0" smtClean="0">
                <a:solidFill>
                  <a:schemeClr val="tx2"/>
                </a:solidFill>
                <a:latin typeface="Arial" charset="0"/>
              </a:rPr>
              <a:t>działanie  </a:t>
            </a:r>
            <a:r>
              <a:rPr lang="pl-PL" sz="2400" b="1" dirty="0" smtClean="0">
                <a:solidFill>
                  <a:schemeClr val="tx2"/>
                </a:solidFill>
                <a:latin typeface="Arial" charset="0"/>
              </a:rPr>
              <a:t>zaburzeń </a:t>
            </a:r>
            <a:r>
              <a:rPr lang="pl-PL" sz="2400" b="1" dirty="0" smtClean="0">
                <a:solidFill>
                  <a:schemeClr val="tx2"/>
                </a:solidFill>
                <a:latin typeface="Arial" charset="0"/>
              </a:rPr>
              <a:t> genetycznych   </a:t>
            </a:r>
            <a:endParaRPr lang="pl-PL" sz="24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9703" name="Picture 16" descr="pregnant-woman-getting-sonogram-~-MDL0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4869160"/>
            <a:ext cx="2143125" cy="18891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29704" name="Rectangle 2"/>
          <p:cNvSpPr>
            <a:spLocks noChangeArrowheads="1"/>
          </p:cNvSpPr>
          <p:nvPr/>
        </p:nvSpPr>
        <p:spPr bwMode="auto">
          <a:xfrm rot="10800000" flipV="1">
            <a:off x="882856" y="2068514"/>
            <a:ext cx="8207375" cy="48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pl-PL" sz="2400" b="1" i="1" dirty="0">
                <a:solidFill>
                  <a:srgbClr val="FFFF00"/>
                </a:solidFill>
              </a:rPr>
              <a:t>jaka jest wiarygodność prognozy rozwoju</a:t>
            </a:r>
            <a:r>
              <a:rPr lang="pl-PL" sz="2400" b="1" i="1" dirty="0" smtClean="0">
                <a:solidFill>
                  <a:srgbClr val="FFFF00"/>
                </a:solidFill>
              </a:rPr>
              <a:t>?</a:t>
            </a:r>
            <a:endParaRPr lang="pl-PL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04801"/>
            <a:ext cx="8215064" cy="117998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F9F263"/>
                </a:solidFill>
              </a:rPr>
              <a:t/>
            </a:r>
            <a:br>
              <a:rPr lang="pl-PL" sz="2800" dirty="0" smtClean="0">
                <a:solidFill>
                  <a:srgbClr val="F9F263"/>
                </a:solidFill>
              </a:rPr>
            </a:br>
            <a:r>
              <a:rPr lang="pl-PL" sz="2800" dirty="0" smtClean="0">
                <a:solidFill>
                  <a:srgbClr val="F9F263"/>
                </a:solidFill>
              </a:rPr>
              <a:t/>
            </a:r>
            <a:br>
              <a:rPr lang="pl-PL" sz="2800" dirty="0" smtClean="0">
                <a:solidFill>
                  <a:srgbClr val="F9F263"/>
                </a:solidFill>
              </a:rPr>
            </a:br>
            <a:r>
              <a:rPr lang="pl-PL" sz="2800" dirty="0" smtClean="0">
                <a:solidFill>
                  <a:srgbClr val="F9F263"/>
                </a:solidFill>
              </a:rPr>
              <a:t/>
            </a:r>
            <a:br>
              <a:rPr lang="pl-PL" sz="2800" dirty="0" smtClean="0">
                <a:solidFill>
                  <a:srgbClr val="F9F263"/>
                </a:solidFill>
              </a:rPr>
            </a:br>
            <a:r>
              <a:rPr lang="pl-PL" sz="2800" dirty="0" smtClean="0">
                <a:solidFill>
                  <a:srgbClr val="F9F263"/>
                </a:solidFill>
              </a:rPr>
              <a:t>Nagroda Nobla 2000</a:t>
            </a:r>
            <a:r>
              <a:rPr lang="pl-PL" sz="2800" dirty="0" smtClean="0">
                <a:latin typeface="Arial Unicode MS" pitchFamily="34" charset="-128"/>
              </a:rPr>
              <a:t>  </a:t>
            </a:r>
            <a:br>
              <a:rPr lang="pl-PL" sz="2800" dirty="0" smtClean="0">
                <a:latin typeface="Arial Unicode MS" pitchFamily="34" charset="-128"/>
              </a:rPr>
            </a:br>
            <a:r>
              <a:rPr lang="pl-PL" sz="2800" dirty="0" smtClean="0">
                <a:solidFill>
                  <a:srgbClr val="FFFF00"/>
                </a:solidFill>
                <a:latin typeface="Arial Unicode MS" pitchFamily="34" charset="-128"/>
              </a:rPr>
              <a:t>Eric  Kandel </a:t>
            </a:r>
            <a:r>
              <a:rPr lang="pl-PL" sz="2800" dirty="0" smtClean="0">
                <a:latin typeface="Arial Unicode MS" pitchFamily="34" charset="-128"/>
              </a:rPr>
              <a:t/>
            </a:r>
            <a:br>
              <a:rPr lang="pl-PL" sz="2800" dirty="0" smtClean="0">
                <a:latin typeface="Arial Unicode MS" pitchFamily="34" charset="-128"/>
              </a:rPr>
            </a:br>
            <a:r>
              <a:rPr lang="pl-PL" sz="2800" dirty="0" smtClean="0">
                <a:latin typeface="Arial Unicode MS" pitchFamily="34" charset="-128"/>
              </a:rPr>
              <a:t>                                      </a:t>
            </a:r>
            <a:br>
              <a:rPr lang="pl-PL" sz="2800" dirty="0" smtClean="0">
                <a:latin typeface="Arial Unicode MS" pitchFamily="34" charset="-128"/>
              </a:rPr>
            </a:br>
            <a:r>
              <a:rPr lang="pl-PL" sz="2800" dirty="0" smtClean="0">
                <a:latin typeface="Arial Unicode MS" pitchFamily="34" charset="-128"/>
              </a:rPr>
              <a:t>	</a:t>
            </a:r>
            <a:r>
              <a:rPr lang="pl-PL" sz="2800" dirty="0" smtClean="0">
                <a:solidFill>
                  <a:srgbClr val="FF0000"/>
                </a:solidFill>
                <a:latin typeface="Arial Unicode MS" pitchFamily="34" charset="-128"/>
              </a:rPr>
              <a:t>Zapamiętywanie </a:t>
            </a:r>
            <a:r>
              <a:rPr lang="pl-PL" sz="2800" dirty="0" smtClean="0">
                <a:solidFill>
                  <a:srgbClr val="FF0000"/>
                </a:solidFill>
                <a:latin typeface="Arial Unicode MS" pitchFamily="34" charset="-128"/>
              </a:rPr>
              <a:t>poprzez 				synapsy, geny i  czynniki 				wzrostu dendrytów</a:t>
            </a:r>
            <a:r>
              <a:rPr lang="pl-PL" sz="2800" dirty="0" smtClean="0">
                <a:latin typeface="Arial Unicode MS" pitchFamily="34" charset="-128"/>
              </a:rPr>
              <a:t/>
            </a:r>
            <a:br>
              <a:rPr lang="pl-PL" sz="2800" dirty="0" smtClean="0">
                <a:latin typeface="Arial Unicode MS" pitchFamily="34" charset="-128"/>
              </a:rPr>
            </a:br>
            <a:r>
              <a:rPr lang="pl-PL" sz="2800" dirty="0" smtClean="0">
                <a:latin typeface="Arial Unicode MS" pitchFamily="34" charset="-128"/>
              </a:rPr>
              <a:t> </a:t>
            </a:r>
            <a:r>
              <a:rPr lang="pl-PL" sz="2800" dirty="0" smtClean="0"/>
              <a:t> </a:t>
            </a:r>
            <a:endParaRPr lang="pl-PL" sz="2800" dirty="0" smtClean="0">
              <a:solidFill>
                <a:srgbClr val="F9F263"/>
              </a:solidFill>
            </a:endParaRPr>
          </a:p>
        </p:txBody>
      </p:sp>
      <p:pic>
        <p:nvPicPr>
          <p:cNvPr id="12293" name="Picture 3" descr="~AUT00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27430" y="3068960"/>
            <a:ext cx="3338532" cy="2974063"/>
          </a:xfrm>
          <a:ln>
            <a:solidFill>
              <a:srgbClr val="990033"/>
            </a:solidFill>
          </a:ln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8771" y="0"/>
            <a:ext cx="3352800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5775325" y="5218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/>
          </a:p>
        </p:txBody>
      </p:sp>
      <p:graphicFrame>
        <p:nvGraphicFramePr>
          <p:cNvPr id="1229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496175"/>
              </p:ext>
            </p:extLst>
          </p:nvPr>
        </p:nvGraphicFramePr>
        <p:xfrm>
          <a:off x="179512" y="2799952"/>
          <a:ext cx="2952328" cy="2213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2" name="Prezentacja" r:id="rId6" imgW="4570541" imgH="3427323" progId="PowerPoint.Show.8">
                  <p:embed/>
                </p:oleObj>
              </mc:Choice>
              <mc:Fallback>
                <p:oleObj name="Prezentacja" r:id="rId6" imgW="4570541" imgH="3427323" progId="PowerPoint.Show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799952"/>
                        <a:ext cx="2952328" cy="2213461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9" name="pole tekstowe 10"/>
          <p:cNvSpPr txBox="1">
            <a:spLocks noChangeArrowheads="1"/>
          </p:cNvSpPr>
          <p:nvPr/>
        </p:nvSpPr>
        <p:spPr bwMode="auto">
          <a:xfrm>
            <a:off x="875364" y="5233338"/>
            <a:ext cx="523303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900" dirty="0">
                <a:latin typeface="Lucida Sans Unicode" pitchFamily="34" charset="0"/>
              </a:rPr>
              <a:t>Wielokrotne pobudzenia synapsy wydzielającej </a:t>
            </a:r>
            <a:r>
              <a:rPr lang="pl-PL" sz="1900" dirty="0" smtClean="0">
                <a:latin typeface="Lucida Sans Unicode" pitchFamily="34" charset="0"/>
              </a:rPr>
              <a:t>serotoninę uruchamiają  </a:t>
            </a:r>
            <a:r>
              <a:rPr lang="pl-PL" sz="1900" dirty="0">
                <a:latin typeface="Lucida Sans Unicode" pitchFamily="34" charset="0"/>
              </a:rPr>
              <a:t>mechanizmy wzrostu dendrytów </a:t>
            </a:r>
          </a:p>
          <a:p>
            <a:r>
              <a:rPr lang="pl-PL" sz="1900" dirty="0">
                <a:latin typeface="Lucida Sans Unicode" pitchFamily="34" charset="0"/>
              </a:rPr>
              <a:t>przez indukcję ekspresji genów</a:t>
            </a:r>
          </a:p>
        </p:txBody>
      </p:sp>
      <p:sp>
        <p:nvSpPr>
          <p:cNvPr id="12300" name="pole tekstowe 11"/>
          <p:cNvSpPr txBox="1">
            <a:spLocks noChangeArrowheads="1"/>
          </p:cNvSpPr>
          <p:nvPr/>
        </p:nvSpPr>
        <p:spPr bwMode="auto">
          <a:xfrm>
            <a:off x="755577" y="4725144"/>
            <a:ext cx="27363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dirty="0" err="1">
                <a:solidFill>
                  <a:srgbClr val="FF0000"/>
                </a:solidFill>
                <a:latin typeface="Lucida Sans Unicode" pitchFamily="34" charset="0"/>
              </a:rPr>
              <a:t>Kandel</a:t>
            </a:r>
            <a:r>
              <a:rPr lang="pl-PL" sz="1400" dirty="0">
                <a:solidFill>
                  <a:srgbClr val="FF0000"/>
                </a:solidFill>
                <a:latin typeface="Lucida Sans Unicode" pitchFamily="34" charset="0"/>
              </a:rPr>
              <a:t> 1998 zmodyfikowane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4"/>
          <p:cNvGraphicFramePr>
            <a:graphicFrameLocks noChangeAspect="1"/>
          </p:cNvGraphicFramePr>
          <p:nvPr/>
        </p:nvGraphicFramePr>
        <p:xfrm>
          <a:off x="3492500" y="981075"/>
          <a:ext cx="5360988" cy="270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96" name="Prezentacja" r:id="rId3" imgW="4570541" imgH="3427323" progId="PowerPoint.Show.8">
                  <p:embed/>
                </p:oleObj>
              </mc:Choice>
              <mc:Fallback>
                <p:oleObj name="Prezentacja" r:id="rId3" imgW="4570541" imgH="3427323" progId="PowerPoint.Show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981075"/>
                        <a:ext cx="5360988" cy="270668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211821"/>
              </p:ext>
            </p:extLst>
          </p:nvPr>
        </p:nvGraphicFramePr>
        <p:xfrm>
          <a:off x="107504" y="188640"/>
          <a:ext cx="3384376" cy="2800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97" name="Fotografia Photo Editor" r:id="rId5" imgW="6276190" imgH="6439799" progId="">
                  <p:embed/>
                </p:oleObj>
              </mc:Choice>
              <mc:Fallback>
                <p:oleObj name="Fotografia Photo Editor" r:id="rId5" imgW="6276190" imgH="643979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88640"/>
                        <a:ext cx="3384376" cy="280039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3463357"/>
            <a:ext cx="3172346" cy="33527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3" name="Picture 6" descr="synap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6090" y="3429000"/>
            <a:ext cx="4078692" cy="338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pole tekstowe 5"/>
          <p:cNvSpPr txBox="1">
            <a:spLocks noChangeArrowheads="1"/>
          </p:cNvSpPr>
          <p:nvPr/>
        </p:nvSpPr>
        <p:spPr bwMode="auto">
          <a:xfrm>
            <a:off x="3851275" y="476250"/>
            <a:ext cx="5254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Lucida Sans Unicode" pitchFamily="34" charset="0"/>
              </a:rPr>
              <a:t>Dialog genów ze środowiskiem – uczenie się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828800" y="1524000"/>
          <a:ext cx="5334000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17" name="Fotografia Photo Editor" r:id="rId3" imgW="3885714" imgH="2495238" progId="">
                  <p:embed/>
                </p:oleObj>
              </mc:Choice>
              <mc:Fallback>
                <p:oleObj name="Fotografia Photo Editor" r:id="rId3" imgW="3885714" imgH="249523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524000"/>
                        <a:ext cx="5334000" cy="34258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676400" y="52578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>
                <a:latin typeface="Times New Roman" pitchFamily="18" charset="0"/>
              </a:rPr>
              <a:t>dziecko zdrowe                dziecko odrzucone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403350" y="249087"/>
            <a:ext cx="66970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 dirty="0">
                <a:latin typeface="Times New Roman" pitchFamily="18" charset="0"/>
              </a:rPr>
              <a:t>Efekt społecznej izolacji – zmiany tempa rozwoju </a:t>
            </a:r>
            <a:r>
              <a:rPr lang="pl-PL" sz="2800" dirty="0" smtClean="0">
                <a:latin typeface="Times New Roman" pitchFamily="18" charset="0"/>
              </a:rPr>
              <a:t>mózgu </a:t>
            </a:r>
            <a:endParaRPr lang="pl-PL" sz="2800" dirty="0">
              <a:latin typeface="Times New Roman" pitchFamily="18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257800" y="6521450"/>
            <a:ext cx="3981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 b="1">
                <a:solidFill>
                  <a:schemeClr val="folHlink"/>
                </a:solidFill>
                <a:latin typeface="Times New Roman" pitchFamily="18" charset="0"/>
              </a:rPr>
              <a:t>Joan Lessen-Firestone: Brain Development 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1500188"/>
            <a:ext cx="619283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0" y="981075"/>
            <a:ext cx="9144000" cy="365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/>
          </a:p>
        </p:txBody>
      </p:sp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1042988" y="1031875"/>
            <a:ext cx="82073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pl-PL" sz="2400"/>
              <a:t> </a:t>
            </a:r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2921000" y="-315913"/>
            <a:ext cx="7772400" cy="147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1158875" algn="l"/>
                <a:tab pos="1262063" algn="l"/>
              </a:tabLst>
              <a:defRPr/>
            </a:pPr>
            <a:r>
              <a:rPr lang="pl-PL" sz="44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pl-PL" sz="44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0246" name="Picture 8" descr="C:\Users\Genetyka\zdjecia\do mM\impresje\zakreceni wokol stokrotki - K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57250" cy="50006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247" name="Prostokąt 10"/>
          <p:cNvSpPr>
            <a:spLocks noChangeArrowheads="1"/>
          </p:cNvSpPr>
          <p:nvPr/>
        </p:nvSpPr>
        <p:spPr bwMode="auto">
          <a:xfrm>
            <a:off x="857250" y="1214438"/>
            <a:ext cx="8035230" cy="47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lnSpc>
                <a:spcPct val="140000"/>
              </a:lnSpc>
              <a:buFont typeface="Arial" charset="0"/>
              <a:buChar char="•"/>
            </a:pPr>
            <a:r>
              <a:rPr lang="pl-PL" sz="2400" b="1" dirty="0" smtClean="0">
                <a:solidFill>
                  <a:schemeClr val="tx2"/>
                </a:solidFill>
                <a:latin typeface="+mj-lt"/>
              </a:rPr>
              <a:t>Brak akceptacji  dziecka   </a:t>
            </a:r>
            <a:endParaRPr lang="pl-PL" sz="2400" b="1" dirty="0">
              <a:solidFill>
                <a:schemeClr val="tx2"/>
              </a:solidFill>
              <a:latin typeface="+mj-lt"/>
            </a:endParaRPr>
          </a:p>
          <a:p>
            <a:pPr lvl="1">
              <a:lnSpc>
                <a:spcPct val="140000"/>
              </a:lnSpc>
            </a:pPr>
            <a:r>
              <a:rPr lang="pl-PL" sz="2400" b="1" i="1" dirty="0" smtClean="0">
                <a:solidFill>
                  <a:schemeClr val="tx2"/>
                </a:solidFill>
                <a:latin typeface="+mj-lt"/>
              </a:rPr>
              <a:t>zmiany </a:t>
            </a:r>
            <a:r>
              <a:rPr lang="pl-PL" sz="2400" b="1" i="1" dirty="0">
                <a:solidFill>
                  <a:schemeClr val="tx2"/>
                </a:solidFill>
                <a:latin typeface="+mj-lt"/>
              </a:rPr>
              <a:t>tempa rozwoju mózgu</a:t>
            </a:r>
            <a:r>
              <a:rPr lang="pl-PL" sz="2400" b="1" i="1" dirty="0">
                <a:solidFill>
                  <a:schemeClr val="hlink"/>
                </a:solidFill>
                <a:latin typeface="+mj-lt"/>
              </a:rPr>
              <a:t> </a:t>
            </a:r>
            <a:r>
              <a:rPr lang="pl-PL" sz="2400" b="1" i="1" dirty="0" smtClean="0">
                <a:solidFill>
                  <a:schemeClr val="hlink"/>
                </a:solidFill>
                <a:latin typeface="+mj-lt"/>
              </a:rPr>
              <a:t> i upośledzenie </a:t>
            </a:r>
          </a:p>
          <a:p>
            <a:pPr lvl="1">
              <a:lnSpc>
                <a:spcPct val="140000"/>
              </a:lnSpc>
            </a:pPr>
            <a:r>
              <a:rPr lang="pl-PL" sz="2400" b="1" i="1" dirty="0" smtClean="0">
                <a:solidFill>
                  <a:schemeClr val="tx2"/>
                </a:solidFill>
                <a:latin typeface="+mj-lt"/>
              </a:rPr>
              <a:t> jako efekt społecznej izolacji po rozpoznaniu „nieuleczalnej” </a:t>
            </a:r>
            <a:r>
              <a:rPr lang="pl-PL" sz="2400" b="1" i="1" dirty="0" smtClean="0">
                <a:solidFill>
                  <a:schemeClr val="tx2"/>
                </a:solidFill>
                <a:latin typeface="+mj-lt"/>
              </a:rPr>
              <a:t>(?) </a:t>
            </a:r>
            <a:r>
              <a:rPr lang="pl-PL" sz="2400" b="1" i="1" dirty="0" smtClean="0">
                <a:solidFill>
                  <a:schemeClr val="tx2"/>
                </a:solidFill>
                <a:latin typeface="+mj-lt"/>
              </a:rPr>
              <a:t>choroby genetycznej  </a:t>
            </a:r>
            <a:endParaRPr lang="pl-PL" sz="2400" i="1" dirty="0">
              <a:solidFill>
                <a:schemeClr val="hlink"/>
              </a:solidFill>
              <a:latin typeface="+mj-lt"/>
            </a:endParaRPr>
          </a:p>
          <a:p>
            <a:pPr lvl="1">
              <a:lnSpc>
                <a:spcPct val="140000"/>
              </a:lnSpc>
            </a:pPr>
            <a:endParaRPr lang="pl-PL" sz="2000" b="1" dirty="0" smtClean="0">
              <a:solidFill>
                <a:schemeClr val="tx2"/>
              </a:solidFill>
              <a:latin typeface="Arial" charset="0"/>
            </a:endParaRPr>
          </a:p>
          <a:p>
            <a:pPr lvl="1">
              <a:lnSpc>
                <a:spcPct val="140000"/>
              </a:lnSpc>
            </a:pPr>
            <a:r>
              <a:rPr lang="pl-PL" sz="2000" b="1" dirty="0" smtClean="0">
                <a:solidFill>
                  <a:schemeClr val="tx2"/>
                </a:solidFill>
                <a:latin typeface="Arial" charset="0"/>
              </a:rPr>
              <a:t>Przeciwdziałanie </a:t>
            </a:r>
            <a:r>
              <a:rPr lang="pl-PL" sz="2000" b="1" dirty="0" smtClean="0">
                <a:solidFill>
                  <a:schemeClr val="tx2"/>
                </a:solidFill>
                <a:latin typeface="Arial" charset="0"/>
              </a:rPr>
              <a:t>wtórnemu </a:t>
            </a:r>
            <a:r>
              <a:rPr lang="pl-PL" sz="20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charset="0"/>
              </a:rPr>
              <a:t>upośledzeniu umysłowemu w </a:t>
            </a:r>
            <a:r>
              <a:rPr lang="pl-PL" sz="2000" b="1" dirty="0">
                <a:solidFill>
                  <a:schemeClr val="tx2"/>
                </a:solidFill>
                <a:latin typeface="Arial" charset="0"/>
              </a:rPr>
              <a:t>kierunku </a:t>
            </a:r>
            <a:r>
              <a:rPr lang="pl-PL" sz="20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pl-PL" sz="2000" b="1" u="sng" dirty="0" smtClean="0">
                <a:solidFill>
                  <a:schemeClr val="tx2"/>
                </a:solidFill>
                <a:latin typeface="Arial" charset="0"/>
              </a:rPr>
              <a:t>akceptacji  </a:t>
            </a:r>
            <a:r>
              <a:rPr lang="pl-PL" sz="2000" b="1" u="sng" dirty="0" smtClean="0">
                <a:solidFill>
                  <a:schemeClr val="tx2"/>
                </a:solidFill>
                <a:latin typeface="Arial" charset="0"/>
              </a:rPr>
              <a:t>dziecka „genetycznego” po </a:t>
            </a:r>
            <a:r>
              <a:rPr lang="pl-PL" sz="2000" b="1" u="sng" dirty="0">
                <a:solidFill>
                  <a:schemeClr val="tx2"/>
                </a:solidFill>
                <a:latin typeface="Arial" charset="0"/>
              </a:rPr>
              <a:t>urodzeniu  </a:t>
            </a:r>
            <a:endParaRPr lang="pl-PL" sz="2000" b="1" u="sng" dirty="0" smtClean="0">
              <a:solidFill>
                <a:schemeClr val="tx2"/>
              </a:solidFill>
              <a:latin typeface="Arial" charset="0"/>
            </a:endParaRPr>
          </a:p>
          <a:p>
            <a:pPr lvl="1">
              <a:lnSpc>
                <a:spcPct val="140000"/>
              </a:lnSpc>
            </a:pPr>
            <a:r>
              <a:rPr lang="pl-PL" sz="2000" b="1" dirty="0" smtClean="0">
                <a:solidFill>
                  <a:srgbClr val="FF0000"/>
                </a:solidFill>
                <a:latin typeface="Arial" charset="0"/>
              </a:rPr>
              <a:t> kontra </a:t>
            </a:r>
            <a:endParaRPr lang="pl-PL" sz="2000" b="1" dirty="0" smtClean="0">
              <a:solidFill>
                <a:srgbClr val="FF0000"/>
              </a:solidFill>
              <a:latin typeface="Arial" charset="0"/>
            </a:endParaRPr>
          </a:p>
          <a:p>
            <a:pPr lvl="1">
              <a:lnSpc>
                <a:spcPct val="140000"/>
              </a:lnSpc>
            </a:pPr>
            <a:r>
              <a:rPr lang="pl-PL" sz="2000" b="1" dirty="0" smtClean="0">
                <a:solidFill>
                  <a:srgbClr val="FFFF00"/>
                </a:solidFill>
                <a:latin typeface="Arial" charset="0"/>
              </a:rPr>
              <a:t>eugenika </a:t>
            </a:r>
            <a:r>
              <a:rPr lang="pl-PL" sz="2000" b="1" dirty="0" smtClean="0">
                <a:solidFill>
                  <a:srgbClr val="FFFF00"/>
                </a:solidFill>
                <a:latin typeface="Arial" charset="0"/>
              </a:rPr>
              <a:t>prenatalna </a:t>
            </a:r>
            <a:r>
              <a:rPr lang="pl-PL" sz="2000" b="1" dirty="0" smtClean="0">
                <a:solidFill>
                  <a:srgbClr val="FFFF00"/>
                </a:solidFill>
                <a:latin typeface="Arial" charset="0"/>
              </a:rPr>
              <a:t> –  </a:t>
            </a:r>
            <a:r>
              <a:rPr lang="pl-PL" sz="2000" b="1" dirty="0" smtClean="0">
                <a:solidFill>
                  <a:srgbClr val="FFFF00"/>
                </a:solidFill>
                <a:latin typeface="Arial" charset="0"/>
              </a:rPr>
              <a:t>przerwanie ciąży </a:t>
            </a:r>
            <a:r>
              <a:rPr lang="pl-PL" sz="2000" b="1" dirty="0" smtClean="0">
                <a:solidFill>
                  <a:srgbClr val="FFFF00"/>
                </a:solidFill>
                <a:latin typeface="Arial" charset="0"/>
              </a:rPr>
              <a:t>(zabicie </a:t>
            </a:r>
            <a:r>
              <a:rPr lang="pl-PL" sz="2000" b="1" dirty="0" smtClean="0">
                <a:solidFill>
                  <a:srgbClr val="FFFF00"/>
                </a:solidFill>
                <a:latin typeface="Arial" charset="0"/>
              </a:rPr>
              <a:t>dziecka w </a:t>
            </a:r>
            <a:r>
              <a:rPr lang="pl-PL" sz="2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sz="2000" b="1" dirty="0" smtClean="0">
                <a:solidFill>
                  <a:srgbClr val="FFFF00"/>
                </a:solidFill>
                <a:latin typeface="Arial" charset="0"/>
              </a:rPr>
              <a:t>okresie prenatalnym)</a:t>
            </a:r>
            <a:endParaRPr lang="pl-PL" sz="2000" b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453984"/>
              </p:ext>
            </p:extLst>
          </p:nvPr>
        </p:nvGraphicFramePr>
        <p:xfrm>
          <a:off x="6776894" y="113722"/>
          <a:ext cx="2305050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45" name="Fotografia Photo Editor" r:id="rId5" imgW="3885714" imgH="2495238" progId="">
                  <p:embed/>
                </p:oleObj>
              </mc:Choice>
              <mc:Fallback>
                <p:oleObj name="Fotografia Photo Editor" r:id="rId5" imgW="3885714" imgH="249523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6894" y="113722"/>
                        <a:ext cx="2305050" cy="14811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rostokąt 8"/>
          <p:cNvSpPr/>
          <p:nvPr/>
        </p:nvSpPr>
        <p:spPr>
          <a:xfrm rot="10800000" flipV="1">
            <a:off x="1331640" y="290271"/>
            <a:ext cx="5256584" cy="550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40000"/>
              </a:lnSpc>
            </a:pPr>
            <a:r>
              <a:rPr lang="pl-PL" sz="2400" b="1" dirty="0" smtClean="0">
                <a:solidFill>
                  <a:srgbClr val="EAEAEA"/>
                </a:solidFill>
                <a:latin typeface="Arial" charset="0"/>
              </a:rPr>
              <a:t>Dialog genów ze środowiskiem  </a:t>
            </a:r>
            <a:endParaRPr lang="pl-PL" sz="2400" b="1" dirty="0">
              <a:solidFill>
                <a:srgbClr val="EAEAEA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1259632" y="1844824"/>
            <a:ext cx="7704856" cy="4827240"/>
          </a:xfrm>
        </p:spPr>
        <p:txBody>
          <a:bodyPr/>
          <a:lstStyle/>
          <a:p>
            <a:pPr marL="0" indent="0">
              <a:buNone/>
            </a:pPr>
            <a:r>
              <a:rPr lang="pl-PL" sz="3000" dirty="0" smtClean="0"/>
              <a:t>Jeżeli </a:t>
            </a:r>
            <a:r>
              <a:rPr lang="pl-PL" sz="3000" dirty="0" smtClean="0"/>
              <a:t>okazuje </a:t>
            </a:r>
            <a:r>
              <a:rPr lang="pl-PL" sz="3000" dirty="0" smtClean="0"/>
              <a:t>się, </a:t>
            </a:r>
            <a:r>
              <a:rPr lang="pl-PL" sz="3000" dirty="0" smtClean="0"/>
              <a:t>ż</a:t>
            </a:r>
            <a:r>
              <a:rPr lang="pl-PL" sz="3000" dirty="0" smtClean="0"/>
              <a:t>e </a:t>
            </a:r>
            <a:r>
              <a:rPr lang="pl-PL" sz="3000" dirty="0" smtClean="0"/>
              <a:t>czasem </a:t>
            </a:r>
            <a:r>
              <a:rPr lang="pl-PL" sz="3000" dirty="0" smtClean="0"/>
              <a:t>zastosowane </a:t>
            </a:r>
            <a:r>
              <a:rPr lang="pl-PL" sz="3000" dirty="0" smtClean="0"/>
              <a:t>procedury medyczne mogą </a:t>
            </a:r>
            <a:r>
              <a:rPr lang="pl-PL" sz="3000" dirty="0" smtClean="0"/>
              <a:t>zagrażać człowiekowi</a:t>
            </a:r>
            <a:r>
              <a:rPr lang="pl-PL" sz="3000" dirty="0" smtClean="0"/>
              <a:t>, jego </a:t>
            </a:r>
            <a:r>
              <a:rPr lang="pl-PL" sz="3000" dirty="0" smtClean="0"/>
              <a:t>życiu, </a:t>
            </a:r>
            <a:r>
              <a:rPr lang="pl-PL" sz="3000" dirty="0" smtClean="0"/>
              <a:t>zdrowiu </a:t>
            </a:r>
            <a:r>
              <a:rPr lang="pl-PL" sz="3000" dirty="0" smtClean="0"/>
              <a:t>i </a:t>
            </a:r>
            <a:r>
              <a:rPr lang="pl-PL" sz="3000" dirty="0" smtClean="0"/>
              <a:t>jego </a:t>
            </a:r>
            <a:r>
              <a:rPr lang="pl-PL" sz="3000" dirty="0" smtClean="0"/>
              <a:t>godności, </a:t>
            </a:r>
            <a:r>
              <a:rPr lang="pl-PL" sz="3000" dirty="0" smtClean="0"/>
              <a:t>to </a:t>
            </a:r>
            <a:r>
              <a:rPr lang="pl-PL" sz="3000" dirty="0" smtClean="0"/>
              <a:t>trzeba </a:t>
            </a:r>
            <a:r>
              <a:rPr lang="pl-PL" sz="3000" dirty="0" smtClean="0"/>
              <a:t>mieć odwagę, by o tym otwarcie dyskutować i podejmować wszelkie </a:t>
            </a:r>
            <a:r>
              <a:rPr lang="pl-PL" sz="3000" dirty="0" smtClean="0"/>
              <a:t>działania </a:t>
            </a:r>
            <a:r>
              <a:rPr lang="pl-PL" sz="3000" dirty="0" smtClean="0"/>
              <a:t>ograniczające te </a:t>
            </a:r>
            <a:r>
              <a:rPr lang="pl-PL" sz="3000" dirty="0" smtClean="0"/>
              <a:t>zagrożenia i konsekwencje </a:t>
            </a:r>
            <a:r>
              <a:rPr lang="pl-PL" sz="3000" dirty="0" smtClean="0"/>
              <a:t>ich powstawania. </a:t>
            </a:r>
          </a:p>
          <a:p>
            <a:pPr>
              <a:buNone/>
            </a:pPr>
            <a:endParaRPr lang="pl-PL" sz="3000" dirty="0"/>
          </a:p>
          <a:p>
            <a:pPr marL="0" indent="0">
              <a:buNone/>
            </a:pPr>
            <a:r>
              <a:rPr lang="pl-PL" sz="3000" dirty="0" smtClean="0"/>
              <a:t>Zło </a:t>
            </a:r>
            <a:r>
              <a:rPr lang="pl-PL" sz="3000" dirty="0" smtClean="0"/>
              <a:t>bowiem, z którym nie </a:t>
            </a:r>
            <a:r>
              <a:rPr lang="pl-PL" sz="3000" dirty="0" smtClean="0"/>
              <a:t>walczymy, wzmacnia </a:t>
            </a:r>
            <a:r>
              <a:rPr lang="pl-PL" sz="3000" dirty="0" smtClean="0"/>
              <a:t>się i zakorzenia.</a:t>
            </a:r>
          </a:p>
          <a:p>
            <a:endParaRPr lang="pl-PL" dirty="0"/>
          </a:p>
        </p:txBody>
      </p:sp>
      <p:graphicFrame>
        <p:nvGraphicFramePr>
          <p:cNvPr id="175107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824271"/>
              </p:ext>
            </p:extLst>
          </p:nvPr>
        </p:nvGraphicFramePr>
        <p:xfrm>
          <a:off x="0" y="1875167"/>
          <a:ext cx="827584" cy="4956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01" name="Fotografia Photo Editor" r:id="rId3" imgW="1914286" imgH="11476190" progId="">
                  <p:embed/>
                </p:oleObj>
              </mc:Choice>
              <mc:Fallback>
                <p:oleObj name="Fotografia Photo Editor" r:id="rId3" imgW="1914286" imgH="11476190" progId="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75167"/>
                        <a:ext cx="827584" cy="49568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600200" y="620688"/>
            <a:ext cx="7543800" cy="5976663"/>
          </a:xfrm>
        </p:spPr>
        <p:txBody>
          <a:bodyPr/>
          <a:lstStyle/>
          <a:p>
            <a:pPr>
              <a:defRPr/>
            </a:pPr>
            <a:r>
              <a:rPr lang="pl-PL" sz="2400" dirty="0" smtClean="0"/>
              <a:t>W </a:t>
            </a:r>
            <a:r>
              <a:rPr lang="pl-PL" sz="2400" dirty="0" smtClean="0"/>
              <a:t>1994 r. </a:t>
            </a:r>
            <a:r>
              <a:rPr lang="pl-PL" sz="2400" dirty="0" smtClean="0"/>
              <a:t>na Międzynarodowym Kongresie Rodziny w Warszawie prof. </a:t>
            </a:r>
            <a:r>
              <a:rPr lang="pl-PL" sz="2400" dirty="0" smtClean="0"/>
              <a:t>J. </a:t>
            </a:r>
            <a:r>
              <a:rPr lang="pl-PL" sz="2400" dirty="0" err="1" smtClean="0"/>
              <a:t>Lejeune</a:t>
            </a:r>
            <a:r>
              <a:rPr lang="pl-PL" sz="2400" dirty="0" smtClean="0"/>
              <a:t> </a:t>
            </a:r>
            <a:r>
              <a:rPr lang="pl-PL" sz="2400" dirty="0" smtClean="0"/>
              <a:t>mówił: </a:t>
            </a:r>
          </a:p>
          <a:p>
            <a:pPr>
              <a:defRPr/>
            </a:pPr>
            <a:endParaRPr lang="pl-PL" sz="2400" dirty="0" smtClean="0"/>
          </a:p>
          <a:p>
            <a:pPr marL="400050" lvl="1" indent="0">
              <a:buNone/>
              <a:defRPr/>
            </a:pPr>
            <a:r>
              <a:rPr lang="pl-PL" b="1" dirty="0" smtClean="0"/>
              <a:t>„</a:t>
            </a:r>
            <a:r>
              <a:rPr lang="pl-PL" b="1" i="1" dirty="0" smtClean="0"/>
              <a:t>Każde życie, nawet upośledzone w oczach świata, zasługuje na to, aby je przeżyć; (…) w oczach zranionego dziecka możemy odnaleźć wielką miłość, jeśli odważymy się je pokochać; (…) mimo choroby dziecko jest zdolne do miłości i czułości i – dlaczegóż by nie!? – do odczuwania szczęścia</a:t>
            </a:r>
            <a:r>
              <a:rPr lang="pl-PL" dirty="0" smtClean="0"/>
              <a:t>”.</a:t>
            </a:r>
            <a:endParaRPr lang="pl-PL" dirty="0"/>
          </a:p>
        </p:txBody>
      </p:sp>
      <p:sp>
        <p:nvSpPr>
          <p:cNvPr id="39939" name="AutoShape 6"/>
          <p:cNvSpPr>
            <a:spLocks noChangeArrowheads="1"/>
          </p:cNvSpPr>
          <p:nvPr/>
        </p:nvSpPr>
        <p:spPr bwMode="auto">
          <a:xfrm>
            <a:off x="12086" y="3933056"/>
            <a:ext cx="1828800" cy="20874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73B27"/>
          </a:solidFill>
          <a:ln w="9525">
            <a:solidFill>
              <a:srgbClr val="F73B2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4" name="Picture 1" descr="C:\Users\AMB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6" y="188639"/>
            <a:ext cx="1828594" cy="2538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4644008" y="692696"/>
            <a:ext cx="3966592" cy="5403304"/>
          </a:xfrm>
          <a:solidFill>
            <a:schemeClr val="accent2"/>
          </a:solidFill>
        </p:spPr>
        <p:txBody>
          <a:bodyPr/>
          <a:lstStyle/>
          <a:p>
            <a:endParaRPr lang="pl-PL" sz="2800" dirty="0" smtClean="0"/>
          </a:p>
          <a:p>
            <a:r>
              <a:rPr lang="pl-PL" sz="2800" dirty="0" smtClean="0"/>
              <a:t> Podczas zapłodnienia dokonuje się wybór indywidualnego wariantu informacji genetycznej, która będzie odtwarzana w ciągu całego rozwoju danego człowieka według ustalonych norm </a:t>
            </a:r>
            <a:r>
              <a:rPr lang="pl-PL" dirty="0" smtClean="0"/>
              <a:t>i prawideł </a:t>
            </a:r>
            <a:endParaRPr lang="pl-PL" dirty="0"/>
          </a:p>
        </p:txBody>
      </p:sp>
      <p:graphicFrame>
        <p:nvGraphicFramePr>
          <p:cNvPr id="157697" name="Object 1"/>
          <p:cNvGraphicFramePr>
            <a:graphicFrameLocks noChangeAspect="1"/>
          </p:cNvGraphicFramePr>
          <p:nvPr/>
        </p:nvGraphicFramePr>
        <p:xfrm>
          <a:off x="1619672" y="1556792"/>
          <a:ext cx="22526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99" name="Fotografia Photo Editor" r:id="rId3" imgW="3809524" imgH="6876190" progId="">
                  <p:embed/>
                </p:oleObj>
              </mc:Choice>
              <mc:Fallback>
                <p:oleObj name="Fotografia Photo Editor" r:id="rId3" imgW="3809524" imgH="687619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556792"/>
                        <a:ext cx="2252663" cy="4064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066800" y="304801"/>
            <a:ext cx="7543800" cy="1107976"/>
          </a:xfrm>
        </p:spPr>
        <p:txBody>
          <a:bodyPr/>
          <a:lstStyle/>
          <a:p>
            <a:r>
              <a:rPr lang="pl-PL" dirty="0" smtClean="0"/>
              <a:t>DNA ---molekuła życia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4914900" y="1916832"/>
            <a:ext cx="3695700" cy="4179168"/>
          </a:xfrm>
          <a:solidFill>
            <a:srgbClr val="00B0F0"/>
          </a:solidFill>
        </p:spPr>
        <p:txBody>
          <a:bodyPr/>
          <a:lstStyle/>
          <a:p>
            <a:r>
              <a:rPr lang="pl-PL" i="1" u="sng" dirty="0" smtClean="0">
                <a:solidFill>
                  <a:srgbClr val="FF0000"/>
                </a:solidFill>
              </a:rPr>
              <a:t>Molekułą życia </a:t>
            </a:r>
            <a:r>
              <a:rPr lang="pl-PL" sz="2400" dirty="0" smtClean="0"/>
              <a:t>została nazwana cząsteczka kwasu </a:t>
            </a:r>
            <a:r>
              <a:rPr lang="pl-PL" sz="2400" dirty="0" err="1" smtClean="0">
                <a:solidFill>
                  <a:srgbClr val="FF0000"/>
                </a:solidFill>
              </a:rPr>
              <a:t>d</a:t>
            </a:r>
            <a:r>
              <a:rPr lang="pl-PL" sz="2400" dirty="0" err="1" smtClean="0"/>
              <a:t>ezoksyrybo</a:t>
            </a:r>
            <a:r>
              <a:rPr lang="pl-PL" sz="2400" dirty="0" smtClean="0"/>
              <a:t> -</a:t>
            </a:r>
            <a:r>
              <a:rPr lang="pl-PL" sz="2400" dirty="0" smtClean="0">
                <a:solidFill>
                  <a:srgbClr val="FF0000"/>
                </a:solidFill>
              </a:rPr>
              <a:t>n</a:t>
            </a:r>
            <a:r>
              <a:rPr lang="pl-PL" sz="2400" dirty="0" smtClean="0"/>
              <a:t>ukleinowego (DNA), w której zawarta jest informacja o strukturze   i rozwoju organizmu</a:t>
            </a:r>
          </a:p>
          <a:p>
            <a:r>
              <a:rPr lang="pl-PL" sz="2000" dirty="0" smtClean="0">
                <a:solidFill>
                  <a:srgbClr val="FF0000"/>
                </a:solidFill>
              </a:rPr>
              <a:t>(nukleotydy </a:t>
            </a:r>
            <a:r>
              <a:rPr lang="pl-PL" sz="2000" dirty="0" smtClean="0">
                <a:solidFill>
                  <a:srgbClr val="FF0000"/>
                </a:solidFill>
              </a:rPr>
              <a:t>–  jak literki pisma  to baza </a:t>
            </a:r>
            <a:r>
              <a:rPr lang="pl-PL" sz="2000" dirty="0" smtClean="0">
                <a:solidFill>
                  <a:srgbClr val="FF0000"/>
                </a:solidFill>
              </a:rPr>
              <a:t>danych)  </a:t>
            </a: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7171" name="Picture 3" descr="C:\Users\Uniwersytet Medyczny\Pictures\gen mutacje\DNA.jpg"/>
          <p:cNvPicPr>
            <a:picLocks noChangeAspect="1" noChangeArrowheads="1"/>
          </p:cNvPicPr>
          <p:nvPr/>
        </p:nvPicPr>
        <p:blipFill>
          <a:blip r:embed="rId2" cstate="print"/>
          <a:srcRect l="10946" t="5128" r="50000"/>
          <a:stretch>
            <a:fillRect/>
          </a:stretch>
        </p:blipFill>
        <p:spPr bwMode="auto">
          <a:xfrm>
            <a:off x="0" y="116632"/>
            <a:ext cx="864096" cy="4365104"/>
          </a:xfrm>
          <a:prstGeom prst="rect">
            <a:avLst/>
          </a:prstGeom>
          <a:noFill/>
        </p:spPr>
      </p:pic>
      <p:pic>
        <p:nvPicPr>
          <p:cNvPr id="8" name="Picture 7" descr="01"/>
          <p:cNvPicPr>
            <a:picLocks noChangeAspect="1" noChangeArrowheads="1"/>
          </p:cNvPicPr>
          <p:nvPr/>
        </p:nvPicPr>
        <p:blipFill>
          <a:blip r:embed="rId3" cstate="print"/>
          <a:srcRect l="6557" r="6557"/>
          <a:stretch>
            <a:fillRect/>
          </a:stretch>
        </p:blipFill>
        <p:spPr bwMode="auto">
          <a:xfrm>
            <a:off x="960642" y="1916832"/>
            <a:ext cx="389939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niwersytet Medyczny\Pictures\historia\ch1_xraydif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71800" y="1628800"/>
            <a:ext cx="2540000" cy="2616200"/>
          </a:xfrm>
          <a:prstGeom prst="rect">
            <a:avLst/>
          </a:prstGeom>
          <a:noFill/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457200" y="4437113"/>
            <a:ext cx="4834880" cy="1008112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Rosalind Franklin</a:t>
            </a:r>
            <a:r>
              <a:rPr lang="en-US" dirty="0" smtClean="0"/>
              <a:t>'s original X-ray diffraction photo revealed the physical structure of DNA.</a:t>
            </a:r>
            <a:br>
              <a:rPr lang="en-US" dirty="0" smtClean="0"/>
            </a:br>
            <a:r>
              <a:rPr lang="en-US" dirty="0" smtClean="0"/>
              <a:t>OREGON STATE UNIVERSITY LIBRARIES SPECIAL COLLECTIONS</a:t>
            </a:r>
            <a:endParaRPr lang="en-US" dirty="0"/>
          </a:p>
        </p:txBody>
      </p:sp>
      <p:pic>
        <p:nvPicPr>
          <p:cNvPr id="1027" name="Picture 3" descr="C:\Users\Uniwersytet Medyczny\Pictures\225px-Rosalind_Frankl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2226157" cy="2849687"/>
          </a:xfrm>
          <a:prstGeom prst="rect">
            <a:avLst/>
          </a:prstGeom>
          <a:noFill/>
        </p:spPr>
      </p:pic>
      <p:pic>
        <p:nvPicPr>
          <p:cNvPr id="9" name="Picture 3" descr="C:\Users\Uniwersytet Medyczny\Pictures\historia\ch1_doubleheli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764704"/>
            <a:ext cx="2540000" cy="3225800"/>
          </a:xfrm>
          <a:prstGeom prst="rect">
            <a:avLst/>
          </a:prstGeom>
          <a:noFill/>
        </p:spPr>
      </p:pic>
      <p:sp>
        <p:nvSpPr>
          <p:cNvPr id="12" name="Strzałka w prawo 11"/>
          <p:cNvSpPr/>
          <p:nvPr/>
        </p:nvSpPr>
        <p:spPr>
          <a:xfrm>
            <a:off x="5436096" y="26369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 rot="9999901" flipV="1">
            <a:off x="2651998" y="4840376"/>
            <a:ext cx="6102424" cy="92333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 1953, Watson and Crick created their historic model of the shape of DNA: the double helix.</a:t>
            </a:r>
            <a:br>
              <a:rPr lang="en-US" dirty="0" smtClean="0"/>
            </a:br>
            <a:r>
              <a:rPr lang="en-US" dirty="0" smtClean="0"/>
              <a:t>COLD SPRING HARBOR LABORATORY ARCHIVES</a:t>
            </a:r>
            <a:endParaRPr lang="en-US" dirty="0"/>
          </a:p>
        </p:txBody>
      </p:sp>
      <p:pic>
        <p:nvPicPr>
          <p:cNvPr id="10" name="Picture 3" descr="C:\Users\Uniwersytet Medyczny\Pictures\gen mutacje\DNA.jpg"/>
          <p:cNvPicPr>
            <a:picLocks noChangeAspect="1" noChangeArrowheads="1"/>
          </p:cNvPicPr>
          <p:nvPr/>
        </p:nvPicPr>
        <p:blipFill>
          <a:blip r:embed="rId5" cstate="print"/>
          <a:srcRect l="10946" t="5128" r="50000"/>
          <a:stretch>
            <a:fillRect/>
          </a:stretch>
        </p:blipFill>
        <p:spPr bwMode="auto">
          <a:xfrm rot="5400000">
            <a:off x="2915816" y="-2115616"/>
            <a:ext cx="864096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03325" y="671513"/>
            <a:ext cx="6992938" cy="736600"/>
          </a:xfrm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428" y="3717032"/>
            <a:ext cx="8892480" cy="2392859"/>
          </a:xfrm>
        </p:spPr>
        <p:txBody>
          <a:bodyPr/>
          <a:lstStyle/>
          <a:p>
            <a:pPr eaLnBrk="1" hangingPunct="1">
              <a:defRPr/>
            </a:pPr>
            <a:r>
              <a:rPr lang="pl-PL" sz="2400" b="1" dirty="0" smtClean="0"/>
              <a:t>Skręcone nici DNA są w </a:t>
            </a:r>
            <a:r>
              <a:rPr lang="pl-PL" sz="2400" b="1" dirty="0" smtClean="0">
                <a:solidFill>
                  <a:srgbClr val="FF0000"/>
                </a:solidFill>
              </a:rPr>
              <a:t>każdej </a:t>
            </a:r>
            <a:r>
              <a:rPr lang="pl-PL" sz="2400" b="1" dirty="0" smtClean="0"/>
              <a:t>komórce </a:t>
            </a:r>
            <a:r>
              <a:rPr lang="pl-PL" sz="2400" b="1" dirty="0" smtClean="0"/>
              <a:t>, </a:t>
            </a:r>
            <a:endParaRPr lang="pl-PL" sz="24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400" b="1" dirty="0" smtClean="0"/>
              <a:t>w </a:t>
            </a:r>
            <a:r>
              <a:rPr lang="pl-PL" sz="2400" b="1" dirty="0" smtClean="0"/>
              <a:t>której </a:t>
            </a:r>
            <a:r>
              <a:rPr lang="pl-PL" sz="2400" b="1" dirty="0" smtClean="0"/>
              <a:t>jest </a:t>
            </a:r>
            <a:r>
              <a:rPr lang="pl-PL" sz="2400" b="1" dirty="0" smtClean="0">
                <a:solidFill>
                  <a:srgbClr val="FF0000"/>
                </a:solidFill>
              </a:rPr>
              <a:t>jądro komórkowe i mitochondria.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l-PL" sz="9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pl-PL" sz="2400" b="1" dirty="0" smtClean="0"/>
              <a:t>W nich </a:t>
            </a:r>
            <a:r>
              <a:rPr lang="pl-PL" sz="2400" b="1" dirty="0" smtClean="0">
                <a:solidFill>
                  <a:srgbClr val="FFC000"/>
                </a:solidFill>
              </a:rPr>
              <a:t>jest </a:t>
            </a:r>
            <a:r>
              <a:rPr lang="pl-PL" sz="2400" b="1" dirty="0" smtClean="0">
                <a:solidFill>
                  <a:srgbClr val="FFC000"/>
                </a:solidFill>
              </a:rPr>
              <a:t>cała informacja </a:t>
            </a:r>
            <a:r>
              <a:rPr lang="pl-PL" sz="2400" b="1" dirty="0" smtClean="0">
                <a:solidFill>
                  <a:srgbClr val="FFC000"/>
                </a:solidFill>
              </a:rPr>
              <a:t>genetyczna </a:t>
            </a:r>
            <a:r>
              <a:rPr lang="pl-PL" sz="2400" b="1" dirty="0" smtClean="0">
                <a:solidFill>
                  <a:srgbClr val="FFC000"/>
                </a:solidFill>
              </a:rPr>
              <a:t>odpowiednio upakowana tworząc indywidualny genom</a:t>
            </a:r>
          </a:p>
          <a:p>
            <a:pPr eaLnBrk="1" hangingPunct="1">
              <a:defRPr/>
            </a:pPr>
            <a:r>
              <a:rPr lang="pl-PL" sz="2400" b="1" dirty="0" smtClean="0"/>
              <a:t>\\\\\\\\\\\\\\\\\\\\\\\\\\\\\\\\\\\\\\\\\\\\\\ </a:t>
            </a:r>
            <a:endParaRPr lang="pl-PL" sz="2800" dirty="0" smtClean="0"/>
          </a:p>
          <a:p>
            <a:pPr eaLnBrk="1" hangingPunct="1">
              <a:defRPr/>
            </a:pPr>
            <a:endParaRPr lang="pl-PL" sz="6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pl-PL" sz="2800" dirty="0" smtClean="0">
              <a:solidFill>
                <a:schemeClr val="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pl-PL" sz="2800" dirty="0" smtClean="0">
              <a:solidFill>
                <a:schemeClr val="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pl-PL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pl-PL" dirty="0" smtClean="0">
              <a:solidFill>
                <a:schemeClr val="accent2"/>
              </a:solidFill>
            </a:endParaRPr>
          </a:p>
        </p:txBody>
      </p:sp>
      <p:pic>
        <p:nvPicPr>
          <p:cNvPr id="232452" name="Picture 4" descr="cel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443287" cy="2417762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</p:spPr>
      </p:pic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468313" y="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i="1" dirty="0" smtClean="0">
                <a:latin typeface="Times New Roman" pitchFamily="18" charset="0"/>
              </a:rPr>
              <a:t> …</a:t>
            </a:r>
            <a:endParaRPr lang="pl-PL" sz="2400" i="1" dirty="0">
              <a:latin typeface="Times New Roman" pitchFamily="18" charset="0"/>
            </a:endParaRPr>
          </a:p>
        </p:txBody>
      </p:sp>
      <p:sp>
        <p:nvSpPr>
          <p:cNvPr id="232454" name="Text Box 6"/>
          <p:cNvSpPr txBox="1">
            <a:spLocks noChangeArrowheads="1"/>
          </p:cNvSpPr>
          <p:nvPr/>
        </p:nvSpPr>
        <p:spPr bwMode="auto">
          <a:xfrm>
            <a:off x="6537325" y="53657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/>
          </a:p>
        </p:txBody>
      </p:sp>
      <p:pic>
        <p:nvPicPr>
          <p:cNvPr id="2324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0588" y="0"/>
            <a:ext cx="1903412" cy="1903413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8" name="Picture 7" descr="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3319" y="0"/>
            <a:ext cx="3910681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Odczytywanie informacji genetycznej podlega licznym regulacjom </a:t>
            </a:r>
            <a:br>
              <a:rPr lang="pl-PL" dirty="0" smtClean="0"/>
            </a:br>
            <a:r>
              <a:rPr lang="pl-PL" dirty="0" smtClean="0"/>
              <a:t>„w czasie i w przestrzeni” </a:t>
            </a:r>
            <a:endParaRPr lang="pl-PL" dirty="0"/>
          </a:p>
        </p:txBody>
      </p:sp>
      <p:pic>
        <p:nvPicPr>
          <p:cNvPr id="6" name="Symbol zastępczy zawartości 5" descr="exon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465743" y="3377166"/>
            <a:ext cx="3257550" cy="2705100"/>
          </a:xfrm>
        </p:spPr>
      </p:pic>
      <p:graphicFrame>
        <p:nvGraphicFramePr>
          <p:cNvPr id="606210" name="Object 2"/>
          <p:cNvGraphicFramePr>
            <a:graphicFrameLocks noChangeAspect="1"/>
          </p:cNvGraphicFramePr>
          <p:nvPr/>
        </p:nvGraphicFramePr>
        <p:xfrm>
          <a:off x="4940877" y="3271723"/>
          <a:ext cx="3852672" cy="2889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76" name="Prezentacja" r:id="rId4" imgW="4570610" imgH="3427643" progId="PowerPoint.Show.8">
                  <p:embed/>
                </p:oleObj>
              </mc:Choice>
              <mc:Fallback>
                <p:oleObj name="Prezentacja" r:id="rId4" imgW="4570610" imgH="3427643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0877" y="3271723"/>
                        <a:ext cx="3852672" cy="28891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6781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smtClean="0">
                <a:solidFill>
                  <a:srgbClr val="FF0066"/>
                </a:solidFill>
                <a:latin typeface="Arial Unicode MS" pitchFamily="34" charset="-128"/>
              </a:rPr>
              <a:t> 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79601" y="1124744"/>
            <a:ext cx="5572720" cy="4437856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</a:rPr>
              <a:t>Z informacji zawartej w GENACH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000" b="1" dirty="0" smtClean="0"/>
              <a:t>czyli</a:t>
            </a:r>
            <a:r>
              <a:rPr lang="pl-PL" sz="2000" b="1" dirty="0" smtClean="0">
                <a:solidFill>
                  <a:srgbClr val="FF0066"/>
                </a:solidFill>
              </a:rPr>
              <a:t> </a:t>
            </a:r>
            <a:r>
              <a:rPr lang="pl-PL" sz="2400" b="1" dirty="0" smtClean="0">
                <a:latin typeface="Times New Roman" charset="0"/>
                <a:cs typeface="Times New Roman" charset="0"/>
              </a:rPr>
              <a:t>na planie zapisanym w DNA</a:t>
            </a:r>
            <a:r>
              <a:rPr lang="pl-PL" sz="2400" b="1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400" b="1" dirty="0" smtClean="0">
                <a:latin typeface="Times New Roman" charset="0"/>
                <a:cs typeface="Times New Roman" charset="0"/>
              </a:rPr>
              <a:t>są budowane </a:t>
            </a:r>
            <a:endParaRPr lang="pl-PL" sz="2400" b="1" dirty="0" smtClean="0">
              <a:latin typeface="Times New Roman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400" b="1" dirty="0" smtClean="0">
                <a:latin typeface="Times New Roman" charset="0"/>
                <a:cs typeface="Times New Roman" charset="0"/>
              </a:rPr>
              <a:t>wszelkie struktury</a:t>
            </a:r>
            <a:r>
              <a:rPr lang="pl-PL" sz="2400" b="1" dirty="0" smtClean="0">
                <a:latin typeface="Times New Roman" charset="0"/>
              </a:rPr>
              <a:t> białkowe</a:t>
            </a:r>
            <a:r>
              <a:rPr lang="pl-PL" sz="2400" b="1" dirty="0" smtClean="0">
                <a:latin typeface="Times New Roman" charset="0"/>
                <a:cs typeface="Times New Roman" charset="0"/>
              </a:rPr>
              <a:t>, </a:t>
            </a:r>
            <a:endParaRPr lang="pl-PL" sz="2400" b="1" dirty="0" smtClean="0">
              <a:latin typeface="Times New Roman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400" b="1" dirty="0" smtClean="0">
                <a:latin typeface="Times New Roman" charset="0"/>
                <a:cs typeface="Times New Roman" charset="0"/>
              </a:rPr>
              <a:t>narządy, ciało człowieka </a:t>
            </a:r>
            <a:r>
              <a:rPr lang="pl-PL" sz="2400" b="1" dirty="0" smtClean="0">
                <a:cs typeface="Times New Roman" charset="0"/>
              </a:rPr>
              <a:t> </a:t>
            </a:r>
            <a:endParaRPr lang="pl-PL" sz="2000" b="1" dirty="0" smtClean="0">
              <a:latin typeface="Times New Roman" charset="0"/>
              <a:cs typeface="Times New Roman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000" b="1" dirty="0" smtClean="0">
                <a:latin typeface="Times New Roman" charset="0"/>
              </a:rPr>
              <a:t>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000" b="1" dirty="0" smtClean="0">
                <a:latin typeface="Times New Roman" charset="0"/>
              </a:rPr>
              <a:t>Odczyt informacji  genetycznej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000" b="1" dirty="0" smtClean="0">
                <a:latin typeface="Times New Roman" charset="0"/>
              </a:rPr>
              <a:t>(genomu) następuje stale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2000" b="1" dirty="0" smtClean="0">
                <a:latin typeface="Times New Roman" charset="0"/>
              </a:rPr>
              <a:t>w trakcie  rozwoju od poczęcia do śmierci w </a:t>
            </a:r>
            <a:r>
              <a:rPr lang="pl-PL" b="1" dirty="0" smtClean="0">
                <a:solidFill>
                  <a:srgbClr val="FF0000"/>
                </a:solidFill>
                <a:latin typeface="Times New Roman" charset="0"/>
              </a:rPr>
              <a:t>różnych miejscach genomu </a:t>
            </a:r>
            <a:endParaRPr lang="pl-PL" sz="2000" b="1" dirty="0" smtClean="0">
              <a:solidFill>
                <a:srgbClr val="FF0000"/>
              </a:solidFill>
              <a:latin typeface="Times New Roman" charset="0"/>
            </a:endParaRP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7596336" y="3284984"/>
          <a:ext cx="1337230" cy="1462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78" name="Fotografia Photo Editor" r:id="rId3" imgW="6276190" imgH="6439799" progId="">
                  <p:embed/>
                </p:oleObj>
              </mc:Choice>
              <mc:Fallback>
                <p:oleObj name="Fotografia Photo Editor" r:id="rId3" imgW="6276190" imgH="643979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3284984"/>
                        <a:ext cx="1337230" cy="146223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Text Box 6"/>
          <p:cNvSpPr txBox="1">
            <a:spLocks noChangeArrowheads="1"/>
          </p:cNvSpPr>
          <p:nvPr/>
        </p:nvSpPr>
        <p:spPr bwMode="auto">
          <a:xfrm>
            <a:off x="8001000" y="434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/>
          </a:p>
        </p:txBody>
      </p:sp>
      <p:pic>
        <p:nvPicPr>
          <p:cNvPr id="10250" name="Picture 8"/>
          <p:cNvPicPr>
            <a:picLocks noChangeAspect="1" noChangeArrowheads="1"/>
          </p:cNvPicPr>
          <p:nvPr/>
        </p:nvPicPr>
        <p:blipFill>
          <a:blip r:embed="rId5" cstate="print"/>
          <a:srcRect l="12822" r="49041"/>
          <a:stretch>
            <a:fillRect/>
          </a:stretch>
        </p:blipFill>
        <p:spPr bwMode="auto">
          <a:xfrm>
            <a:off x="7956376" y="188640"/>
            <a:ext cx="755576" cy="2592288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</p:spPr>
      </p:pic>
      <p:graphicFrame>
        <p:nvGraphicFramePr>
          <p:cNvPr id="10243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1379538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79" name="Fotografia Photo Editor" r:id="rId6" imgW="5304762" imgH="6811326" progId="">
                  <p:embed/>
                </p:oleObj>
              </mc:Choice>
              <mc:Fallback>
                <p:oleObj name="Fotografia Photo Editor" r:id="rId6" imgW="5304762" imgH="6811326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9538" cy="1720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1" name="Picture 11" descr="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5037" y="5029201"/>
            <a:ext cx="1356312" cy="124965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graphicFrame>
        <p:nvGraphicFramePr>
          <p:cNvPr id="10244" name="Object 5"/>
          <p:cNvGraphicFramePr>
            <a:graphicFrameLocks noChangeAspect="1"/>
          </p:cNvGraphicFramePr>
          <p:nvPr/>
        </p:nvGraphicFramePr>
        <p:xfrm>
          <a:off x="0" y="2147888"/>
          <a:ext cx="131445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80" name="Fotografia Photo Editor" r:id="rId9" imgW="4828571" imgH="6066667" progId="">
                  <p:embed/>
                </p:oleObj>
              </mc:Choice>
              <mc:Fallback>
                <p:oleObj name="Fotografia Photo Editor" r:id="rId9" imgW="4828571" imgH="6066667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47888"/>
                        <a:ext cx="1314450" cy="1549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702564"/>
              </p:ext>
            </p:extLst>
          </p:nvPr>
        </p:nvGraphicFramePr>
        <p:xfrm>
          <a:off x="0" y="4013275"/>
          <a:ext cx="1506538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81" name="Fotografia Photo Editor" r:id="rId11" imgW="3514286" imgH="5334745" progId="">
                  <p:embed/>
                </p:oleObj>
              </mc:Choice>
              <mc:Fallback>
                <p:oleObj name="Fotografia Photo Editor" r:id="rId11" imgW="3514286" imgH="5334745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13275"/>
                        <a:ext cx="1506538" cy="2286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blask">
  <a:themeElements>
    <a:clrScheme name="Poblask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Poblask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blask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blask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blask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blask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blask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blask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blask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blask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blask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</TotalTime>
  <Words>1480</Words>
  <Application>Microsoft Office PowerPoint</Application>
  <PresentationFormat>Pokaz na ekranie (4:3)</PresentationFormat>
  <Paragraphs>280</Paragraphs>
  <Slides>36</Slides>
  <Notes>7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36</vt:i4>
      </vt:variant>
    </vt:vector>
  </HeadingPairs>
  <TitlesOfParts>
    <vt:vector size="39" baseType="lpstr">
      <vt:lpstr>Poblask</vt:lpstr>
      <vt:lpstr>Fotografia Photo Editor</vt:lpstr>
      <vt:lpstr>Prezentacja</vt:lpstr>
      <vt:lpstr>Istota życia człowieka  z perspektywy lekarza genetyka</vt:lpstr>
      <vt:lpstr>Prezentacja programu PowerPoint</vt:lpstr>
      <vt:lpstr> </vt:lpstr>
      <vt:lpstr>Prezentacja programu PowerPoint</vt:lpstr>
      <vt:lpstr>DNA ---molekuła życia</vt:lpstr>
      <vt:lpstr>Prezentacja programu PowerPoint</vt:lpstr>
      <vt:lpstr> </vt:lpstr>
      <vt:lpstr>  Odczytywanie informacji genetycznej podlega licznym regulacjom  „w czasie i w przestrzeni” </vt:lpstr>
      <vt:lpstr>  </vt:lpstr>
      <vt:lpstr>DNA oznakowane – metylacja </vt:lpstr>
      <vt:lpstr>  </vt:lpstr>
      <vt:lpstr>  OD Poczęcia ---- CZłOWIEK</vt:lpstr>
      <vt:lpstr>Prezentacja programu PowerPoint</vt:lpstr>
      <vt:lpstr> </vt:lpstr>
      <vt:lpstr>Aberracje chromosomowe</vt:lpstr>
      <vt:lpstr>Diagnostyka preimplantacyjna </vt:lpstr>
      <vt:lpstr>Zmiany  piętnowania genomu</vt:lpstr>
      <vt:lpstr>     Piętno genomowe</vt:lpstr>
      <vt:lpstr>Piętnowanie w toku rozwoju </vt:lpstr>
      <vt:lpstr>Piętno genomowe </vt:lpstr>
      <vt:lpstr>procedury in vitro    </vt:lpstr>
      <vt:lpstr>PARIS 1959 Lejeune, Gautier,  Turpin   </vt:lpstr>
      <vt:lpstr>Prezentacja programu PowerPoint</vt:lpstr>
      <vt:lpstr>Jerome  Lejeune - przyjaciel Jana Pawła II</vt:lpstr>
      <vt:lpstr>Prezentacja programu PowerPoint</vt:lpstr>
      <vt:lpstr>Niechciane dzieci</vt:lpstr>
      <vt:lpstr>Niechciane dzieci</vt:lpstr>
      <vt:lpstr>Prezentacja programu PowerPoint</vt:lpstr>
      <vt:lpstr>Prezentacja programu PowerPoint</vt:lpstr>
      <vt:lpstr>Prezentacja programu PowerPoint</vt:lpstr>
      <vt:lpstr>   Nagroda Nobla 2000   Eric  Kandel                                          Zapamiętywanie poprzez     synapsy, geny i  czynniki     wzrostu dendrytów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umb</dc:creator>
  <cp:lastModifiedBy>Marta Ordon</cp:lastModifiedBy>
  <cp:revision>65</cp:revision>
  <dcterms:created xsi:type="dcterms:W3CDTF">2013-10-24T10:33:55Z</dcterms:created>
  <dcterms:modified xsi:type="dcterms:W3CDTF">2014-04-09T11:03:07Z</dcterms:modified>
</cp:coreProperties>
</file>