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99" r:id="rId2"/>
    <p:sldId id="282" r:id="rId3"/>
    <p:sldId id="283" r:id="rId4"/>
    <p:sldId id="284" r:id="rId5"/>
    <p:sldId id="285" r:id="rId6"/>
    <p:sldId id="297" r:id="rId7"/>
    <p:sldId id="298" r:id="rId8"/>
  </p:sldIdLst>
  <p:sldSz cx="10160000" cy="7620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A29A85"/>
      </a:buClr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76797B"/>
        </a:solidFill>
        <a:effectLst/>
        <a:uFillTx/>
        <a:latin typeface="+mn-lt"/>
        <a:ea typeface="+mn-ea"/>
        <a:cs typeface="+mn-cs"/>
        <a:sym typeface="Cochin"/>
      </a:defRPr>
    </a:lvl1pPr>
    <a:lvl2pPr marL="0" marR="0" indent="2667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A29A85"/>
      </a:buClr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76797B"/>
        </a:solidFill>
        <a:effectLst/>
        <a:uFillTx/>
        <a:latin typeface="+mn-lt"/>
        <a:ea typeface="+mn-ea"/>
        <a:cs typeface="+mn-cs"/>
        <a:sym typeface="Cochin"/>
      </a:defRPr>
    </a:lvl2pPr>
    <a:lvl3pPr marL="0" marR="0" indent="5334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A29A85"/>
      </a:buClr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76797B"/>
        </a:solidFill>
        <a:effectLst/>
        <a:uFillTx/>
        <a:latin typeface="+mn-lt"/>
        <a:ea typeface="+mn-ea"/>
        <a:cs typeface="+mn-cs"/>
        <a:sym typeface="Cochin"/>
      </a:defRPr>
    </a:lvl3pPr>
    <a:lvl4pPr marL="0" marR="0" indent="8001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A29A85"/>
      </a:buClr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76797B"/>
        </a:solidFill>
        <a:effectLst/>
        <a:uFillTx/>
        <a:latin typeface="+mn-lt"/>
        <a:ea typeface="+mn-ea"/>
        <a:cs typeface="+mn-cs"/>
        <a:sym typeface="Cochin"/>
      </a:defRPr>
    </a:lvl4pPr>
    <a:lvl5pPr marL="0" marR="0" indent="10668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A29A85"/>
      </a:buClr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76797B"/>
        </a:solidFill>
        <a:effectLst/>
        <a:uFillTx/>
        <a:latin typeface="+mn-lt"/>
        <a:ea typeface="+mn-ea"/>
        <a:cs typeface="+mn-cs"/>
        <a:sym typeface="Cochin"/>
      </a:defRPr>
    </a:lvl5pPr>
    <a:lvl6pPr marL="0" marR="0" indent="13335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A29A85"/>
      </a:buClr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76797B"/>
        </a:solidFill>
        <a:effectLst/>
        <a:uFillTx/>
        <a:latin typeface="+mn-lt"/>
        <a:ea typeface="+mn-ea"/>
        <a:cs typeface="+mn-cs"/>
        <a:sym typeface="Cochin"/>
      </a:defRPr>
    </a:lvl6pPr>
    <a:lvl7pPr marL="0" marR="0" indent="16129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A29A85"/>
      </a:buClr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76797B"/>
        </a:solidFill>
        <a:effectLst/>
        <a:uFillTx/>
        <a:latin typeface="+mn-lt"/>
        <a:ea typeface="+mn-ea"/>
        <a:cs typeface="+mn-cs"/>
        <a:sym typeface="Cochin"/>
      </a:defRPr>
    </a:lvl7pPr>
    <a:lvl8pPr marL="0" marR="0" indent="18796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A29A85"/>
      </a:buClr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76797B"/>
        </a:solidFill>
        <a:effectLst/>
        <a:uFillTx/>
        <a:latin typeface="+mn-lt"/>
        <a:ea typeface="+mn-ea"/>
        <a:cs typeface="+mn-cs"/>
        <a:sym typeface="Cochin"/>
      </a:defRPr>
    </a:lvl8pPr>
    <a:lvl9pPr marL="0" marR="0" indent="21463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A29A85"/>
      </a:buClr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76797B"/>
        </a:solidFill>
        <a:effectLst/>
        <a:uFillTx/>
        <a:latin typeface="+mn-lt"/>
        <a:ea typeface="+mn-ea"/>
        <a:cs typeface="+mn-cs"/>
        <a:sym typeface="Cochin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Ref idx="minor">
          <a:srgbClr val="76797B"/>
        </a:fontRef>
        <a:srgbClr val="76797B"/>
      </a:tcTxStyle>
      <a:tcStyle>
        <a:tcBdr>
          <a:left>
            <a:ln w="25400" cap="flat">
              <a:solidFill>
                <a:srgbClr val="3D3E3F"/>
              </a:solidFill>
              <a:prstDash val="solid"/>
              <a:miter lim="400000"/>
            </a:ln>
          </a:left>
          <a:right>
            <a:ln w="25400" cap="flat">
              <a:solidFill>
                <a:srgbClr val="3D3E3F"/>
              </a:solidFill>
              <a:prstDash val="solid"/>
              <a:miter lim="400000"/>
            </a:ln>
          </a:right>
          <a:top>
            <a:ln w="25400" cap="flat">
              <a:solidFill>
                <a:srgbClr val="3D3E3F"/>
              </a:solidFill>
              <a:prstDash val="solid"/>
              <a:miter lim="400000"/>
            </a:ln>
          </a:top>
          <a:bottom>
            <a:ln w="25400" cap="flat">
              <a:solidFill>
                <a:srgbClr val="3D3E3F"/>
              </a:solidFill>
              <a:prstDash val="solid"/>
              <a:miter lim="400000"/>
            </a:ln>
          </a:bottom>
          <a:insideH>
            <a:ln w="25400" cap="flat">
              <a:solidFill>
                <a:srgbClr val="3D3E3F"/>
              </a:solidFill>
              <a:prstDash val="solid"/>
              <a:miter lim="400000"/>
            </a:ln>
          </a:insideH>
          <a:insideV>
            <a:ln w="25400" cap="flat">
              <a:solidFill>
                <a:srgbClr val="3D3E3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FAFAF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3D3E3F"/>
              </a:solidFill>
              <a:prstDash val="solid"/>
              <a:miter lim="400000"/>
            </a:ln>
          </a:left>
          <a:right>
            <a:ln w="25400" cap="flat">
              <a:solidFill>
                <a:srgbClr val="3D3E3F"/>
              </a:solidFill>
              <a:prstDash val="solid"/>
              <a:miter lim="400000"/>
            </a:ln>
          </a:right>
          <a:top>
            <a:ln w="25400" cap="flat">
              <a:solidFill>
                <a:srgbClr val="3D3E3F"/>
              </a:solidFill>
              <a:prstDash val="solid"/>
              <a:miter lim="400000"/>
            </a:ln>
          </a:top>
          <a:bottom>
            <a:ln w="25400" cap="flat">
              <a:solidFill>
                <a:srgbClr val="3D3E3F"/>
              </a:solidFill>
              <a:prstDash val="solid"/>
              <a:miter lim="400000"/>
            </a:ln>
          </a:bottom>
          <a:insideH>
            <a:ln w="25400" cap="flat">
              <a:solidFill>
                <a:srgbClr val="3D3E3F"/>
              </a:solidFill>
              <a:prstDash val="solid"/>
              <a:miter lim="400000"/>
            </a:ln>
          </a:insideH>
          <a:insideV>
            <a:ln w="25400" cap="flat">
              <a:solidFill>
                <a:srgbClr val="3D3E3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3D3E3F"/>
              </a:solidFill>
              <a:prstDash val="solid"/>
              <a:miter lim="400000"/>
            </a:ln>
          </a:left>
          <a:right>
            <a:ln w="25400" cap="flat">
              <a:solidFill>
                <a:srgbClr val="3D3E3F"/>
              </a:solidFill>
              <a:prstDash val="solid"/>
              <a:miter lim="400000"/>
            </a:ln>
          </a:right>
          <a:top>
            <a:ln w="25400" cap="flat">
              <a:solidFill>
                <a:srgbClr val="3D3E3F"/>
              </a:solidFill>
              <a:prstDash val="solid"/>
              <a:miter lim="400000"/>
            </a:ln>
          </a:top>
          <a:bottom>
            <a:ln w="25400" cap="flat">
              <a:solidFill>
                <a:srgbClr val="3D3E3F"/>
              </a:solidFill>
              <a:prstDash val="solid"/>
              <a:miter lim="400000"/>
            </a:ln>
          </a:bottom>
          <a:insideH>
            <a:ln w="25400" cap="flat">
              <a:solidFill>
                <a:srgbClr val="3D3E3F"/>
              </a:solidFill>
              <a:prstDash val="solid"/>
              <a:miter lim="400000"/>
            </a:ln>
          </a:insideH>
          <a:insideV>
            <a:ln w="25400" cap="flat">
              <a:solidFill>
                <a:srgbClr val="3D3E3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3D3E3F"/>
              </a:solidFill>
              <a:prstDash val="solid"/>
              <a:miter lim="400000"/>
            </a:ln>
          </a:left>
          <a:right>
            <a:ln w="25400" cap="flat">
              <a:solidFill>
                <a:srgbClr val="3D3E3F"/>
              </a:solidFill>
              <a:prstDash val="solid"/>
              <a:miter lim="400000"/>
            </a:ln>
          </a:right>
          <a:top>
            <a:ln w="25400" cap="flat">
              <a:solidFill>
                <a:srgbClr val="3D3E3F"/>
              </a:solidFill>
              <a:prstDash val="solid"/>
              <a:miter lim="400000"/>
            </a:ln>
          </a:top>
          <a:bottom>
            <a:ln w="25400" cap="flat">
              <a:solidFill>
                <a:srgbClr val="3D3E3F"/>
              </a:solidFill>
              <a:prstDash val="solid"/>
              <a:miter lim="400000"/>
            </a:ln>
          </a:bottom>
          <a:insideH>
            <a:ln w="25400" cap="flat">
              <a:solidFill>
                <a:srgbClr val="3D3E3F"/>
              </a:solidFill>
              <a:prstDash val="solid"/>
              <a:miter lim="400000"/>
            </a:ln>
          </a:insideH>
          <a:insideV>
            <a:ln w="25400" cap="flat">
              <a:solidFill>
                <a:srgbClr val="3D3E3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1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052839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600">
        <a:latin typeface="Lucida Grande"/>
        <a:ea typeface="Lucida Grande"/>
        <a:cs typeface="Lucida Grande"/>
        <a:sym typeface="Lucida Grande"/>
      </a:defRPr>
    </a:lvl1pPr>
    <a:lvl2pPr indent="228600" defTabSz="457200" latinLnBrk="0">
      <a:defRPr sz="1600">
        <a:latin typeface="Lucida Grande"/>
        <a:ea typeface="Lucida Grande"/>
        <a:cs typeface="Lucida Grande"/>
        <a:sym typeface="Lucida Grande"/>
      </a:defRPr>
    </a:lvl2pPr>
    <a:lvl3pPr indent="457200" defTabSz="457200" latinLnBrk="0">
      <a:defRPr sz="1600">
        <a:latin typeface="Lucida Grande"/>
        <a:ea typeface="Lucida Grande"/>
        <a:cs typeface="Lucida Grande"/>
        <a:sym typeface="Lucida Grande"/>
      </a:defRPr>
    </a:lvl3pPr>
    <a:lvl4pPr indent="685800" defTabSz="457200" latinLnBrk="0">
      <a:defRPr sz="1600">
        <a:latin typeface="Lucida Grande"/>
        <a:ea typeface="Lucida Grande"/>
        <a:cs typeface="Lucida Grande"/>
        <a:sym typeface="Lucida Grande"/>
      </a:defRPr>
    </a:lvl4pPr>
    <a:lvl5pPr indent="914400" defTabSz="457200" latinLnBrk="0">
      <a:defRPr sz="1600">
        <a:latin typeface="Lucida Grande"/>
        <a:ea typeface="Lucida Grande"/>
        <a:cs typeface="Lucida Grande"/>
        <a:sym typeface="Lucida Grande"/>
      </a:defRPr>
    </a:lvl5pPr>
    <a:lvl6pPr indent="1143000" defTabSz="457200" latinLnBrk="0">
      <a:defRPr sz="1600">
        <a:latin typeface="Lucida Grande"/>
        <a:ea typeface="Lucida Grande"/>
        <a:cs typeface="Lucida Grande"/>
        <a:sym typeface="Lucida Grande"/>
      </a:defRPr>
    </a:lvl6pPr>
    <a:lvl7pPr indent="1371600" defTabSz="457200" latinLnBrk="0">
      <a:defRPr sz="1600">
        <a:latin typeface="Lucida Grande"/>
        <a:ea typeface="Lucida Grande"/>
        <a:cs typeface="Lucida Grande"/>
        <a:sym typeface="Lucida Grande"/>
      </a:defRPr>
    </a:lvl7pPr>
    <a:lvl8pPr indent="1600200" defTabSz="457200" latinLnBrk="0">
      <a:defRPr sz="1600">
        <a:latin typeface="Lucida Grande"/>
        <a:ea typeface="Lucida Grande"/>
        <a:cs typeface="Lucida Grande"/>
        <a:sym typeface="Lucida Grande"/>
      </a:defRPr>
    </a:lvl8pPr>
    <a:lvl9pPr indent="1828800" defTabSz="457200" latinLnBrk="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21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787400" y="2159000"/>
            <a:ext cx="8572500" cy="4470400"/>
          </a:xfrm>
          <a:prstGeom prst="rect">
            <a:avLst/>
          </a:prstGeom>
        </p:spPr>
        <p:txBody>
          <a:bodyPr/>
          <a:lstStyle>
            <a:lvl1pPr>
              <a:spcBef>
                <a:spcPts val="1900"/>
              </a:spcBef>
            </a:lvl1pPr>
            <a:lvl2pPr>
              <a:spcBef>
                <a:spcPts val="1900"/>
              </a:spcBef>
            </a:lvl2pPr>
            <a:lvl3pPr>
              <a:spcBef>
                <a:spcPts val="1900"/>
              </a:spcBef>
            </a:lvl3pPr>
            <a:lvl4pPr>
              <a:spcBef>
                <a:spcPts val="1900"/>
              </a:spcBef>
            </a:lvl4pPr>
            <a:lvl5pPr>
              <a:spcBef>
                <a:spcPts val="1900"/>
              </a:spcBef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- 2 sztu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Rectangle"/>
          <p:cNvGrpSpPr/>
          <p:nvPr/>
        </p:nvGrpSpPr>
        <p:grpSpPr>
          <a:xfrm>
            <a:off x="736600" y="342900"/>
            <a:ext cx="8712200" cy="6692900"/>
            <a:chOff x="0" y="0"/>
            <a:chExt cx="8712200" cy="6692900"/>
          </a:xfrm>
        </p:grpSpPr>
        <p:sp>
          <p:nvSpPr>
            <p:cNvPr id="97" name="Rectangle"/>
            <p:cNvSpPr/>
            <p:nvPr/>
          </p:nvSpPr>
          <p:spPr>
            <a:xfrm>
              <a:off x="228600" y="228600"/>
              <a:ext cx="8255000" cy="62357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>
                <a:buClrTx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pic>
          <p:nvPicPr>
            <p:cNvPr id="96" name="Rectangle" descr="Rectangl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8712200" cy="6692900"/>
            </a:xfrm>
            <a:prstGeom prst="rect">
              <a:avLst/>
            </a:prstGeom>
            <a:effectLst/>
          </p:spPr>
        </p:pic>
      </p:grpSp>
      <p:sp>
        <p:nvSpPr>
          <p:cNvPr id="99" name="Image"/>
          <p:cNvSpPr>
            <a:spLocks noGrp="1"/>
          </p:cNvSpPr>
          <p:nvPr>
            <p:ph type="pic" idx="13"/>
          </p:nvPr>
        </p:nvSpPr>
        <p:spPr>
          <a:xfrm>
            <a:off x="4837507" y="157462"/>
            <a:ext cx="4621615" cy="693545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00" name="Image"/>
          <p:cNvSpPr>
            <a:spLocks noGrp="1"/>
          </p:cNvSpPr>
          <p:nvPr>
            <p:ph type="pic" idx="14"/>
          </p:nvPr>
        </p:nvSpPr>
        <p:spPr>
          <a:xfrm>
            <a:off x="499376" y="-175416"/>
            <a:ext cx="5033748" cy="7597716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940300" y="7213600"/>
            <a:ext cx="266700" cy="292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- 3 sztu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Rectangle"/>
          <p:cNvGrpSpPr/>
          <p:nvPr/>
        </p:nvGrpSpPr>
        <p:grpSpPr>
          <a:xfrm>
            <a:off x="736600" y="342900"/>
            <a:ext cx="8712200" cy="6692900"/>
            <a:chOff x="0" y="0"/>
            <a:chExt cx="8712200" cy="6692900"/>
          </a:xfrm>
        </p:grpSpPr>
        <p:sp>
          <p:nvSpPr>
            <p:cNvPr id="109" name="Rectangle"/>
            <p:cNvSpPr/>
            <p:nvPr/>
          </p:nvSpPr>
          <p:spPr>
            <a:xfrm>
              <a:off x="228600" y="228600"/>
              <a:ext cx="8255000" cy="62357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>
                <a:buClrTx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/>
            </a:p>
          </p:txBody>
        </p:sp>
        <p:pic>
          <p:nvPicPr>
            <p:cNvPr id="108" name="Rectangle" descr="Rectangl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8712200" cy="6692900"/>
            </a:xfrm>
            <a:prstGeom prst="rect">
              <a:avLst/>
            </a:prstGeom>
            <a:effectLst/>
          </p:spPr>
        </p:pic>
      </p:grpSp>
      <p:sp>
        <p:nvSpPr>
          <p:cNvPr id="111" name="Image"/>
          <p:cNvSpPr>
            <a:spLocks noGrp="1"/>
          </p:cNvSpPr>
          <p:nvPr>
            <p:ph type="pic" sz="quarter" idx="13"/>
          </p:nvPr>
        </p:nvSpPr>
        <p:spPr>
          <a:xfrm>
            <a:off x="6807200" y="50800"/>
            <a:ext cx="2440115" cy="36830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12" name="Image"/>
          <p:cNvSpPr>
            <a:spLocks noGrp="1"/>
          </p:cNvSpPr>
          <p:nvPr>
            <p:ph type="pic" sz="quarter" idx="14"/>
          </p:nvPr>
        </p:nvSpPr>
        <p:spPr>
          <a:xfrm>
            <a:off x="6756155" y="3609508"/>
            <a:ext cx="2568631" cy="3854628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13" name="Image"/>
          <p:cNvSpPr>
            <a:spLocks noGrp="1"/>
          </p:cNvSpPr>
          <p:nvPr>
            <p:ph type="pic" idx="15"/>
          </p:nvPr>
        </p:nvSpPr>
        <p:spPr>
          <a:xfrm>
            <a:off x="-927100" y="495300"/>
            <a:ext cx="8788400" cy="6477439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940300" y="7213600"/>
            <a:ext cx="266700" cy="292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 ze zdjęc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Image"/>
          <p:cNvSpPr>
            <a:spLocks noGrp="1"/>
          </p:cNvSpPr>
          <p:nvPr>
            <p:ph type="pic" sz="half" idx="13"/>
          </p:nvPr>
        </p:nvSpPr>
        <p:spPr>
          <a:xfrm>
            <a:off x="5384800" y="1429634"/>
            <a:ext cx="3685414" cy="55626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22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123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787400" y="2159000"/>
            <a:ext cx="4292600" cy="4470400"/>
          </a:xfrm>
          <a:prstGeom prst="rect">
            <a:avLst/>
          </a:prstGeom>
        </p:spPr>
        <p:txBody>
          <a:bodyPr/>
          <a:lstStyle>
            <a:lvl1pPr>
              <a:spcBef>
                <a:spcPts val="3000"/>
              </a:spcBef>
              <a:defRPr sz="2400"/>
            </a:lvl1pPr>
            <a:lvl2pPr>
              <a:spcBef>
                <a:spcPts val="3000"/>
              </a:spcBef>
              <a:defRPr sz="2400"/>
            </a:lvl2pPr>
            <a:lvl3pPr>
              <a:spcBef>
                <a:spcPts val="3000"/>
              </a:spcBef>
              <a:defRPr sz="2400"/>
            </a:lvl3pPr>
            <a:lvl4pPr>
              <a:spcBef>
                <a:spcPts val="3000"/>
              </a:spcBef>
              <a:defRPr sz="2400"/>
            </a:lvl4pPr>
            <a:lvl5pPr>
              <a:spcBef>
                <a:spcPts val="3000"/>
              </a:spcBef>
              <a:defRPr sz="24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 - po lewe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132" name="Treść - poziom 1…"/>
          <p:cNvSpPr txBox="1">
            <a:spLocks noGrp="1"/>
          </p:cNvSpPr>
          <p:nvPr>
            <p:ph type="body" sz="half" idx="1"/>
          </p:nvPr>
        </p:nvSpPr>
        <p:spPr>
          <a:xfrm>
            <a:off x="787400" y="2159000"/>
            <a:ext cx="4292600" cy="4470400"/>
          </a:xfrm>
          <a:prstGeom prst="rect">
            <a:avLst/>
          </a:prstGeom>
        </p:spPr>
        <p:txBody>
          <a:bodyPr/>
          <a:lstStyle>
            <a:lvl1pPr>
              <a:spcBef>
                <a:spcPts val="3000"/>
              </a:spcBef>
              <a:defRPr sz="2400"/>
            </a:lvl1pPr>
            <a:lvl2pPr>
              <a:spcBef>
                <a:spcPts val="3000"/>
              </a:spcBef>
              <a:defRPr sz="2400"/>
            </a:lvl2pPr>
            <a:lvl3pPr>
              <a:spcBef>
                <a:spcPts val="3000"/>
              </a:spcBef>
              <a:defRPr sz="2400"/>
            </a:lvl3pPr>
            <a:lvl4pPr>
              <a:spcBef>
                <a:spcPts val="3000"/>
              </a:spcBef>
              <a:defRPr sz="2400"/>
            </a:lvl4pPr>
            <a:lvl5pPr>
              <a:spcBef>
                <a:spcPts val="3000"/>
              </a:spcBef>
              <a:defRPr sz="24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 - po prawe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141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6083300" y="2159000"/>
            <a:ext cx="3276600" cy="4470400"/>
          </a:xfrm>
          <a:prstGeom prst="rect">
            <a:avLst/>
          </a:prstGeom>
        </p:spPr>
        <p:txBody>
          <a:bodyPr/>
          <a:lstStyle>
            <a:lvl1pPr>
              <a:spcBef>
                <a:spcPts val="3000"/>
              </a:spcBef>
              <a:defRPr sz="2400"/>
            </a:lvl1pPr>
            <a:lvl2pPr>
              <a:spcBef>
                <a:spcPts val="3000"/>
              </a:spcBef>
              <a:defRPr sz="2400"/>
            </a:lvl2pPr>
            <a:lvl3pPr>
              <a:spcBef>
                <a:spcPts val="3000"/>
              </a:spcBef>
              <a:defRPr sz="2400"/>
            </a:lvl3pPr>
            <a:lvl4pPr>
              <a:spcBef>
                <a:spcPts val="3000"/>
              </a:spcBef>
              <a:defRPr sz="2400"/>
            </a:lvl4pPr>
            <a:lvl5pPr>
              <a:spcBef>
                <a:spcPts val="3000"/>
              </a:spcBef>
              <a:defRPr sz="24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 - 2 łam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30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787400" y="2159000"/>
            <a:ext cx="8572500" cy="4470400"/>
          </a:xfrm>
          <a:prstGeom prst="rect">
            <a:avLst/>
          </a:prstGeom>
        </p:spPr>
        <p:txBody>
          <a:bodyPr numCol="2" spcCol="428625" anchor="t"/>
          <a:lstStyle>
            <a:lvl1pPr marL="393699" indent="-393699">
              <a:spcBef>
                <a:spcPts val="2700"/>
              </a:spcBef>
              <a:defRPr sz="2800"/>
            </a:lvl1pPr>
            <a:lvl2pPr>
              <a:spcBef>
                <a:spcPts val="2700"/>
              </a:spcBef>
              <a:defRPr sz="2800"/>
            </a:lvl2pPr>
            <a:lvl3pPr>
              <a:spcBef>
                <a:spcPts val="2700"/>
              </a:spcBef>
              <a:defRPr sz="2800"/>
            </a:lvl3pPr>
            <a:lvl4pPr>
              <a:spcBef>
                <a:spcPts val="2700"/>
              </a:spcBef>
              <a:defRPr sz="2800"/>
            </a:lvl4pPr>
            <a:lvl5pPr>
              <a:spcBef>
                <a:spcPts val="2700"/>
              </a:spcBef>
              <a:defRPr sz="2800"/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reść - poziom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- na gó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kst tytułow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tytułowy</a:t>
            </a:r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na środku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ekst tytułowy"/>
          <p:cNvSpPr txBox="1">
            <a:spLocks noGrp="1"/>
          </p:cNvSpPr>
          <p:nvPr>
            <p:ph type="title"/>
          </p:nvPr>
        </p:nvSpPr>
        <p:spPr>
          <a:xfrm>
            <a:off x="787400" y="2552700"/>
            <a:ext cx="8572500" cy="2514600"/>
          </a:xfrm>
          <a:prstGeom prst="rect">
            <a:avLst/>
          </a:prstGeom>
          <a:effectLst>
            <a:outerShdw blurRad="25400" dist="25400" dir="13500000" rotWithShape="0">
              <a:srgbClr val="424242">
                <a:alpha val="50000"/>
              </a:srgbClr>
            </a:outerShdw>
          </a:effectLst>
        </p:spPr>
        <p:txBody>
          <a:bodyPr/>
          <a:lstStyle>
            <a:lvl1pPr>
              <a:defRPr sz="8200">
                <a:solidFill>
                  <a:srgbClr val="FFFFFF"/>
                </a:solidFill>
              </a:defRPr>
            </a:lvl1pPr>
          </a:lstStyle>
          <a:p>
            <a:r>
              <a:t>Tekst tytułowy</a:t>
            </a:r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ffectLst>
            <a:outerShdw blurRad="25400" dist="25400" dir="13500000" rotWithShape="0">
              <a:srgbClr val="424242">
                <a:alpha val="50000"/>
              </a:srgbClr>
            </a:outerShdw>
          </a:effectLst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(poziomo)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Image"/>
          <p:cNvSpPr>
            <a:spLocks noGrp="1"/>
          </p:cNvSpPr>
          <p:nvPr>
            <p:ph type="pic" idx="13"/>
          </p:nvPr>
        </p:nvSpPr>
        <p:spPr>
          <a:xfrm>
            <a:off x="1092200" y="520700"/>
            <a:ext cx="7962900" cy="58674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0" name="Tekst tytułowy"/>
          <p:cNvSpPr txBox="1">
            <a:spLocks noGrp="1"/>
          </p:cNvSpPr>
          <p:nvPr>
            <p:ph type="title"/>
          </p:nvPr>
        </p:nvSpPr>
        <p:spPr>
          <a:xfrm>
            <a:off x="787400" y="5740400"/>
            <a:ext cx="8572500" cy="1295400"/>
          </a:xfrm>
          <a:prstGeom prst="rect">
            <a:avLst/>
          </a:prstGeom>
          <a:effectLst>
            <a:outerShdw blurRad="25400" dist="25400" dir="13500000" rotWithShape="0">
              <a:srgbClr val="424242">
                <a:alpha val="50000"/>
              </a:srgbClr>
            </a:outerShdw>
          </a:effectLst>
        </p:spPr>
        <p:txBody>
          <a:bodyPr/>
          <a:lstStyle>
            <a:lvl1pPr>
              <a:defRPr sz="8200">
                <a:solidFill>
                  <a:srgbClr val="FFFFFF"/>
                </a:solidFill>
              </a:defRPr>
            </a:lvl1pPr>
          </a:lstStyle>
          <a:p>
            <a:r>
              <a:t>Tekst tytułowy</a:t>
            </a:r>
          </a:p>
        </p:txBody>
      </p:sp>
      <p:sp>
        <p:nvSpPr>
          <p:cNvPr id="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ffectLst>
            <a:outerShdw blurRad="25400" dist="25400" dir="13500000" rotWithShape="0">
              <a:srgbClr val="424242">
                <a:alpha val="50000"/>
              </a:srgbClr>
            </a:outerShdw>
          </a:effectLst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(pionowo)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Image"/>
          <p:cNvSpPr>
            <a:spLocks noGrp="1"/>
          </p:cNvSpPr>
          <p:nvPr>
            <p:ph type="pic" sz="half" idx="13"/>
          </p:nvPr>
        </p:nvSpPr>
        <p:spPr>
          <a:xfrm>
            <a:off x="5461000" y="731134"/>
            <a:ext cx="3685414" cy="55626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9" name="Tekst tytułowy"/>
          <p:cNvSpPr txBox="1">
            <a:spLocks noGrp="1"/>
          </p:cNvSpPr>
          <p:nvPr>
            <p:ph type="title"/>
          </p:nvPr>
        </p:nvSpPr>
        <p:spPr>
          <a:xfrm>
            <a:off x="393700" y="1092200"/>
            <a:ext cx="4660900" cy="2895600"/>
          </a:xfrm>
          <a:prstGeom prst="rect">
            <a:avLst/>
          </a:prstGeom>
          <a:effectLst>
            <a:outerShdw blurRad="25400" dist="25400" dir="13500000" rotWithShape="0">
              <a:srgbClr val="424242">
                <a:alpha val="50000"/>
              </a:srgbClr>
            </a:outerShdw>
          </a:effectLst>
        </p:spPr>
        <p:txBody>
          <a:bodyPr anchor="b"/>
          <a:lstStyle>
            <a:lvl1pPr>
              <a:defRPr sz="6200">
                <a:solidFill>
                  <a:srgbClr val="FFFFFF"/>
                </a:solidFill>
              </a:defRPr>
            </a:lvl1pPr>
          </a:lstStyle>
          <a:p>
            <a:r>
              <a:t>Tekst tytułowy</a:t>
            </a:r>
          </a:p>
        </p:txBody>
      </p:sp>
      <p:sp>
        <p:nvSpPr>
          <p:cNvPr id="80" name="Treść - poziom 1…"/>
          <p:cNvSpPr txBox="1">
            <a:spLocks noGrp="1"/>
          </p:cNvSpPr>
          <p:nvPr>
            <p:ph type="body" sz="quarter" idx="1"/>
          </p:nvPr>
        </p:nvSpPr>
        <p:spPr>
          <a:xfrm>
            <a:off x="393700" y="4076700"/>
            <a:ext cx="4660900" cy="2527300"/>
          </a:xfrm>
          <a:prstGeom prst="rect">
            <a:avLst/>
          </a:prstGeom>
          <a:effectLst>
            <a:outerShdw blurRad="25400" dist="25400" dir="13500000" rotWithShape="0">
              <a:srgbClr val="424242">
                <a:alpha val="50000"/>
              </a:srgbClr>
            </a:outerShdw>
          </a:effectLst>
        </p:spPr>
        <p:txBody>
          <a:bodyPr anchor="t"/>
          <a:lstStyle>
            <a:lvl1pPr marL="0" indent="0" algn="ctr">
              <a:spcBef>
                <a:spcPts val="0"/>
              </a:spcBef>
              <a:buClr>
                <a:srgbClr val="A29A85"/>
              </a:buClr>
              <a:buSzTx/>
              <a:buFontTx/>
              <a:buNone/>
              <a:defRPr sz="2800">
                <a:solidFill>
                  <a:srgbClr val="FFFFFF"/>
                </a:solidFill>
              </a:defRPr>
            </a:lvl1pPr>
            <a:lvl2pPr marL="0" indent="0" algn="ctr">
              <a:spcBef>
                <a:spcPts val="0"/>
              </a:spcBef>
              <a:buClr>
                <a:srgbClr val="A29A85"/>
              </a:buClr>
              <a:buSzTx/>
              <a:buFontTx/>
              <a:buNone/>
              <a:defRPr sz="2800">
                <a:solidFill>
                  <a:srgbClr val="FFFFFF"/>
                </a:solidFill>
              </a:defRPr>
            </a:lvl2pPr>
            <a:lvl3pPr marL="0" indent="0" algn="ctr">
              <a:spcBef>
                <a:spcPts val="0"/>
              </a:spcBef>
              <a:buClr>
                <a:srgbClr val="A29A85"/>
              </a:buClr>
              <a:buSzTx/>
              <a:buFontTx/>
              <a:buNone/>
              <a:defRPr sz="2800">
                <a:solidFill>
                  <a:srgbClr val="FFFFFF"/>
                </a:solidFill>
              </a:defRPr>
            </a:lvl3pPr>
            <a:lvl4pPr marL="0" indent="0" algn="ctr">
              <a:spcBef>
                <a:spcPts val="0"/>
              </a:spcBef>
              <a:buClr>
                <a:srgbClr val="A29A85"/>
              </a:buClr>
              <a:buSzTx/>
              <a:buFontTx/>
              <a:buNone/>
              <a:defRPr sz="2800">
                <a:solidFill>
                  <a:srgbClr val="FFFFFF"/>
                </a:solidFill>
              </a:defRPr>
            </a:lvl4pPr>
            <a:lvl5pPr marL="0" indent="0" algn="ctr">
              <a:spcBef>
                <a:spcPts val="0"/>
              </a:spcBef>
              <a:buClr>
                <a:srgbClr val="A29A85"/>
              </a:buClr>
              <a:buSzTx/>
              <a:buFontTx/>
              <a:buNone/>
              <a:defRPr sz="2800">
                <a:solidFill>
                  <a:srgbClr val="FFFFFF"/>
                </a:solidFill>
              </a:defRPr>
            </a:lvl5pPr>
          </a:lstStyle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ffectLst>
            <a:outerShdw blurRad="25400" dist="25400" dir="13500000" rotWithShape="0">
              <a:srgbClr val="424242">
                <a:alpha val="50000"/>
              </a:srgbClr>
            </a:outerShdw>
          </a:effectLst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- duż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Image"/>
          <p:cNvSpPr>
            <a:spLocks noGrp="1"/>
          </p:cNvSpPr>
          <p:nvPr>
            <p:ph type="pic" idx="13"/>
          </p:nvPr>
        </p:nvSpPr>
        <p:spPr>
          <a:xfrm>
            <a:off x="-367095" y="-270452"/>
            <a:ext cx="10997960" cy="8156403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940300" y="7213600"/>
            <a:ext cx="266700" cy="2921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787400" y="990600"/>
            <a:ext cx="8572500" cy="5638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3" name="Tekst tytułowy"/>
          <p:cNvSpPr txBox="1">
            <a:spLocks noGrp="1"/>
          </p:cNvSpPr>
          <p:nvPr>
            <p:ph type="title"/>
          </p:nvPr>
        </p:nvSpPr>
        <p:spPr>
          <a:xfrm>
            <a:off x="787400" y="431800"/>
            <a:ext cx="8572500" cy="144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r>
              <a:t>Tekst tytułowy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940300" y="7035800"/>
            <a:ext cx="266700" cy="292100"/>
          </a:xfrm>
          <a:prstGeom prst="rect">
            <a:avLst/>
          </a:prstGeom>
          <a:ln w="12700">
            <a:miter lim="400000"/>
          </a:ln>
        </p:spPr>
        <p:txBody>
          <a:bodyPr wrap="none" lIns="38100" tIns="38100" rIns="38100" bIns="38100">
            <a:spAutoFit/>
          </a:bodyPr>
          <a:lstStyle>
            <a:lvl1pPr>
              <a:buClrTx/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1pPr>
      <a:lvl2pPr marL="0" marR="0" indent="228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2pPr>
      <a:lvl3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3pPr>
      <a:lvl4pPr marL="0" marR="0" indent="685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4pPr>
      <a:lvl5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5pPr>
      <a:lvl6pPr marL="0" marR="0" indent="1143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6pPr>
      <a:lvl7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7pPr>
      <a:lvl8pPr marL="0" marR="0" indent="1600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8pPr>
      <a:lvl9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9pPr>
    </p:titleStyle>
    <p:bodyStyle>
      <a:lvl1pPr marL="393700" marR="0" indent="-393700" algn="l" defTabSz="457200" rtl="0" latinLnBrk="0">
        <a:lnSpc>
          <a:spcPct val="100000"/>
        </a:lnSpc>
        <a:spcBef>
          <a:spcPts val="3800"/>
        </a:spcBef>
        <a:spcAft>
          <a:spcPts val="0"/>
        </a:spcAft>
        <a:buClr>
          <a:srgbClr val="BAB6AF"/>
        </a:buClr>
        <a:buSzPct val="50000"/>
        <a:buFont typeface="Zapf Dingbats"/>
        <a:buChar char="✦"/>
        <a:tabLst/>
        <a:defRPr sz="32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1pPr>
      <a:lvl2pPr marL="990600" marR="0" indent="-393700" algn="l" defTabSz="457200" rtl="0" latinLnBrk="0">
        <a:lnSpc>
          <a:spcPct val="100000"/>
        </a:lnSpc>
        <a:spcBef>
          <a:spcPts val="3800"/>
        </a:spcBef>
        <a:spcAft>
          <a:spcPts val="0"/>
        </a:spcAft>
        <a:buClr>
          <a:srgbClr val="BAB6AF"/>
        </a:buClr>
        <a:buSzPct val="50000"/>
        <a:buFont typeface="Zapf Dingbats"/>
        <a:buChar char="✦"/>
        <a:tabLst/>
        <a:defRPr sz="32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2pPr>
      <a:lvl3pPr marL="1333500" marR="0" indent="-393700" algn="l" defTabSz="457200" rtl="0" latinLnBrk="0">
        <a:lnSpc>
          <a:spcPct val="100000"/>
        </a:lnSpc>
        <a:spcBef>
          <a:spcPts val="3800"/>
        </a:spcBef>
        <a:spcAft>
          <a:spcPts val="0"/>
        </a:spcAft>
        <a:buClr>
          <a:srgbClr val="BAB6AF"/>
        </a:buClr>
        <a:buSzPct val="50000"/>
        <a:buFont typeface="Zapf Dingbats"/>
        <a:buChar char="✦"/>
        <a:tabLst/>
        <a:defRPr sz="32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3pPr>
      <a:lvl4pPr marL="1689100" marR="0" indent="-393700" algn="l" defTabSz="457200" rtl="0" latinLnBrk="0">
        <a:lnSpc>
          <a:spcPct val="100000"/>
        </a:lnSpc>
        <a:spcBef>
          <a:spcPts val="3800"/>
        </a:spcBef>
        <a:spcAft>
          <a:spcPts val="0"/>
        </a:spcAft>
        <a:buClr>
          <a:srgbClr val="BAB6AF"/>
        </a:buClr>
        <a:buSzPct val="50000"/>
        <a:buFont typeface="Zapf Dingbats"/>
        <a:buChar char="✦"/>
        <a:tabLst/>
        <a:defRPr sz="32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4pPr>
      <a:lvl5pPr marL="2032000" marR="0" indent="-393700" algn="l" defTabSz="457200" rtl="0" latinLnBrk="0">
        <a:lnSpc>
          <a:spcPct val="100000"/>
        </a:lnSpc>
        <a:spcBef>
          <a:spcPts val="3800"/>
        </a:spcBef>
        <a:spcAft>
          <a:spcPts val="0"/>
        </a:spcAft>
        <a:buClr>
          <a:srgbClr val="BAB6AF"/>
        </a:buClr>
        <a:buSzPct val="50000"/>
        <a:buFont typeface="Zapf Dingbats"/>
        <a:buChar char="✦"/>
        <a:tabLst/>
        <a:defRPr sz="32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5pPr>
      <a:lvl6pPr marL="2374900" marR="0" indent="-393700" algn="l" defTabSz="457200" rtl="0" latinLnBrk="0">
        <a:lnSpc>
          <a:spcPct val="100000"/>
        </a:lnSpc>
        <a:spcBef>
          <a:spcPts val="3800"/>
        </a:spcBef>
        <a:spcAft>
          <a:spcPts val="0"/>
        </a:spcAft>
        <a:buClr>
          <a:srgbClr val="BAB6AF"/>
        </a:buClr>
        <a:buSzPct val="50000"/>
        <a:buFont typeface="Zapf Dingbats"/>
        <a:buChar char="✦"/>
        <a:tabLst/>
        <a:defRPr sz="32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6pPr>
      <a:lvl7pPr marL="2717800" marR="0" indent="-393700" algn="l" defTabSz="457200" rtl="0" latinLnBrk="0">
        <a:lnSpc>
          <a:spcPct val="100000"/>
        </a:lnSpc>
        <a:spcBef>
          <a:spcPts val="3800"/>
        </a:spcBef>
        <a:spcAft>
          <a:spcPts val="0"/>
        </a:spcAft>
        <a:buClr>
          <a:srgbClr val="BAB6AF"/>
        </a:buClr>
        <a:buSzPct val="50000"/>
        <a:buFont typeface="Zapf Dingbats"/>
        <a:buChar char="✦"/>
        <a:tabLst/>
        <a:defRPr sz="32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7pPr>
      <a:lvl8pPr marL="3060700" marR="0" indent="-393700" algn="l" defTabSz="457200" rtl="0" latinLnBrk="0">
        <a:lnSpc>
          <a:spcPct val="100000"/>
        </a:lnSpc>
        <a:spcBef>
          <a:spcPts val="3800"/>
        </a:spcBef>
        <a:spcAft>
          <a:spcPts val="0"/>
        </a:spcAft>
        <a:buClr>
          <a:srgbClr val="BAB6AF"/>
        </a:buClr>
        <a:buSzPct val="50000"/>
        <a:buFont typeface="Zapf Dingbats"/>
        <a:buChar char="✦"/>
        <a:tabLst/>
        <a:defRPr sz="32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8pPr>
      <a:lvl9pPr marL="3403600" marR="0" indent="-393700" algn="l" defTabSz="457200" rtl="0" latinLnBrk="0">
        <a:lnSpc>
          <a:spcPct val="100000"/>
        </a:lnSpc>
        <a:spcBef>
          <a:spcPts val="3800"/>
        </a:spcBef>
        <a:spcAft>
          <a:spcPts val="0"/>
        </a:spcAft>
        <a:buClr>
          <a:srgbClr val="BAB6AF"/>
        </a:buClr>
        <a:buSzPct val="50000"/>
        <a:buFont typeface="Zapf Dingbats"/>
        <a:buChar char="✦"/>
        <a:tabLst/>
        <a:defRPr sz="3200" b="0" i="0" u="none" strike="noStrike" cap="none" spc="0" baseline="0">
          <a:solidFill>
            <a:srgbClr val="76797B"/>
          </a:solidFill>
          <a:uFillTx/>
          <a:latin typeface="+mn-lt"/>
          <a:ea typeface="+mn-ea"/>
          <a:cs typeface="+mn-cs"/>
          <a:sym typeface="Cochin"/>
        </a:defRPr>
      </a:lvl9pPr>
    </p:bodyStyle>
    <p:otherStyle>
      <a:lvl1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chin"/>
        </a:defRPr>
      </a:lvl1pPr>
      <a:lvl2pPr marL="0" marR="0" indent="2286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chin"/>
        </a:defRPr>
      </a:lvl2pPr>
      <a:lvl3pPr marL="0" marR="0" indent="4572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chin"/>
        </a:defRPr>
      </a:lvl3pPr>
      <a:lvl4pPr marL="0" marR="0" indent="6858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chin"/>
        </a:defRPr>
      </a:lvl4pPr>
      <a:lvl5pPr marL="0" marR="0" indent="9144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chin"/>
        </a:defRPr>
      </a:lvl5pPr>
      <a:lvl6pPr marL="0" marR="0" indent="11430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chin"/>
        </a:defRPr>
      </a:lvl6pPr>
      <a:lvl7pPr marL="0" marR="0" indent="13716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chin"/>
        </a:defRPr>
      </a:lvl7pPr>
      <a:lvl8pPr marL="0" marR="0" indent="16002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chin"/>
        </a:defRPr>
      </a:lvl8pPr>
      <a:lvl9pPr marL="0" marR="0" indent="182880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oc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FF0000"/>
                </a:solidFill>
              </a:rPr>
              <a:t>Abstract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writing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help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>
          <a:xfrm>
            <a:off x="787400" y="2116137"/>
            <a:ext cx="8572500" cy="4470400"/>
          </a:xfrm>
        </p:spPr>
        <p:txBody>
          <a:bodyPr anchor="t"/>
          <a:lstStyle/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below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notes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thesis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one of the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academic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phrases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answer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answers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 a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coherent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paragraph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referring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1-4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paragraph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5-7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far, we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assume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chapters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depend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plans</a:t>
            </a:r>
            <a:r>
              <a:rPr lang="pl-PL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5123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nning your abstract"/>
          <p:cNvSpPr txBox="1">
            <a:spLocks noGrp="1"/>
          </p:cNvSpPr>
          <p:nvPr>
            <p:ph type="title"/>
          </p:nvPr>
        </p:nvSpPr>
        <p:spPr>
          <a:xfrm>
            <a:off x="939800" y="127000"/>
            <a:ext cx="8572500" cy="1286173"/>
          </a:xfrm>
          <a:prstGeom prst="rect">
            <a:avLst/>
          </a:prstGeom>
        </p:spPr>
        <p:txBody>
          <a:bodyPr/>
          <a:lstStyle>
            <a:lvl1pPr>
              <a:defRPr sz="3700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lvl1pPr>
          </a:lstStyle>
          <a:p>
            <a:r>
              <a:t>Planning your abstract</a:t>
            </a:r>
          </a:p>
        </p:txBody>
      </p:sp>
      <p:sp>
        <p:nvSpPr>
          <p:cNvPr id="226" name="1. What research area does your thesis concern?…"/>
          <p:cNvSpPr txBox="1">
            <a:spLocks noGrp="1"/>
          </p:cNvSpPr>
          <p:nvPr>
            <p:ph type="body" idx="1"/>
          </p:nvPr>
        </p:nvSpPr>
        <p:spPr>
          <a:xfrm>
            <a:off x="479491" y="1338559"/>
            <a:ext cx="9245865" cy="605426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 b="1">
                <a:solidFill>
                  <a:srgbClr val="000000"/>
                </a:solidFill>
              </a:defRPr>
            </a:pPr>
            <a:r>
              <a:rPr b="0"/>
              <a:t>1.</a:t>
            </a:r>
            <a:r>
              <a:t> </a:t>
            </a:r>
            <a:r>
              <a:rPr>
                <a:solidFill>
                  <a:schemeClr val="accent4">
                    <a:hueOff val="46120"/>
                    <a:satOff val="4178"/>
                    <a:lumOff val="-16732"/>
                  </a:schemeClr>
                </a:solidFill>
              </a:rPr>
              <a:t>What research area does your thesis concern?</a:t>
            </a:r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t>The thesis/study raises the issue of…</a:t>
            </a:r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t>The thesis/study addresses the problem of …</a:t>
            </a:r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t>The central problem addressed in this thesis/study is…</a:t>
            </a:r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t>The main issue raised in this thesis study is…</a:t>
            </a:r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t>The primary concern of this thesis/study is …</a:t>
            </a:r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t>The main research area discussed in this thesis/study is …</a:t>
            </a:r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endParaRPr/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 b="1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pPr>
            <a:r>
              <a:rPr b="0"/>
              <a:t>2. </a:t>
            </a:r>
            <a:r>
              <a:t>What is the goal of the thesis/study?</a:t>
            </a:r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t>The main/central goal/aim of this thesis/study is to…</a:t>
            </a:r>
          </a:p>
          <a:p>
            <a:pPr marL="0" indent="0">
              <a:lnSpc>
                <a:spcPct val="110000"/>
              </a:lnSpc>
              <a:spcBef>
                <a:spcPts val="10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t>This thesis/study aims at …ing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3. What is your (general) research question?…"/>
          <p:cNvSpPr txBox="1">
            <a:spLocks noGrp="1"/>
          </p:cNvSpPr>
          <p:nvPr>
            <p:ph type="body" idx="1"/>
          </p:nvPr>
        </p:nvSpPr>
        <p:spPr>
          <a:xfrm>
            <a:off x="479491" y="291074"/>
            <a:ext cx="9245865" cy="7101748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 b="1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pPr>
            <a:r>
              <a:t>3. What is your (general) research question?</a:t>
            </a:r>
          </a:p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>
                <a:solidFill>
                  <a:srgbClr val="000000"/>
                </a:solidFill>
              </a:defRPr>
            </a:pPr>
            <a:r>
              <a:t>The following research question has been formulated for this study: …</a:t>
            </a:r>
          </a:p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>
                <a:solidFill>
                  <a:srgbClr val="000000"/>
                </a:solidFill>
              </a:defRPr>
            </a:pPr>
            <a:r>
              <a:t>This thesis/study addresses the following research question: …</a:t>
            </a:r>
          </a:p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>
                <a:solidFill>
                  <a:srgbClr val="000000"/>
                </a:solidFill>
              </a:defRPr>
            </a:pPr>
            <a:r>
              <a:t>This thesis/study sets out to provide an answer to  the following research question: …</a:t>
            </a:r>
          </a:p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>
                <a:solidFill>
                  <a:srgbClr val="000000"/>
                </a:solidFill>
              </a:defRPr>
            </a:pPr>
            <a:endParaRPr/>
          </a:p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 b="1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pPr>
            <a:r>
              <a:rPr b="0"/>
              <a:t>4.</a:t>
            </a:r>
            <a:r>
              <a:t> What is your hypothesis?</a:t>
            </a:r>
          </a:p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>
                <a:solidFill>
                  <a:srgbClr val="000000"/>
                </a:solidFill>
              </a:defRPr>
            </a:pPr>
            <a:r>
              <a:t>It is hypothesized that …</a:t>
            </a:r>
          </a:p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>
                <a:solidFill>
                  <a:srgbClr val="000000"/>
                </a:solidFill>
              </a:defRPr>
            </a:pPr>
            <a:endParaRPr/>
          </a:p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 b="1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pPr>
            <a:r>
              <a:rPr b="0"/>
              <a:t>5. </a:t>
            </a:r>
            <a:r>
              <a:t>What topics will be discussed in Chapter 1?</a:t>
            </a:r>
          </a:p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2700">
                <a:solidFill>
                  <a:srgbClr val="000000"/>
                </a:solidFill>
              </a:defRPr>
            </a:pPr>
            <a:r>
              <a:t>Chapter 1 discusses …</a:t>
            </a:r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700">
                <a:solidFill>
                  <a:srgbClr val="000000"/>
                </a:solidFill>
              </a:defRPr>
            </a:pPr>
            <a:r>
              <a:t>Chapter 1 presents…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6. What kind of research will you conduct in Chapter 2 to answer your research question?…"/>
          <p:cNvSpPr txBox="1">
            <a:spLocks noGrp="1"/>
          </p:cNvSpPr>
          <p:nvPr>
            <p:ph type="body" idx="1"/>
          </p:nvPr>
        </p:nvSpPr>
        <p:spPr>
          <a:xfrm>
            <a:off x="479491" y="155541"/>
            <a:ext cx="9245865" cy="723728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 b="1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pPr>
            <a:r>
              <a:t>6. What kind of research will you conduct in Chapter 2 to answer your research question? 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 b="1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pPr>
            <a:endParaRPr/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>
                <a:solidFill>
                  <a:srgbClr val="000000"/>
                </a:solidFill>
              </a:defRPr>
            </a:pPr>
            <a:r>
              <a:t>To answer the research question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300">
                <a:solidFill>
                  <a:srgbClr val="000000"/>
                </a:solidFill>
              </a:defRPr>
            </a:pPr>
            <a:r>
              <a:t>… </a:t>
            </a:r>
            <a:r>
              <a:rPr b="1"/>
              <a:t>lessons </a:t>
            </a:r>
            <a:r>
              <a:t>will be observed/ conducted/recorded/transcribed/described …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>
                <a:solidFill>
                  <a:srgbClr val="000000"/>
                </a:solidFill>
              </a:defRPr>
            </a:pPr>
            <a:r>
              <a:t>… a </a:t>
            </a:r>
            <a:r>
              <a:rPr b="1"/>
              <a:t>questionnaire</a:t>
            </a:r>
            <a:r>
              <a:t> will be administered among …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>
                <a:solidFill>
                  <a:srgbClr val="000000"/>
                </a:solidFill>
              </a:defRPr>
            </a:pPr>
            <a:r>
              <a:t>… </a:t>
            </a:r>
            <a:r>
              <a:rPr b="1"/>
              <a:t>course books</a:t>
            </a:r>
            <a:r>
              <a:t> for … will be analysed…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>
                <a:solidFill>
                  <a:srgbClr val="000000"/>
                </a:solidFill>
              </a:defRPr>
            </a:pPr>
            <a:r>
              <a:t>…</a:t>
            </a:r>
            <a:r>
              <a:rPr b="1"/>
              <a:t>recordings of learner speech</a:t>
            </a:r>
            <a:r>
              <a:t> will be made containing…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>
                <a:solidFill>
                  <a:srgbClr val="000000"/>
                </a:solidFill>
              </a:defRPr>
            </a:pPr>
            <a:r>
              <a:t>…</a:t>
            </a:r>
            <a:r>
              <a:rPr b="1"/>
              <a:t>samples of learners’ writing</a:t>
            </a:r>
            <a:r>
              <a:t> will be collected …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>
                <a:solidFill>
                  <a:srgbClr val="000000"/>
                </a:solidFill>
              </a:defRPr>
            </a:pPr>
            <a:r>
              <a:t>…an </a:t>
            </a:r>
            <a:r>
              <a:rPr b="1"/>
              <a:t>experiment</a:t>
            </a:r>
            <a:r>
              <a:t> will be conducted in which learners will …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>
                <a:solidFill>
                  <a:srgbClr val="000000"/>
                </a:solidFill>
              </a:defRPr>
            </a:pPr>
            <a:r>
              <a:t>…</a:t>
            </a:r>
            <a:r>
              <a:rPr b="1"/>
              <a:t>interviews</a:t>
            </a:r>
            <a:r>
              <a:t> will be conducted among…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500">
                <a:solidFill>
                  <a:srgbClr val="000000"/>
                </a:solidFill>
              </a:defRPr>
            </a:pPr>
            <a:r>
              <a:t>… </a:t>
            </a:r>
            <a:r>
              <a:rPr b="1"/>
              <a:t>a (grammar/vocabulary) test</a:t>
            </a:r>
            <a:r>
              <a:t> will be administered among…</a:t>
            </a:r>
          </a:p>
          <a:p>
            <a:pPr marL="0" indent="0">
              <a:spcBef>
                <a:spcPts val="1100"/>
              </a:spcBef>
              <a:buClrTx/>
              <a:buSzTx/>
              <a:buFontTx/>
              <a:buNone/>
              <a:defRPr sz="2200">
                <a:solidFill>
                  <a:srgbClr val="000000"/>
                </a:solidFill>
              </a:defRPr>
            </a:pPr>
            <a:r>
              <a:rPr sz="2500"/>
              <a:t>… an </a:t>
            </a:r>
            <a:r>
              <a:rPr sz="2500" b="1"/>
              <a:t>elicited imitation task</a:t>
            </a:r>
            <a:r>
              <a:rPr sz="2500"/>
              <a:t> will be administered among</a:t>
            </a:r>
            <a: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7. What data are you going to analyse? What research instruments are you going to use to collect your data?…"/>
          <p:cNvSpPr txBox="1">
            <a:spLocks noGrp="1"/>
          </p:cNvSpPr>
          <p:nvPr>
            <p:ph type="body" idx="1"/>
          </p:nvPr>
        </p:nvSpPr>
        <p:spPr>
          <a:xfrm>
            <a:off x="479491" y="179817"/>
            <a:ext cx="9245865" cy="7383199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 b="1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pPr>
            <a:r>
              <a:rPr sz="2800" dirty="0"/>
              <a:t>7. </a:t>
            </a:r>
            <a:r>
              <a:rPr sz="2700" dirty="0"/>
              <a:t>What data are you going to </a:t>
            </a:r>
            <a:r>
              <a:rPr sz="2700" dirty="0" err="1"/>
              <a:t>analyse</a:t>
            </a:r>
            <a:r>
              <a:rPr sz="2700" dirty="0"/>
              <a:t>? What research instruments are you going to use to collect your data?</a:t>
            </a:r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 b="1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pPr>
            <a:endParaRPr sz="2800" dirty="0"/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rPr dirty="0"/>
              <a:t>The data </a:t>
            </a:r>
            <a:r>
              <a:rPr dirty="0" err="1"/>
              <a:t>analysed</a:t>
            </a:r>
            <a:r>
              <a:rPr dirty="0"/>
              <a:t> in Chapter 2 include:</a:t>
            </a:r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rPr b="1" dirty="0"/>
              <a:t>notes</a:t>
            </a:r>
            <a:r>
              <a:rPr dirty="0"/>
              <a:t> from general/focused lesson observations</a:t>
            </a:r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rPr b="1" dirty="0"/>
              <a:t>lesson plans</a:t>
            </a:r>
            <a:r>
              <a:rPr dirty="0"/>
              <a:t> with lesson descriptions and post-lesson reflections</a:t>
            </a:r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rPr dirty="0"/>
              <a:t>lesson </a:t>
            </a:r>
            <a:r>
              <a:rPr b="1" dirty="0"/>
              <a:t>observation sheets</a:t>
            </a:r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rPr dirty="0"/>
              <a:t>lesson </a:t>
            </a:r>
            <a:r>
              <a:rPr b="1" dirty="0"/>
              <a:t>recordings/transcripts</a:t>
            </a:r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>
                <a:solidFill>
                  <a:srgbClr val="000000"/>
                </a:solidFill>
              </a:defRPr>
            </a:pPr>
            <a:r>
              <a:rPr b="1" dirty="0"/>
              <a:t>recordings/transcripts</a:t>
            </a:r>
            <a:r>
              <a:rPr dirty="0"/>
              <a:t> of learner speech</a:t>
            </a:r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 b="1">
                <a:solidFill>
                  <a:srgbClr val="000000"/>
                </a:solidFill>
              </a:defRPr>
            </a:pPr>
            <a:r>
              <a:rPr dirty="0"/>
              <a:t>course books</a:t>
            </a:r>
          </a:p>
          <a:p>
            <a:pPr marL="0" indent="0">
              <a:spcBef>
                <a:spcPts val="1300"/>
              </a:spcBef>
              <a:buClrTx/>
              <a:buSzTx/>
              <a:buFontTx/>
              <a:buNone/>
              <a:defRPr sz="2600" b="1">
                <a:solidFill>
                  <a:srgbClr val="000000"/>
                </a:solidFill>
              </a:defRPr>
            </a:pPr>
            <a:r>
              <a:rPr dirty="0"/>
              <a:t>other </a:t>
            </a:r>
            <a:r>
              <a:rPr dirty="0" smtClean="0"/>
              <a:t>materials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Bibliography"/>
          <p:cNvSpPr txBox="1">
            <a:spLocks noGrp="1"/>
          </p:cNvSpPr>
          <p:nvPr>
            <p:ph type="title"/>
          </p:nvPr>
        </p:nvSpPr>
        <p:spPr>
          <a:xfrm>
            <a:off x="787400" y="-143934"/>
            <a:ext cx="8572500" cy="1326655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lvl1pPr>
          </a:lstStyle>
          <a:p>
            <a:pPr>
              <a:defRPr sz="3400"/>
            </a:pPr>
            <a:r>
              <a:rPr sz="3000"/>
              <a:t>Bibliography</a:t>
            </a:r>
          </a:p>
        </p:txBody>
      </p:sp>
      <p:pic>
        <p:nvPicPr>
          <p:cNvPr id="265" name="APA for BA.pdf" descr="APA for BA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45418" y="1055819"/>
            <a:ext cx="4565340" cy="64605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al: to inform NOT to entertain…"/>
          <p:cNvSpPr txBox="1">
            <a:spLocks noGrp="1"/>
          </p:cNvSpPr>
          <p:nvPr>
            <p:ph type="body" idx="1"/>
          </p:nvPr>
        </p:nvSpPr>
        <p:spPr>
          <a:xfrm>
            <a:off x="462558" y="1050296"/>
            <a:ext cx="9245865" cy="6232328"/>
          </a:xfrm>
          <a:prstGeom prst="rect">
            <a:avLst/>
          </a:prstGeom>
        </p:spPr>
        <p:txBody>
          <a:bodyPr/>
          <a:lstStyle/>
          <a:p>
            <a:pPr marL="356790" indent="-356790" algn="just">
              <a:lnSpc>
                <a:spcPct val="110000"/>
              </a:lnSpc>
              <a:spcBef>
                <a:spcPts val="1000"/>
              </a:spcBef>
              <a:defRPr sz="2900"/>
            </a:pPr>
            <a:r>
              <a:rPr b="1"/>
              <a:t>goal</a:t>
            </a:r>
            <a:r>
              <a:t>: to inform NOT to entertain</a:t>
            </a:r>
          </a:p>
          <a:p>
            <a:pPr marL="356790" indent="-356790" algn="just">
              <a:lnSpc>
                <a:spcPct val="110000"/>
              </a:lnSpc>
              <a:spcBef>
                <a:spcPts val="1000"/>
              </a:spcBef>
              <a:defRPr sz="2900"/>
            </a:pPr>
            <a:r>
              <a:t>= </a:t>
            </a:r>
            <a:r>
              <a:rPr b="1"/>
              <a:t>no poetic language, no repetition, no digressions, no personal comments or emotional remarks, no contracted forms, no phrasal verbs, </a:t>
            </a:r>
          </a:p>
          <a:p>
            <a:pPr marL="356790" indent="-356790" algn="just">
              <a:lnSpc>
                <a:spcPct val="110000"/>
              </a:lnSpc>
              <a:spcBef>
                <a:spcPts val="1000"/>
              </a:spcBef>
              <a:defRPr sz="2900"/>
            </a:pPr>
            <a:r>
              <a:rPr b="1"/>
              <a:t>six features:</a:t>
            </a:r>
            <a:r>
              <a:t> complex, formal, objective, explicit, hedged (indirect), and responsible</a:t>
            </a:r>
          </a:p>
          <a:p>
            <a:pPr marL="356790" indent="-356790" algn="just">
              <a:lnSpc>
                <a:spcPct val="110000"/>
              </a:lnSpc>
              <a:spcBef>
                <a:spcPts val="1000"/>
              </a:spcBef>
              <a:defRPr sz="2900"/>
            </a:pPr>
            <a:r>
              <a:t>the main emphasis is </a:t>
            </a:r>
            <a:r>
              <a:rPr b="1"/>
              <a:t>on the information</a:t>
            </a:r>
            <a:r>
              <a:t> that you want to give and the arguments you want to make, rather than you</a:t>
            </a:r>
          </a:p>
          <a:p>
            <a:pPr marL="356790" indent="-356790" algn="just">
              <a:lnSpc>
                <a:spcPct val="110000"/>
              </a:lnSpc>
              <a:spcBef>
                <a:spcPts val="1000"/>
              </a:spcBef>
              <a:defRPr sz="2900"/>
            </a:pPr>
            <a:r>
              <a:t>it is the responsibility of the writer in English </a:t>
            </a:r>
            <a:r>
              <a:rPr b="1"/>
              <a:t>to make it clear to the reader how the various parts of the text are related</a:t>
            </a:r>
          </a:p>
        </p:txBody>
      </p:sp>
      <p:sp>
        <p:nvSpPr>
          <p:cNvPr id="268" name="Features of academic register"/>
          <p:cNvSpPr txBox="1">
            <a:spLocks noGrp="1"/>
          </p:cNvSpPr>
          <p:nvPr>
            <p:ph type="title"/>
          </p:nvPr>
        </p:nvSpPr>
        <p:spPr>
          <a:xfrm>
            <a:off x="702733" y="64756"/>
            <a:ext cx="8572501" cy="1126299"/>
          </a:xfrm>
          <a:prstGeom prst="rect">
            <a:avLst/>
          </a:prstGeom>
        </p:spPr>
        <p:txBody>
          <a:bodyPr/>
          <a:lstStyle>
            <a:lvl1pPr>
              <a:defRPr sz="3800">
                <a:solidFill>
                  <a:schemeClr val="accent5">
                    <a:hueOff val="-176146"/>
                    <a:satOff val="3665"/>
                    <a:lumOff val="-13986"/>
                  </a:schemeClr>
                </a:solidFill>
              </a:defRPr>
            </a:lvl1pPr>
          </a:lstStyle>
          <a:p>
            <a:r>
              <a:t>Features of academic register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"/>
                                        <p:tgtEl>
                                          <p:spTgt spid="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"/>
                                        <p:tgtEl>
                                          <p:spTgt spid="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"/>
                                        <p:tgtEl>
                                          <p:spTgt spid="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"/>
                                        <p:tgtEl>
                                          <p:spTgt spid="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"/>
                                        <p:tgtEl>
                                          <p:spTgt spid="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"/>
                                        <p:tgtEl>
                                          <p:spTgt spid="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" grpId="1" build="p" bldLvl="5" animBg="1" advAuto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tif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tif"/></Relationships>
</file>

<file path=ppt/theme/theme1.xml><?xml version="1.0" encoding="utf-8"?>
<a:theme xmlns:a="http://schemas.openxmlformats.org/drawingml/2006/main" name="White">
  <a:themeElements>
    <a:clrScheme name="White">
      <a:dk1>
        <a:srgbClr val="76797B"/>
      </a:dk1>
      <a:lt1>
        <a:srgbClr val="7B3804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ochin"/>
        <a:ea typeface="Cochin"/>
        <a:cs typeface="Cochin"/>
      </a:majorFont>
      <a:minorFont>
        <a:latin typeface="Cochin"/>
        <a:ea typeface="Cochin"/>
        <a:cs typeface="Cochin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3D3E3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Cochi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3D3E3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A29A85"/>
          </a:buClr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76797B"/>
            </a:solidFill>
            <a:effectLst/>
            <a:uFillTx/>
            <a:latin typeface="+mn-lt"/>
            <a:ea typeface="+mn-ea"/>
            <a:cs typeface="+mn-cs"/>
            <a:sym typeface="Cochi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ochin"/>
        <a:ea typeface="Cochin"/>
        <a:cs typeface="Cochin"/>
      </a:majorFont>
      <a:minorFont>
        <a:latin typeface="Cochin"/>
        <a:ea typeface="Cochin"/>
        <a:cs typeface="Cochin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25400" cap="flat">
          <a:solidFill>
            <a:srgbClr val="3D3E3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38100" tIns="38100" rIns="38100" bIns="381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Cochi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3D3E3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A29A85"/>
          </a:buClr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76797B"/>
            </a:solidFill>
            <a:effectLst/>
            <a:uFillTx/>
            <a:latin typeface="+mn-lt"/>
            <a:ea typeface="+mn-ea"/>
            <a:cs typeface="+mn-cs"/>
            <a:sym typeface="Cochi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379</Words>
  <Application>Microsoft Office PowerPoint</Application>
  <PresentationFormat>Niestandardowy</PresentationFormat>
  <Paragraphs>57</Paragraphs>
  <Slides>7</Slides>
  <Notes>0</Notes>
  <HiddenSlides>1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Cochin</vt:lpstr>
      <vt:lpstr>Lucida Grande</vt:lpstr>
      <vt:lpstr>Times New Roman</vt:lpstr>
      <vt:lpstr>Zapf Dingbats</vt:lpstr>
      <vt:lpstr>White</vt:lpstr>
      <vt:lpstr>Abstract writing help</vt:lpstr>
      <vt:lpstr>Planning your abstract</vt:lpstr>
      <vt:lpstr>Prezentacja programu PowerPoint</vt:lpstr>
      <vt:lpstr>Prezentacja programu PowerPoint</vt:lpstr>
      <vt:lpstr>Prezentacja programu PowerPoint</vt:lpstr>
      <vt:lpstr>Bibliography</vt:lpstr>
      <vt:lpstr>Features of academic register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your abstract</dc:title>
  <dc:creator>pracownik</dc:creator>
  <cp:lastModifiedBy>my</cp:lastModifiedBy>
  <cp:revision>7</cp:revision>
  <dcterms:modified xsi:type="dcterms:W3CDTF">2019-11-10T15:59:07Z</dcterms:modified>
</cp:coreProperties>
</file>