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062912" cy="1470025"/>
          </a:xfrm>
        </p:spPr>
        <p:txBody>
          <a:bodyPr/>
          <a:lstStyle/>
          <a:p>
            <a:r>
              <a:rPr lang="pl-PL" dirty="0" smtClean="0"/>
              <a:t>Rozwój osobowości w średnim dzieciństwie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8062912" cy="1752600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Iwona Gałek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Patrycja Czajka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Grupa 2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Krzysiek\Downloads\dcd7034eb31d6a8038f983431311e5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032448" cy="374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8280920" cy="1399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Odróżnienie działań intencjonalnych od przypadkowych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/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Obrona siebie: „To nie ja zrobiłem”.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Stosują to rozróżnienie także do innych osób, dzięki czemu mogą właściwie ocenić negatywne zachowanie innego dziecka – jako przypadkowe lub jako agresywne.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Krzysiek\Downloads\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021" y="0"/>
            <a:ext cx="3539979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Kształtowanie się samooceny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/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Samoocena – zespół sądów o własnej wartości.</a:t>
            </a:r>
          </a:p>
          <a:p>
            <a:pPr>
              <a:buNone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Jej rozwój powoduje, że sądy opisowe na swój temat utrwalają się 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Dzieci często oceniają swoje zdolności bardzo wysoko, nie doceniając trudności rozwiązywanych zadań.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zysiek\Downloads\dziec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3500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Średnie dzieciństwo (wiek przedszkolny) to okres trwający od 4 do 6 </a:t>
            </a:r>
            <a:r>
              <a:rPr lang="pl-P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r.ż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Istotne zmiany zachodzą we wszystkich sferach i funkcjach psychicznych.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Okres ten jest fazą przejściową między życiem w środowisku domowym, a życiem w środowisku szkolnym.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osobowości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Rozwój osobowościowy dzieci postępuje równocześnie z ich rozwojem społecznym, emocjonalnym i poznawczym.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 rozwój osobowości wpływają kontakty z rodziną i rówieśnikami.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76672"/>
            <a:ext cx="5112568" cy="594015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 średnim dzieciństwie pojawiają się takie charakterystyki osobowościowe jak: skąpstwo,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uległość, 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chęć podobania się innym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az 5" descr="142970warsztat_15.12-klub-mami-malu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7"/>
            <a:ext cx="3967800" cy="263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83568" y="400506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Rozwijają </a:t>
            </a:r>
            <a:r>
              <a:rPr lang="pl-PL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się prospołeczne zachowania (np. empatia), jednocześnie występują zachowania negatywne (np. agresja).</a:t>
            </a:r>
            <a:endParaRPr lang="pl-PL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Identyfikacja płci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5616624" cy="500404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 średnim dzieciństwie zachodzi proces ustalania tożsamości płciowej.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Prowadzi on do zaakceptowania własnej płci oraz przypisywanych społecznie jej ról i zadań.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Dziewczynki zaczynają identyfikować się z matką, natomiast chłopcy z ojcem.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Krzysiek\Downloads\605x373px-dziecko-zyciowa-inwestycja-rodzic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716" y="1196752"/>
            <a:ext cx="3644284" cy="224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Krzysiek\Downloads\dziewczynka-n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635896" cy="215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/>
          <a:lstStyle/>
          <a:p>
            <a:r>
              <a:rPr lang="pl-PL" dirty="0" smtClean="0"/>
              <a:t>Zdolność do samokontroli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 wieku przedszkolnym rozwija się zdolność do samokontroli, czyli działania zgodnie z oczekiwaniami autorytetów, nawet w sytuacji braku zewnętrznej kontroli.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Zdolność do samokontroli zaczyna rozwijać się między 3 a 6 </a:t>
            </a:r>
            <a:r>
              <a:rPr lang="pl-P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r.ż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 Dzieci stają się zdolne do planowania swoich działań, działają systematycznie, są w stanie dostosować się do próśb i zaleceń rodziców oraz kulturowych norm, bez konieczności zewnętrznej kontroli.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4 rodzaje powstrzymywania się, których opanowanie zapewnia samokontrolę (E. </a:t>
            </a:r>
            <a:r>
              <a:rPr lang="pl-PL" dirty="0" err="1" smtClean="0"/>
              <a:t>Macoby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Powstrzymywanie się od: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Natychmiastowego działania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Ujawniania emocji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Szybkiego wyprowadzania wniosków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Dokonywania wyborów bez rozważenia sytuacji.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72000"/>
          </a:xfrm>
        </p:spPr>
        <p:txBody>
          <a:bodyPr/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Małe dzieci nie potrafią powstrzymać się od działania pod wpływem bezpośrednio działających bodźców. Dopiero w 4 </a:t>
            </a:r>
            <a:r>
              <a:rPr lang="pl-P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r.ż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zaczynają świadomie kontrolować swoje emocje.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Dzieci przedszkolne mają kłopoty z odraczaniem gratyfikacji.</a:t>
            </a:r>
          </a:p>
          <a:p>
            <a:endParaRPr lang="pl-PL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obrazu własnej osoby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Dzieci wchodzą w okres średniego dzieciństwa ze świadomością własnej odrębności.</a:t>
            </a:r>
          </a:p>
          <a:p>
            <a:endParaRPr lang="pl-PL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obraz własnej osoby jest bardzo konkretny. Składają się na niego: imię, posiadane rzeczy, codzienne zachowania. </a:t>
            </a:r>
          </a:p>
          <a:p>
            <a:pPr>
              <a:buNone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(Dzieci używają zaimka ‘mój’ do określenia obiektów, które do nich należą.)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371</Words>
  <Application>Microsoft Office PowerPoint</Application>
  <PresentationFormat>Pokaz na ekranie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Rozwój osobowości w średnim dzieciństwie</vt:lpstr>
      <vt:lpstr>Slajd 2</vt:lpstr>
      <vt:lpstr>Rozwój osobowości</vt:lpstr>
      <vt:lpstr>Slajd 4</vt:lpstr>
      <vt:lpstr>Identyfikacja płci</vt:lpstr>
      <vt:lpstr>Zdolność do samokontroli</vt:lpstr>
      <vt:lpstr>4 rodzaje powstrzymywania się, których opanowanie zapewnia samokontrolę (E. Macoby)</vt:lpstr>
      <vt:lpstr>Slajd 8</vt:lpstr>
      <vt:lpstr>Rozwój obrazu własnej osoby</vt:lpstr>
      <vt:lpstr>Odróżnienie działań intencjonalnych od przypadkowych</vt:lpstr>
      <vt:lpstr>Kształtowanie się samooceny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osobowości w średnim dzieciństwie</dc:title>
  <dc:creator>Krzysztof Bera</dc:creator>
  <cp:lastModifiedBy>Krzysiek</cp:lastModifiedBy>
  <cp:revision>9</cp:revision>
  <dcterms:created xsi:type="dcterms:W3CDTF">2014-05-17T10:24:06Z</dcterms:created>
  <dcterms:modified xsi:type="dcterms:W3CDTF">2014-05-17T11:48:26Z</dcterms:modified>
</cp:coreProperties>
</file>