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theme/theme16.xml" ContentType="application/vnd.openxmlformats-officedocument.theme+xml"/>
  <Override PartName="/ppt/slideLayouts/slideLayout27.xml" ContentType="application/vnd.openxmlformats-officedocument.presentationml.slideLayout+xml"/>
  <Override PartName="/ppt/theme/theme17.xml" ContentType="application/vnd.openxmlformats-officedocument.theme+xml"/>
  <Override PartName="/ppt/slideLayouts/slideLayout28.xml" ContentType="application/vnd.openxmlformats-officedocument.presentationml.slideLayout+xml"/>
  <Override PartName="/ppt/theme/theme18.xml" ContentType="application/vnd.openxmlformats-officedocument.theme+xml"/>
  <Override PartName="/ppt/slideLayouts/slideLayout29.xml" ContentType="application/vnd.openxmlformats-officedocument.presentationml.slideLayout+xml"/>
  <Override PartName="/ppt/theme/theme19.xml" ContentType="application/vnd.openxmlformats-officedocument.theme+xml"/>
  <Override PartName="/ppt/slideLayouts/slideLayout30.xml" ContentType="application/vnd.openxmlformats-officedocument.presentationml.slideLayout+xml"/>
  <Override PartName="/ppt/theme/theme20.xml" ContentType="application/vnd.openxmlformats-officedocument.theme+xml"/>
  <Override PartName="/ppt/slideLayouts/slideLayout31.xml" ContentType="application/vnd.openxmlformats-officedocument.presentationml.slideLayout+xml"/>
  <Override PartName="/ppt/theme/theme21.xml" ContentType="application/vnd.openxmlformats-officedocument.theme+xml"/>
  <Override PartName="/ppt/slideLayouts/slideLayout32.xml" ContentType="application/vnd.openxmlformats-officedocument.presentationml.slideLayout+xml"/>
  <Override PartName="/ppt/theme/theme22.xml" ContentType="application/vnd.openxmlformats-officedocument.theme+xml"/>
  <Override PartName="/ppt/slideLayouts/slideLayout33.xml" ContentType="application/vnd.openxmlformats-officedocument.presentationml.slideLayout+xml"/>
  <Override PartName="/ppt/theme/theme23.xml" ContentType="application/vnd.openxmlformats-officedocument.theme+xml"/>
  <Override PartName="/ppt/slideLayouts/slideLayout34.xml" ContentType="application/vnd.openxmlformats-officedocument.presentationml.slideLayout+xml"/>
  <Override PartName="/ppt/theme/theme24.xml" ContentType="application/vnd.openxmlformats-officedocument.theme+xml"/>
  <Override PartName="/ppt/slideLayouts/slideLayout35.xml" ContentType="application/vnd.openxmlformats-officedocument.presentationml.slideLayout+xml"/>
  <Override PartName="/ppt/theme/theme25.xml" ContentType="application/vnd.openxmlformats-officedocument.theme+xml"/>
  <Override PartName="/ppt/slideLayouts/slideLayout36.xml" ContentType="application/vnd.openxmlformats-officedocument.presentationml.slideLayout+xml"/>
  <Override PartName="/ppt/theme/theme26.xml" ContentType="application/vnd.openxmlformats-officedocument.theme+xml"/>
  <Override PartName="/ppt/slideLayouts/slideLayout37.xml" ContentType="application/vnd.openxmlformats-officedocument.presentationml.slideLayout+xml"/>
  <Override PartName="/ppt/theme/theme27.xml" ContentType="application/vnd.openxmlformats-officedocument.theme+xml"/>
  <Override PartName="/ppt/slideLayouts/slideLayout38.xml" ContentType="application/vnd.openxmlformats-officedocument.presentationml.slideLayout+xml"/>
  <Override PartName="/ppt/theme/theme28.xml" ContentType="application/vnd.openxmlformats-officedocument.theme+xml"/>
  <Override PartName="/ppt/slideLayouts/slideLayout39.xml" ContentType="application/vnd.openxmlformats-officedocument.presentationml.slideLayout+xml"/>
  <Override PartName="/ppt/theme/theme29.xml" ContentType="application/vnd.openxmlformats-officedocument.theme+xml"/>
  <Override PartName="/ppt/slideLayouts/slideLayout40.xml" ContentType="application/vnd.openxmlformats-officedocument.presentationml.slideLayout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86" r:id="rId3"/>
    <p:sldMasterId id="2147483688" r:id="rId4"/>
    <p:sldMasterId id="2147483690" r:id="rId5"/>
    <p:sldMasterId id="2147483692" r:id="rId6"/>
    <p:sldMasterId id="2147483694" r:id="rId7"/>
    <p:sldMasterId id="2147483696" r:id="rId8"/>
    <p:sldMasterId id="2147483698" r:id="rId9"/>
    <p:sldMasterId id="2147483700" r:id="rId10"/>
    <p:sldMasterId id="2147483702" r:id="rId11"/>
    <p:sldMasterId id="2147483704" r:id="rId12"/>
    <p:sldMasterId id="2147483706" r:id="rId13"/>
    <p:sldMasterId id="2147483708" r:id="rId14"/>
    <p:sldMasterId id="2147483710" r:id="rId15"/>
    <p:sldMasterId id="2147483712" r:id="rId16"/>
    <p:sldMasterId id="2147483714" r:id="rId17"/>
    <p:sldMasterId id="2147483716" r:id="rId18"/>
    <p:sldMasterId id="2147483718" r:id="rId19"/>
    <p:sldMasterId id="2147483720" r:id="rId20"/>
    <p:sldMasterId id="2147483722" r:id="rId21"/>
    <p:sldMasterId id="2147483724" r:id="rId22"/>
    <p:sldMasterId id="2147483726" r:id="rId23"/>
    <p:sldMasterId id="2147483728" r:id="rId24"/>
    <p:sldMasterId id="2147483730" r:id="rId25"/>
    <p:sldMasterId id="2147483732" r:id="rId26"/>
    <p:sldMasterId id="2147483734" r:id="rId27"/>
    <p:sldMasterId id="2147483736" r:id="rId28"/>
    <p:sldMasterId id="2147483738" r:id="rId29"/>
    <p:sldMasterId id="2147483740" r:id="rId30"/>
  </p:sldMasterIdLst>
  <p:notesMasterIdLst>
    <p:notesMasterId r:id="rId69"/>
  </p:notesMasterIdLst>
  <p:sldIdLst>
    <p:sldId id="256" r:id="rId31"/>
    <p:sldId id="259" r:id="rId32"/>
    <p:sldId id="257" r:id="rId33"/>
    <p:sldId id="258" r:id="rId34"/>
    <p:sldId id="260" r:id="rId35"/>
    <p:sldId id="261" r:id="rId36"/>
    <p:sldId id="262" r:id="rId37"/>
    <p:sldId id="263" r:id="rId38"/>
    <p:sldId id="264" r:id="rId39"/>
    <p:sldId id="265" r:id="rId40"/>
    <p:sldId id="266" r:id="rId41"/>
    <p:sldId id="267" r:id="rId42"/>
    <p:sldId id="268" r:id="rId43"/>
    <p:sldId id="269" r:id="rId44"/>
    <p:sldId id="270" r:id="rId45"/>
    <p:sldId id="271" r:id="rId46"/>
    <p:sldId id="272" r:id="rId47"/>
    <p:sldId id="273" r:id="rId48"/>
    <p:sldId id="274" r:id="rId49"/>
    <p:sldId id="275" r:id="rId50"/>
    <p:sldId id="276" r:id="rId51"/>
    <p:sldId id="277" r:id="rId52"/>
    <p:sldId id="292" r:id="rId53"/>
    <p:sldId id="278" r:id="rId54"/>
    <p:sldId id="279" r:id="rId55"/>
    <p:sldId id="280" r:id="rId56"/>
    <p:sldId id="281" r:id="rId57"/>
    <p:sldId id="282" r:id="rId58"/>
    <p:sldId id="283" r:id="rId59"/>
    <p:sldId id="284" r:id="rId60"/>
    <p:sldId id="285" r:id="rId61"/>
    <p:sldId id="286" r:id="rId62"/>
    <p:sldId id="287" r:id="rId63"/>
    <p:sldId id="288" r:id="rId64"/>
    <p:sldId id="289" r:id="rId65"/>
    <p:sldId id="290" r:id="rId66"/>
    <p:sldId id="294" r:id="rId67"/>
    <p:sldId id="291" r:id="rId68"/>
  </p:sldIdLst>
  <p:sldSz cx="9144000" cy="6858000" type="screen4x3"/>
  <p:notesSz cx="6858000" cy="9144000"/>
  <p:defaultTextStyle>
    <a:defPPr>
      <a:defRPr lang="pl-PL"/>
    </a:defPPr>
    <a:lvl1pPr marL="0" algn="l" defTabSz="9129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88" algn="l" defTabSz="9129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979" algn="l" defTabSz="9129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470" algn="l" defTabSz="9129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958" algn="l" defTabSz="9129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449" algn="l" defTabSz="9129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938" algn="l" defTabSz="9129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420" algn="l" defTabSz="9129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916" algn="l" defTabSz="9129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58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9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4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66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61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81183-6F84-455F-B777-914AD6B7418F}" type="datetimeFigureOut">
              <a:rPr lang="pl-PL" smtClean="0"/>
              <a:t>2012-03-28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5C522-7479-4B46-9CF2-99F79C5EB0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6189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488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979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470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958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449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938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420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916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55669-CF94-4464-B669-D9631276E911}" type="slidenum">
              <a:rPr lang="pl-PL" smtClean="0">
                <a:solidFill>
                  <a:prstClr val="black"/>
                </a:solidFill>
              </a:rPr>
              <a:pPr/>
              <a:t>6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32589" y="4624271"/>
            <a:ext cx="4611364" cy="37349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32589" y="4624271"/>
            <a:ext cx="4611364" cy="37349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32589" y="4624271"/>
            <a:ext cx="4611364" cy="37349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828" y="4343324"/>
            <a:ext cx="5486309" cy="4037591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1072" y="4350402"/>
            <a:ext cx="4741038" cy="3512648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11616" y="878422"/>
            <a:ext cx="5034769" cy="316476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061072" y="4350402"/>
            <a:ext cx="4741038" cy="3512648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3"/>
            <a:ext cx="6400800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2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C76E92F7-0975-4E7D-AC6A-6954FA0AED20}" type="datetimeFigureOut">
              <a:rPr lang="pl-PL" smtClean="0"/>
              <a:t>2012-03-28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BB30-41D8-4D63-ACED-7C222117A6C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92F7-0975-4E7D-AC6A-6954FA0AED20}" type="datetimeFigureOut">
              <a:rPr lang="pl-PL" smtClean="0"/>
              <a:t>2012-03-28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BB30-41D8-4D63-ACED-7C222117A6C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3" y="1209041"/>
            <a:ext cx="1295400" cy="4318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216"/>
            <a:ext cx="5181600" cy="42672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92F7-0975-4E7D-AC6A-6954FA0AED20}" type="datetimeFigureOut">
              <a:rPr lang="pl-PL" smtClean="0"/>
              <a:t>2012-03-28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BB30-41D8-4D63-ACED-7C222117A6C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9B5D4-E1A9-4EC4-AE6A-76D652F96A05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734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6E45-4330-4AE1-A592-9BBEB571121E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2012-03-28</a:t>
            </a:fld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617D-95C8-40EB-979C-066D38B8F68A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6E45-4330-4AE1-A592-9BBEB571121E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2012-03-28</a:t>
            </a:fld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617D-95C8-40EB-979C-066D38B8F68A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6E45-4330-4AE1-A592-9BBEB571121E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2012-03-28</a:t>
            </a:fld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617D-95C8-40EB-979C-066D38B8F68A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6E45-4330-4AE1-A592-9BBEB571121E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2012-03-28</a:t>
            </a:fld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617D-95C8-40EB-979C-066D38B8F68A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lajd tytuł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3051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2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1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46304" y="6391661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2819402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6488" indent="0" algn="ctr">
              <a:buNone/>
            </a:lvl2pPr>
            <a:lvl3pPr marL="912979" indent="0" algn="ctr">
              <a:buNone/>
            </a:lvl3pPr>
            <a:lvl4pPr marL="1369470" indent="0" algn="ctr">
              <a:buNone/>
            </a:lvl4pPr>
            <a:lvl5pPr marL="1825958" indent="0" algn="ctr">
              <a:buNone/>
            </a:lvl5pPr>
            <a:lvl6pPr marL="2282449" indent="0" algn="ctr">
              <a:buNone/>
            </a:lvl6pPr>
            <a:lvl7pPr marL="2738938" indent="0" algn="ctr">
              <a:buNone/>
            </a:lvl7pPr>
            <a:lvl8pPr marL="3195420" indent="0" algn="ctr">
              <a:buNone/>
            </a:lvl8pPr>
            <a:lvl9pPr marL="3651916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2012-03-28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auto">
          <a:xfrm>
            <a:off x="152400" y="152402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4267200" y="2115314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Elipsa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4343400" y="2199467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685800" y="381002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Porównan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white">
          <a:xfrm>
            <a:off x="0" y="2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white">
          <a:xfrm>
            <a:off x="0" y="2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white">
          <a:xfrm>
            <a:off x="8991600" y="2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52400" y="1371602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01752" y="1524002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791332" y="1524003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2012-03-28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04804" y="6409946"/>
            <a:ext cx="3581400" cy="365760"/>
          </a:xfrm>
        </p:spPr>
        <p:txBody>
          <a:bodyPr/>
          <a:lstStyle/>
          <a:p>
            <a:endParaRPr lang="pl-PL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auto">
          <a:xfrm>
            <a:off x="152400" y="15545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Symbol zastępczy zawartości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6" name="Symbol zastępczy zawartości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Elipsa 24"/>
          <p:cNvSpPr/>
          <p:nvPr/>
        </p:nvSpPr>
        <p:spPr>
          <a:xfrm>
            <a:off x="4267200" y="956039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Elipsa 26"/>
          <p:cNvSpPr/>
          <p:nvPr/>
        </p:nvSpPr>
        <p:spPr>
          <a:xfrm>
            <a:off x="4361688" y="1050526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4343400" y="1042433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589B7C76-EFF2-4CD8-A475-4750F11B4BC6}" type="slidenum">
              <a:rPr lang="pl-PL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ytuł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2012-03-28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61690" y="1026389"/>
            <a:ext cx="457200" cy="441325"/>
          </a:xfrm>
        </p:spPr>
        <p:txBody>
          <a:bodyPr/>
          <a:lstStyle/>
          <a:p>
            <a:fld id="{589B7C76-EFF2-4CD8-A475-4750F11B4BC6}" type="slidenum">
              <a:rPr lang="pl-PL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301756" y="1527052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17"/>
            <a:ext cx="6400800" cy="30480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92F7-0975-4E7D-AC6A-6954FA0AED20}" type="datetimeFigureOut">
              <a:rPr lang="pl-PL" smtClean="0"/>
              <a:t>2012-03-28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BB30-41D8-4D63-ACED-7C222117A6CD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/>
          <p:cNvSpPr/>
          <p:nvPr/>
        </p:nvSpPr>
        <p:spPr>
          <a:xfrm rot="20707748">
            <a:off x="-617538" y="-652463"/>
            <a:ext cx="6664326" cy="3943351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11"/>
          <p:cNvSpPr/>
          <p:nvPr/>
        </p:nvSpPr>
        <p:spPr>
          <a:xfrm rot="20707748">
            <a:off x="6167445" y="-441324"/>
            <a:ext cx="3127375" cy="2425700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0"/>
          <p:cNvSpPr/>
          <p:nvPr/>
        </p:nvSpPr>
        <p:spPr>
          <a:xfrm rot="20707748">
            <a:off x="7143752" y="2001841"/>
            <a:ext cx="2679700" cy="4945062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8"/>
          <p:cNvSpPr/>
          <p:nvPr/>
        </p:nvSpPr>
        <p:spPr>
          <a:xfrm rot="20707748">
            <a:off x="-206375" y="3322638"/>
            <a:ext cx="7378700" cy="4557712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41" y="3632676"/>
            <a:ext cx="5985159" cy="1606102"/>
          </a:xfrm>
        </p:spPr>
        <p:txBody>
          <a:bodyPr/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9" y="5027247"/>
            <a:ext cx="4655297" cy="1128495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20700000">
            <a:off x="6742113" y="231300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8063E48-A2CF-4BF7-BD37-7B04DD89EEC1}" type="datetimeFigureOut">
              <a:rPr lang="pl-PL">
                <a:solidFill>
                  <a:prstClr val="white"/>
                </a:solidFill>
              </a:rPr>
              <a:pPr>
                <a:defRPr/>
              </a:pPr>
              <a:t>2012-03-28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20700000">
            <a:off x="6551615" y="1528780"/>
            <a:ext cx="24653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 rot="20700000">
            <a:off x="6451602" y="1162055"/>
            <a:ext cx="2133600" cy="420688"/>
          </a:xfrm>
        </p:spPr>
        <p:txBody>
          <a:bodyPr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3F6E9EC-4E27-4FE2-93AA-0791CE7D078F}" type="slidenum">
              <a:rPr lang="pl-P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56110"/>
      </p:ext>
    </p:extLst>
  </p:cSld>
  <p:clrMapOvr>
    <a:masterClrMapping/>
  </p:clrMapOvr>
  <p:transition spd="slow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/>
          <p:cNvSpPr/>
          <p:nvPr/>
        </p:nvSpPr>
        <p:spPr>
          <a:xfrm rot="907748">
            <a:off x="-865188" y="850918"/>
            <a:ext cx="3614738" cy="6151563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12"/>
          <p:cNvSpPr/>
          <p:nvPr/>
        </p:nvSpPr>
        <p:spPr>
          <a:xfrm rot="907748">
            <a:off x="17478" y="-511171"/>
            <a:ext cx="3735387" cy="1387475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3"/>
          <p:cNvSpPr/>
          <p:nvPr/>
        </p:nvSpPr>
        <p:spPr>
          <a:xfrm rot="907748">
            <a:off x="2146303" y="6589728"/>
            <a:ext cx="1981200" cy="536575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14"/>
          <p:cNvSpPr/>
          <p:nvPr/>
        </p:nvSpPr>
        <p:spPr>
          <a:xfrm rot="907748">
            <a:off x="3184527" y="-554038"/>
            <a:ext cx="6783388" cy="7826376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79" y="2922005"/>
            <a:ext cx="5064953" cy="1695631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30" y="959731"/>
            <a:ext cx="4658735" cy="5077623"/>
          </a:xfrm>
        </p:spPr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690" y="608030"/>
            <a:ext cx="1789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A695B-2ACF-4FD4-B905-C97577BBBB62}" type="datetimeFigureOut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2012-03-28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566" y="6176980"/>
            <a:ext cx="23923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240" y="300055"/>
            <a:ext cx="2287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99E4F-3D9E-4C54-B226-906D34437464}" type="slidenum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13694"/>
      </p:ext>
    </p:extLst>
  </p:cSld>
  <p:clrMapOvr>
    <a:masterClrMapping/>
  </p:clrMapOvr>
  <p:transition spd="slow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/>
          <p:cNvSpPr/>
          <p:nvPr/>
        </p:nvSpPr>
        <p:spPr>
          <a:xfrm rot="907748">
            <a:off x="-865188" y="850918"/>
            <a:ext cx="3614738" cy="6151563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12"/>
          <p:cNvSpPr/>
          <p:nvPr/>
        </p:nvSpPr>
        <p:spPr>
          <a:xfrm rot="907748">
            <a:off x="17478" y="-511171"/>
            <a:ext cx="3735387" cy="1387475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3"/>
          <p:cNvSpPr/>
          <p:nvPr/>
        </p:nvSpPr>
        <p:spPr>
          <a:xfrm rot="907748">
            <a:off x="2146303" y="6589728"/>
            <a:ext cx="1981200" cy="536575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14"/>
          <p:cNvSpPr/>
          <p:nvPr/>
        </p:nvSpPr>
        <p:spPr>
          <a:xfrm rot="907748">
            <a:off x="3184527" y="-554038"/>
            <a:ext cx="6783388" cy="7826376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79" y="2922005"/>
            <a:ext cx="5064953" cy="1695631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30" y="959731"/>
            <a:ext cx="4658735" cy="5077623"/>
          </a:xfrm>
        </p:spPr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690" y="608030"/>
            <a:ext cx="1789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A695B-2ACF-4FD4-B905-C97577BBBB62}" type="datetimeFigureOut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2012-03-28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566" y="6176980"/>
            <a:ext cx="23923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240" y="300055"/>
            <a:ext cx="2287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99E4F-3D9E-4C54-B226-906D34437464}" type="slidenum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13694"/>
      </p:ext>
    </p:extLst>
  </p:cSld>
  <p:clrMapOvr>
    <a:masterClrMapping/>
  </p:clrMapOvr>
  <p:transition spd="slow">
    <p:blinds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/>
          <p:cNvSpPr/>
          <p:nvPr/>
        </p:nvSpPr>
        <p:spPr>
          <a:xfrm rot="20707748">
            <a:off x="-896938" y="-623888"/>
            <a:ext cx="7286626" cy="60404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3"/>
          <p:cNvSpPr/>
          <p:nvPr/>
        </p:nvSpPr>
        <p:spPr>
          <a:xfrm rot="20707748">
            <a:off x="65090" y="5378451"/>
            <a:ext cx="7442200" cy="2476500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14"/>
          <p:cNvSpPr/>
          <p:nvPr/>
        </p:nvSpPr>
        <p:spPr>
          <a:xfrm rot="20707748">
            <a:off x="7661282" y="5459430"/>
            <a:ext cx="1708150" cy="1538287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15"/>
          <p:cNvSpPr/>
          <p:nvPr/>
        </p:nvSpPr>
        <p:spPr>
          <a:xfrm rot="20707748">
            <a:off x="6673857" y="-490535"/>
            <a:ext cx="3059113" cy="5810251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6" y="2231138"/>
            <a:ext cx="4818888" cy="1435608"/>
          </a:xfrm>
        </p:spPr>
        <p:txBody>
          <a:bodyPr/>
          <a:lstStyle>
            <a:lvl1pPr algn="r">
              <a:defRPr sz="4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90" y="5144604"/>
            <a:ext cx="3930375" cy="988131"/>
          </a:xfrm>
        </p:spPr>
        <p:txBody>
          <a:bodyPr/>
          <a:lstStyle>
            <a:lvl1pPr marL="0" indent="0" algn="r">
              <a:buNone/>
              <a:defRPr sz="18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 rot="20700000">
            <a:off x="7753350" y="5888056"/>
            <a:ext cx="1244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B24C136-ACAA-4032-A671-B9217ED4389F}" type="datetimeFigureOut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2012-03-28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 rot="20700000">
            <a:off x="4264025" y="6099192"/>
            <a:ext cx="3062288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 rot="20700000">
            <a:off x="7689853" y="5641992"/>
            <a:ext cx="1244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98C64A5-BE85-41FF-A8A8-77C581245332}" type="slidenum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35286"/>
      </p:ext>
    </p:extLst>
  </p:cSld>
  <p:clrMapOvr>
    <a:masterClrMapping/>
  </p:clrMapOvr>
  <p:transition spd="slow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52"/>
          <p:cNvSpPr/>
          <p:nvPr/>
        </p:nvSpPr>
        <p:spPr>
          <a:xfrm rot="20707748">
            <a:off x="-882648" y="-625473"/>
            <a:ext cx="7439025" cy="7343775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53"/>
          <p:cNvSpPr/>
          <p:nvPr/>
        </p:nvSpPr>
        <p:spPr>
          <a:xfrm rot="20707748">
            <a:off x="3236913" y="6275403"/>
            <a:ext cx="4387850" cy="1165225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54"/>
          <p:cNvSpPr/>
          <p:nvPr/>
        </p:nvSpPr>
        <p:spPr>
          <a:xfrm rot="20707748">
            <a:off x="7661282" y="5462593"/>
            <a:ext cx="1708150" cy="1535112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55"/>
          <p:cNvSpPr/>
          <p:nvPr/>
        </p:nvSpPr>
        <p:spPr>
          <a:xfrm rot="20707748">
            <a:off x="6667502" y="-490534"/>
            <a:ext cx="3065463" cy="5811838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6" y="2231138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3" y="1406872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6488" indent="0">
              <a:buNone/>
              <a:defRPr sz="2000" b="1"/>
            </a:lvl2pPr>
            <a:lvl3pPr marL="912979" indent="0">
              <a:buNone/>
              <a:defRPr sz="1800" b="1"/>
            </a:lvl3pPr>
            <a:lvl4pPr marL="1369470" indent="0">
              <a:buNone/>
              <a:defRPr sz="1600" b="1"/>
            </a:lvl4pPr>
            <a:lvl5pPr marL="1825958" indent="0">
              <a:buNone/>
              <a:defRPr sz="1600" b="1"/>
            </a:lvl5pPr>
            <a:lvl6pPr marL="2282449" indent="0">
              <a:buNone/>
              <a:defRPr sz="1600" b="1"/>
            </a:lvl6pPr>
            <a:lvl7pPr marL="2738938" indent="0">
              <a:buNone/>
              <a:defRPr sz="1600" b="1"/>
            </a:lvl7pPr>
            <a:lvl8pPr marL="3195420" indent="0">
              <a:buNone/>
              <a:defRPr sz="1600" b="1"/>
            </a:lvl8pPr>
            <a:lvl9pPr marL="3651916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7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26" y="687510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6488" indent="0">
              <a:buNone/>
              <a:defRPr sz="2000" b="1"/>
            </a:lvl2pPr>
            <a:lvl3pPr marL="912979" indent="0">
              <a:buNone/>
              <a:defRPr sz="1800" b="1"/>
            </a:lvl3pPr>
            <a:lvl4pPr marL="1369470" indent="0">
              <a:buNone/>
              <a:defRPr sz="1600" b="1"/>
            </a:lvl4pPr>
            <a:lvl5pPr marL="1825958" indent="0">
              <a:buNone/>
              <a:defRPr sz="1600" b="1"/>
            </a:lvl5pPr>
            <a:lvl6pPr marL="2282449" indent="0">
              <a:buNone/>
              <a:defRPr sz="1600" b="1"/>
            </a:lvl6pPr>
            <a:lvl7pPr marL="2738938" indent="0">
              <a:buNone/>
              <a:defRPr sz="1600" b="1"/>
            </a:lvl7pPr>
            <a:lvl8pPr marL="3195420" indent="0">
              <a:buNone/>
              <a:defRPr sz="1600" b="1"/>
            </a:lvl8pPr>
            <a:lvl9pPr marL="3651916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 rot="20700000">
            <a:off x="7753350" y="5888056"/>
            <a:ext cx="1244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8C12D3C1-8540-4B95-A5F5-8B1D514290D6}" type="datetimeFigureOut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2012-03-28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 rot="20700000">
            <a:off x="4051300" y="5495942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 rot="20700000">
            <a:off x="7689853" y="5641992"/>
            <a:ext cx="1244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2314C6E8-9678-4426-96C6-BC5DA7C7BD1B}" type="slidenum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861919"/>
      </p:ext>
    </p:extLst>
  </p:cSld>
  <p:clrMapOvr>
    <a:masterClrMapping/>
  </p:clrMapOvr>
  <p:transition spd="slow">
    <p:blinds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/>
          <p:cNvSpPr/>
          <p:nvPr/>
        </p:nvSpPr>
        <p:spPr>
          <a:xfrm rot="20707748">
            <a:off x="-896938" y="-623888"/>
            <a:ext cx="7286626" cy="60404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3"/>
          <p:cNvSpPr/>
          <p:nvPr/>
        </p:nvSpPr>
        <p:spPr>
          <a:xfrm rot="20707748">
            <a:off x="65090" y="5378451"/>
            <a:ext cx="7442200" cy="2476500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14"/>
          <p:cNvSpPr/>
          <p:nvPr/>
        </p:nvSpPr>
        <p:spPr>
          <a:xfrm rot="20707748">
            <a:off x="7661282" y="5459430"/>
            <a:ext cx="1708150" cy="1538287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15"/>
          <p:cNvSpPr/>
          <p:nvPr/>
        </p:nvSpPr>
        <p:spPr>
          <a:xfrm rot="20707748">
            <a:off x="6673857" y="-490535"/>
            <a:ext cx="3059113" cy="5810251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6" y="2231138"/>
            <a:ext cx="4818888" cy="1435608"/>
          </a:xfrm>
        </p:spPr>
        <p:txBody>
          <a:bodyPr/>
          <a:lstStyle>
            <a:lvl1pPr algn="r">
              <a:defRPr sz="4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90" y="5144604"/>
            <a:ext cx="3930375" cy="988131"/>
          </a:xfrm>
        </p:spPr>
        <p:txBody>
          <a:bodyPr/>
          <a:lstStyle>
            <a:lvl1pPr marL="0" indent="0" algn="r">
              <a:buNone/>
              <a:defRPr sz="18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 rot="20700000">
            <a:off x="7753350" y="5888056"/>
            <a:ext cx="1244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B24C136-ACAA-4032-A671-B9217ED4389F}" type="datetimeFigureOut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2012-03-28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 rot="20700000">
            <a:off x="4264025" y="6099192"/>
            <a:ext cx="3062288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 rot="20700000">
            <a:off x="7689853" y="5641992"/>
            <a:ext cx="1244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98C64A5-BE85-41FF-A8A8-77C581245332}" type="slidenum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35286"/>
      </p:ext>
    </p:extLst>
  </p:cSld>
  <p:clrMapOvr>
    <a:masterClrMapping/>
  </p:clrMapOvr>
  <p:transition spd="slow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/>
          <p:cNvSpPr/>
          <p:nvPr/>
        </p:nvSpPr>
        <p:spPr>
          <a:xfrm rot="20707748">
            <a:off x="-896938" y="-623888"/>
            <a:ext cx="7286626" cy="60404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3"/>
          <p:cNvSpPr/>
          <p:nvPr/>
        </p:nvSpPr>
        <p:spPr>
          <a:xfrm rot="20707748">
            <a:off x="65090" y="5378451"/>
            <a:ext cx="7442200" cy="2476500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14"/>
          <p:cNvSpPr/>
          <p:nvPr/>
        </p:nvSpPr>
        <p:spPr>
          <a:xfrm rot="20707748">
            <a:off x="7661282" y="5459430"/>
            <a:ext cx="1708150" cy="1538287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15"/>
          <p:cNvSpPr/>
          <p:nvPr/>
        </p:nvSpPr>
        <p:spPr>
          <a:xfrm rot="20707748">
            <a:off x="6673857" y="-490535"/>
            <a:ext cx="3059113" cy="5810251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6" y="2231138"/>
            <a:ext cx="4818888" cy="1435608"/>
          </a:xfrm>
        </p:spPr>
        <p:txBody>
          <a:bodyPr/>
          <a:lstStyle>
            <a:lvl1pPr algn="r">
              <a:defRPr sz="4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90" y="5144604"/>
            <a:ext cx="3930375" cy="988131"/>
          </a:xfrm>
        </p:spPr>
        <p:txBody>
          <a:bodyPr/>
          <a:lstStyle>
            <a:lvl1pPr marL="0" indent="0" algn="r">
              <a:buNone/>
              <a:defRPr sz="18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 rot="20700000">
            <a:off x="7753350" y="5888056"/>
            <a:ext cx="1244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B24C136-ACAA-4032-A671-B9217ED4389F}" type="datetimeFigureOut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2012-03-28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 rot="20700000">
            <a:off x="4264025" y="6099192"/>
            <a:ext cx="3062288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 rot="20700000">
            <a:off x="7689853" y="5641992"/>
            <a:ext cx="1244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98C64A5-BE85-41FF-A8A8-77C581245332}" type="slidenum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35286"/>
      </p:ext>
    </p:extLst>
  </p:cSld>
  <p:clrMapOvr>
    <a:masterClrMapping/>
  </p:clrMapOvr>
  <p:transition spd="slow">
    <p:blinds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 rot="900000">
            <a:off x="-533383" y="-979488"/>
            <a:ext cx="6672263" cy="6821488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5"/>
          <p:cNvSpPr/>
          <p:nvPr/>
        </p:nvSpPr>
        <p:spPr>
          <a:xfrm rot="900000">
            <a:off x="-284146" y="5969002"/>
            <a:ext cx="5300663" cy="1497013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16"/>
          <p:cNvSpPr/>
          <p:nvPr/>
        </p:nvSpPr>
        <p:spPr>
          <a:xfrm rot="900000">
            <a:off x="6931028" y="-242886"/>
            <a:ext cx="2433638" cy="1384301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17"/>
          <p:cNvSpPr/>
          <p:nvPr/>
        </p:nvSpPr>
        <p:spPr>
          <a:xfrm rot="900000">
            <a:off x="5899150" y="1282700"/>
            <a:ext cx="3843338" cy="61785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7" y="2744941"/>
            <a:ext cx="5036383" cy="1997131"/>
          </a:xfrm>
        </p:spPr>
        <p:txBody>
          <a:bodyPr anchor="t"/>
          <a:lstStyle>
            <a:lvl1pPr algn="r">
              <a:defRPr sz="4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31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6488" indent="0">
              <a:buNone/>
              <a:defRPr sz="2800"/>
            </a:lvl2pPr>
            <a:lvl3pPr marL="912979" indent="0">
              <a:buNone/>
              <a:defRPr sz="2400"/>
            </a:lvl3pPr>
            <a:lvl4pPr marL="1369470" indent="0">
              <a:buNone/>
              <a:defRPr sz="2000"/>
            </a:lvl4pPr>
            <a:lvl5pPr marL="1825958" indent="0">
              <a:buNone/>
              <a:defRPr sz="2000"/>
            </a:lvl5pPr>
            <a:lvl6pPr marL="2282449" indent="0">
              <a:buNone/>
              <a:defRPr sz="2000"/>
            </a:lvl6pPr>
            <a:lvl7pPr marL="2738938" indent="0">
              <a:buNone/>
              <a:defRPr sz="2000"/>
            </a:lvl7pPr>
            <a:lvl8pPr marL="3195420" indent="0">
              <a:buNone/>
              <a:defRPr sz="2000"/>
            </a:lvl8pPr>
            <a:lvl9pPr marL="3651916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91" y="4161126"/>
            <a:ext cx="4310915" cy="1203540"/>
          </a:xfrm>
        </p:spPr>
        <p:txBody>
          <a:bodyPr anchor="t"/>
          <a:lstStyle>
            <a:lvl1pPr marL="0" indent="0" algn="ctr">
              <a:buNone/>
              <a:defRPr sz="20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938" y="571517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752D558A-EA6A-40F4-B15F-88F865CD54C5}" type="datetimeFigureOut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2012-03-28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704" y="5162568"/>
            <a:ext cx="297656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913" y="390542"/>
            <a:ext cx="196215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D6704B7B-A32F-45BE-B06E-625FEBD9989F}" type="slidenum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162722"/>
      </p:ext>
    </p:extLst>
  </p:cSld>
  <p:clrMapOvr>
    <a:masterClrMapping/>
  </p:clrMapOvr>
  <p:transition spd="slow">
    <p:blinds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/>
          <p:cNvSpPr/>
          <p:nvPr/>
        </p:nvSpPr>
        <p:spPr>
          <a:xfrm rot="20707748">
            <a:off x="-896938" y="-623888"/>
            <a:ext cx="7286626" cy="60404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3"/>
          <p:cNvSpPr/>
          <p:nvPr/>
        </p:nvSpPr>
        <p:spPr>
          <a:xfrm rot="20707748">
            <a:off x="65090" y="5378451"/>
            <a:ext cx="7442200" cy="2476500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14"/>
          <p:cNvSpPr/>
          <p:nvPr/>
        </p:nvSpPr>
        <p:spPr>
          <a:xfrm rot="20707748">
            <a:off x="7661282" y="5459430"/>
            <a:ext cx="1708150" cy="1538287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15"/>
          <p:cNvSpPr/>
          <p:nvPr/>
        </p:nvSpPr>
        <p:spPr>
          <a:xfrm rot="20707748">
            <a:off x="6673857" y="-490535"/>
            <a:ext cx="3059113" cy="5810251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6" y="2231138"/>
            <a:ext cx="4818888" cy="1435608"/>
          </a:xfrm>
        </p:spPr>
        <p:txBody>
          <a:bodyPr/>
          <a:lstStyle>
            <a:lvl1pPr algn="r">
              <a:defRPr sz="4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90" y="5144604"/>
            <a:ext cx="3930375" cy="988131"/>
          </a:xfrm>
        </p:spPr>
        <p:txBody>
          <a:bodyPr/>
          <a:lstStyle>
            <a:lvl1pPr marL="0" indent="0" algn="r">
              <a:buNone/>
              <a:defRPr sz="18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 rot="20700000">
            <a:off x="7753350" y="5888056"/>
            <a:ext cx="1244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B24C136-ACAA-4032-A671-B9217ED4389F}" type="datetimeFigureOut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2012-03-28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 rot="20700000">
            <a:off x="4264025" y="6099192"/>
            <a:ext cx="3062288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 rot="20700000">
            <a:off x="7689853" y="5641992"/>
            <a:ext cx="1244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98C64A5-BE85-41FF-A8A8-77C581245332}" type="slidenum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35286"/>
      </p:ext>
    </p:extLst>
  </p:cSld>
  <p:clrMapOvr>
    <a:masterClrMapping/>
  </p:clrMapOvr>
  <p:transition spd="slow">
    <p:blinds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lajd tytuł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286000" y="3124202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286000" y="5003324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6488" indent="0" algn="ctr">
              <a:buNone/>
            </a:lvl2pPr>
            <a:lvl3pPr marL="912979" indent="0" algn="ctr">
              <a:buNone/>
            </a:lvl3pPr>
            <a:lvl4pPr marL="1369470" indent="0" algn="ctr">
              <a:buNone/>
            </a:lvl4pPr>
            <a:lvl5pPr marL="1825958" indent="0" algn="ctr">
              <a:buNone/>
            </a:lvl5pPr>
            <a:lvl6pPr marL="2282449" indent="0" algn="ctr">
              <a:buNone/>
            </a:lvl6pPr>
            <a:lvl7pPr marL="2738938" indent="0" algn="ctr">
              <a:buNone/>
            </a:lvl7pPr>
            <a:lvl8pPr marL="3195420" indent="0" algn="ctr">
              <a:buNone/>
            </a:lvl8pPr>
            <a:lvl9pPr marL="3651916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B0265DF-24AD-48D1-AE61-AE1E3F357AFD}" type="datetimeFigureOut">
              <a:rPr lang="pl-PL" smtClean="0">
                <a:solidFill>
                  <a:srgbClr val="575F6D"/>
                </a:solidFill>
              </a:rPr>
              <a:pPr/>
              <a:t>2012-03-28</a:t>
            </a:fld>
            <a:endParaRPr lang="pl-PL">
              <a:solidFill>
                <a:srgbClr val="575F6D"/>
              </a:solidFill>
            </a:endParaRPr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71" y="4181669"/>
            <a:ext cx="3657600" cy="384048"/>
          </a:xfrm>
        </p:spPr>
        <p:txBody>
          <a:bodyPr/>
          <a:lstStyle/>
          <a:p>
            <a:endParaRPr lang="pl-PL">
              <a:solidFill>
                <a:srgbClr val="575F6D"/>
              </a:solidFill>
            </a:endParaRPr>
          </a:p>
        </p:txBody>
      </p:sp>
      <p:sp>
        <p:nvSpPr>
          <p:cNvPr id="10" name="Prostokąt 9"/>
          <p:cNvSpPr/>
          <p:nvPr/>
        </p:nvSpPr>
        <p:spPr bwMode="auto">
          <a:xfrm>
            <a:off x="381000" y="2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Prostokąt 11"/>
          <p:cNvSpPr/>
          <p:nvPr/>
        </p:nvSpPr>
        <p:spPr bwMode="auto">
          <a:xfrm>
            <a:off x="276336" y="2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Prostokąt 13"/>
          <p:cNvSpPr/>
          <p:nvPr/>
        </p:nvSpPr>
        <p:spPr bwMode="auto">
          <a:xfrm>
            <a:off x="990602" y="2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Prostokąt 18"/>
          <p:cNvSpPr/>
          <p:nvPr/>
        </p:nvSpPr>
        <p:spPr bwMode="auto">
          <a:xfrm>
            <a:off x="1141320" y="2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106344" y="2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91" tIns="45648" rIns="91291" bIns="45648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Łącznik prosty 17"/>
          <p:cNvSpPr>
            <a:spLocks noChangeShapeType="1"/>
          </p:cNvSpPr>
          <p:nvPr/>
        </p:nvSpPr>
        <p:spPr bwMode="auto">
          <a:xfrm>
            <a:off x="914400" y="2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91" tIns="45648" rIns="91291" bIns="45648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854112" y="2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91" tIns="45648" rIns="91291" bIns="45648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2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91" tIns="45648" rIns="91291" bIns="45648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066800" y="2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91" tIns="45648" rIns="91291" bIns="45648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Łącznik prosty 21"/>
          <p:cNvSpPr>
            <a:spLocks noChangeShapeType="1"/>
          </p:cNvSpPr>
          <p:nvPr/>
        </p:nvSpPr>
        <p:spPr bwMode="auto">
          <a:xfrm>
            <a:off x="9113856" y="2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91" tIns="45648" rIns="91291" bIns="45648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Prostokąt 26"/>
          <p:cNvSpPr/>
          <p:nvPr/>
        </p:nvSpPr>
        <p:spPr bwMode="auto">
          <a:xfrm>
            <a:off x="1219200" y="2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Elipsa 20"/>
          <p:cNvSpPr/>
          <p:nvPr/>
        </p:nvSpPr>
        <p:spPr bwMode="auto">
          <a:xfrm>
            <a:off x="609602" y="3429001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Elipsa 22"/>
          <p:cNvSpPr/>
          <p:nvPr/>
        </p:nvSpPr>
        <p:spPr bwMode="auto">
          <a:xfrm>
            <a:off x="1309636" y="4866753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3"/>
            <a:ext cx="137160" cy="137161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Elipsa 25"/>
          <p:cNvSpPr/>
          <p:nvPr/>
        </p:nvSpPr>
        <p:spPr bwMode="auto">
          <a:xfrm>
            <a:off x="1664212" y="5788156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Elipsa 24"/>
          <p:cNvSpPr/>
          <p:nvPr/>
        </p:nvSpPr>
        <p:spPr>
          <a:xfrm>
            <a:off x="1905002" y="4495804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BBCDB10-E2CE-4F47-ACE3-10DDEC6671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92F7-0975-4E7D-AC6A-6954FA0AED20}" type="datetimeFigureOut">
              <a:rPr lang="pl-PL" smtClean="0"/>
              <a:t>2012-03-28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BB30-41D8-4D63-ACED-7C222117A6CD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9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1"/>
            <a:ext cx="6248400" cy="1566863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4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9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4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9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4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9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3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63FDE-04F1-4768-8ECB-CBF3CF070328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43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81003"/>
            <a:ext cx="8229600" cy="13716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981202"/>
            <a:ext cx="40386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2"/>
            <a:ext cx="40386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ECBEB-6412-48AD-BD15-D082FD9FA2A2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19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23ECB-513B-4EA1-9C99-42609D613779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115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ytuł i tekst nad zawartości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2481" y="231865"/>
            <a:ext cx="7806240" cy="103258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72481" y="1448792"/>
            <a:ext cx="7806240" cy="2248076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72481" y="3835125"/>
            <a:ext cx="7806240" cy="2249516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35039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188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188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ytuł, clipart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381002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iektu clipart 2"/>
          <p:cNvSpPr>
            <a:spLocks noGrp="1"/>
          </p:cNvSpPr>
          <p:nvPr>
            <p:ph type="clipArt" sz="half" idx="1"/>
          </p:nvPr>
        </p:nvSpPr>
        <p:spPr>
          <a:xfrm>
            <a:off x="1062038" y="1766890"/>
            <a:ext cx="3808412" cy="4113211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22852" y="1766890"/>
            <a:ext cx="3808413" cy="411321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4824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4824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CEFF0-B87F-4397-A293-93F9B917D9CC}" type="slidenum">
              <a:rPr lang="pl-PL">
                <a:solidFill>
                  <a:srgbClr val="4824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482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85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ytuł, clipart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381002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iektu clipart 2"/>
          <p:cNvSpPr>
            <a:spLocks noGrp="1"/>
          </p:cNvSpPr>
          <p:nvPr>
            <p:ph type="clipArt" sz="half" idx="1"/>
          </p:nvPr>
        </p:nvSpPr>
        <p:spPr>
          <a:xfrm>
            <a:off x="1062038" y="1766890"/>
            <a:ext cx="3808412" cy="4113211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22852" y="1766890"/>
            <a:ext cx="3808413" cy="411321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4824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4824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CEFF0-B87F-4397-A293-93F9B917D9CC}" type="slidenum">
              <a:rPr lang="pl-PL">
                <a:solidFill>
                  <a:srgbClr val="4824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482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854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ytuł, clipart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381002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iektu clipart 2"/>
          <p:cNvSpPr>
            <a:spLocks noGrp="1"/>
          </p:cNvSpPr>
          <p:nvPr>
            <p:ph type="clipArt" sz="half" idx="1"/>
          </p:nvPr>
        </p:nvSpPr>
        <p:spPr>
          <a:xfrm>
            <a:off x="1062038" y="1766890"/>
            <a:ext cx="3808412" cy="4113211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22852" y="1766890"/>
            <a:ext cx="3808413" cy="411321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4824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4824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CEFF0-B87F-4397-A293-93F9B917D9CC}" type="slidenum">
              <a:rPr lang="pl-PL">
                <a:solidFill>
                  <a:srgbClr val="4824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482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854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ytuł, clipart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381002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iektu clipart 2"/>
          <p:cNvSpPr>
            <a:spLocks noGrp="1"/>
          </p:cNvSpPr>
          <p:nvPr>
            <p:ph type="clipArt" sz="half" idx="1"/>
          </p:nvPr>
        </p:nvSpPr>
        <p:spPr>
          <a:xfrm>
            <a:off x="1062038" y="1766890"/>
            <a:ext cx="3808412" cy="4113211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22852" y="1766890"/>
            <a:ext cx="3808413" cy="411321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4824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4824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CEFF0-B87F-4397-A293-93F9B917D9CC}" type="slidenum">
              <a:rPr lang="pl-PL">
                <a:solidFill>
                  <a:srgbClr val="4824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482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85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92F7-0975-4E7D-AC6A-6954FA0AED20}" type="datetimeFigureOut">
              <a:rPr lang="pl-PL" smtClean="0"/>
              <a:t>2012-03-28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BB30-41D8-4D63-ACED-7C222117A6CD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34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4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6488" indent="0">
              <a:buNone/>
              <a:defRPr sz="2000" b="1"/>
            </a:lvl2pPr>
            <a:lvl3pPr marL="912979" indent="0">
              <a:buNone/>
              <a:defRPr sz="1800" b="1"/>
            </a:lvl3pPr>
            <a:lvl4pPr marL="1369470" indent="0">
              <a:buNone/>
              <a:defRPr sz="1600" b="1"/>
            </a:lvl4pPr>
            <a:lvl5pPr marL="1825958" indent="0">
              <a:buNone/>
              <a:defRPr sz="1600" b="1"/>
            </a:lvl5pPr>
            <a:lvl6pPr marL="2282449" indent="0">
              <a:buNone/>
              <a:defRPr sz="1600" b="1"/>
            </a:lvl6pPr>
            <a:lvl7pPr marL="2738938" indent="0">
              <a:buNone/>
              <a:defRPr sz="1600" b="1"/>
            </a:lvl7pPr>
            <a:lvl8pPr marL="3195420" indent="0">
              <a:buNone/>
              <a:defRPr sz="1600" b="1"/>
            </a:lvl8pPr>
            <a:lvl9pPr marL="3651916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6488" indent="0">
              <a:buNone/>
              <a:defRPr sz="2000" b="1"/>
            </a:lvl2pPr>
            <a:lvl3pPr marL="912979" indent="0">
              <a:buNone/>
              <a:defRPr sz="1800" b="1"/>
            </a:lvl3pPr>
            <a:lvl4pPr marL="1369470" indent="0">
              <a:buNone/>
              <a:defRPr sz="1600" b="1"/>
            </a:lvl4pPr>
            <a:lvl5pPr marL="1825958" indent="0">
              <a:buNone/>
              <a:defRPr sz="1600" b="1"/>
            </a:lvl5pPr>
            <a:lvl6pPr marL="2282449" indent="0">
              <a:buNone/>
              <a:defRPr sz="1600" b="1"/>
            </a:lvl6pPr>
            <a:lvl7pPr marL="2738938" indent="0">
              <a:buNone/>
              <a:defRPr sz="1600" b="1"/>
            </a:lvl7pPr>
            <a:lvl8pPr marL="3195420" indent="0">
              <a:buNone/>
              <a:defRPr sz="1600" b="1"/>
            </a:lvl8pPr>
            <a:lvl9pPr marL="3651916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92F7-0975-4E7D-AC6A-6954FA0AED20}" type="datetimeFigureOut">
              <a:rPr lang="pl-PL" smtClean="0"/>
              <a:t>2012-03-28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BB30-41D8-4D63-ACED-7C222117A6C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92F7-0975-4E7D-AC6A-6954FA0AED20}" type="datetimeFigureOut">
              <a:rPr lang="pl-PL" smtClean="0"/>
              <a:t>2012-03-28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BB30-41D8-4D63-ACED-7C222117A6CD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92F7-0975-4E7D-AC6A-6954FA0AED20}" type="datetimeFigureOut">
              <a:rPr lang="pl-PL" smtClean="0"/>
              <a:t>2012-03-28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BB30-41D8-4D63-ACED-7C222117A6C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2" y="1676402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2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92F7-0975-4E7D-AC6A-6954FA0AED20}" type="datetimeFigureOut">
              <a:rPr lang="pl-PL" smtClean="0"/>
              <a:t>2012-03-28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BB30-41D8-4D63-ACED-7C222117A6CD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2"/>
            <a:ext cx="3276600" cy="3505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48" rIns="91291" bIns="45648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2" y="1676402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2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6488" indent="0">
              <a:buNone/>
              <a:defRPr sz="2800"/>
            </a:lvl2pPr>
            <a:lvl3pPr marL="912979" indent="0">
              <a:buNone/>
              <a:defRPr sz="2400"/>
            </a:lvl3pPr>
            <a:lvl4pPr marL="1369470" indent="0">
              <a:buNone/>
              <a:defRPr sz="2000"/>
            </a:lvl4pPr>
            <a:lvl5pPr marL="1825958" indent="0">
              <a:buNone/>
              <a:defRPr sz="2000"/>
            </a:lvl5pPr>
            <a:lvl6pPr marL="2282449" indent="0">
              <a:buNone/>
              <a:defRPr sz="2000"/>
            </a:lvl6pPr>
            <a:lvl7pPr marL="2738938" indent="0">
              <a:buNone/>
              <a:defRPr sz="2000"/>
            </a:lvl7pPr>
            <a:lvl8pPr marL="3195420" indent="0">
              <a:buNone/>
              <a:defRPr sz="2000"/>
            </a:lvl8pPr>
            <a:lvl9pPr marL="3651916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2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92F7-0975-4E7D-AC6A-6954FA0AED20}" type="datetimeFigureOut">
              <a:rPr lang="pl-PL" smtClean="0"/>
              <a:t>2012-03-28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BB30-41D8-4D63-ACED-7C222117A6C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5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1"/>
            <a:ext cx="6400800" cy="685801"/>
          </a:xfrm>
          <a:prstGeom prst="rect">
            <a:avLst/>
          </a:prstGeom>
        </p:spPr>
        <p:txBody>
          <a:bodyPr vert="horz" lIns="91291" tIns="45648" rIns="91291" bIns="45648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15"/>
            <a:ext cx="6400800" cy="3429001"/>
          </a:xfrm>
          <a:prstGeom prst="rect">
            <a:avLst/>
          </a:prstGeom>
        </p:spPr>
        <p:txBody>
          <a:bodyPr vert="horz" lIns="91291" tIns="45648" rIns="91291" bIns="45648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1" y="6356367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291" tIns="45648" rIns="91291" bIns="45648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76E92F7-0975-4E7D-AC6A-6954FA0AED20}" type="datetimeFigureOut">
              <a:rPr lang="pl-PL" smtClean="0"/>
              <a:t>2012-03-28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67"/>
            <a:ext cx="32004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41"/>
            <a:ext cx="2133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EE3FBB30-41D8-4D63-ACED-7C222117A6CD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2979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3887" algn="l" defTabSz="912979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1796" indent="-228245" algn="l" defTabSz="912979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1227" indent="-228245" algn="l" defTabSz="912979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597712" indent="-228245" algn="l" defTabSz="912979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4204" indent="-228245" algn="l" defTabSz="912979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0692" indent="-228245" algn="l" defTabSz="912979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83" indent="-228245" algn="l" defTabSz="912979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73" indent="-228245" algn="l" defTabSz="912979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0162" indent="-228245" algn="l" defTabSz="912979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can1080Base.png"/>
          <p:cNvPicPr>
            <a:picLocks noChangeAspect="1"/>
          </p:cNvPicPr>
          <p:nvPr/>
        </p:nvPicPr>
        <p:blipFill>
          <a:blip r:embed="rId3">
            <a:lum brigh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893" y="2807493"/>
            <a:ext cx="5321300" cy="1839913"/>
          </a:xfrm>
          <a:prstGeom prst="rect">
            <a:avLst/>
          </a:prstGeom>
        </p:spPr>
        <p:txBody>
          <a:bodyPr vert="horz" lIns="91291" tIns="45648" rIns="91291" bIns="45648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6" y="990601"/>
            <a:ext cx="5027613" cy="4783139"/>
          </a:xfrm>
          <a:prstGeom prst="rect">
            <a:avLst/>
          </a:prstGeom>
        </p:spPr>
        <p:txBody>
          <a:bodyPr vert="horz" lIns="91291" tIns="45648" rIns="91291" bIns="45648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17"/>
            <a:ext cx="15240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D9FFA680-ACF2-4BD0-98F5-0BBF9B7F4B55}" type="datetimeFigureOut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2012-03-28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17"/>
            <a:ext cx="31242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790" y="531830"/>
            <a:ext cx="2133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433886-20E5-492E-BD05-7EFB0B923286}" type="slidenum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4557" indent="-364557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29114" indent="-364557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5259" indent="-31859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69470" indent="-27262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2094" indent="-27262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17257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1150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5043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38938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can1080Base.png"/>
          <p:cNvPicPr>
            <a:picLocks noChangeAspect="1"/>
          </p:cNvPicPr>
          <p:nvPr/>
        </p:nvPicPr>
        <p:blipFill>
          <a:blip r:embed="rId3">
            <a:lum brigh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893" y="2807493"/>
            <a:ext cx="5321300" cy="1839913"/>
          </a:xfrm>
          <a:prstGeom prst="rect">
            <a:avLst/>
          </a:prstGeom>
        </p:spPr>
        <p:txBody>
          <a:bodyPr vert="horz" lIns="91291" tIns="45648" rIns="91291" bIns="45648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6" y="990601"/>
            <a:ext cx="5027613" cy="4783139"/>
          </a:xfrm>
          <a:prstGeom prst="rect">
            <a:avLst/>
          </a:prstGeom>
        </p:spPr>
        <p:txBody>
          <a:bodyPr vert="horz" lIns="91291" tIns="45648" rIns="91291" bIns="45648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17"/>
            <a:ext cx="15240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D9FFA680-ACF2-4BD0-98F5-0BBF9B7F4B55}" type="datetimeFigureOut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2012-03-28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17"/>
            <a:ext cx="31242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790" y="531830"/>
            <a:ext cx="2133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433886-20E5-492E-BD05-7EFB0B923286}" type="slidenum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4557" indent="-364557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29114" indent="-364557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5259" indent="-31859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69470" indent="-27262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2094" indent="-27262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17257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1150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5043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38938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can1080Base.png"/>
          <p:cNvPicPr>
            <a:picLocks noChangeAspect="1"/>
          </p:cNvPicPr>
          <p:nvPr/>
        </p:nvPicPr>
        <p:blipFill>
          <a:blip r:embed="rId3">
            <a:lum brigh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893" y="2807493"/>
            <a:ext cx="5321300" cy="1839913"/>
          </a:xfrm>
          <a:prstGeom prst="rect">
            <a:avLst/>
          </a:prstGeom>
        </p:spPr>
        <p:txBody>
          <a:bodyPr vert="horz" lIns="91291" tIns="45648" rIns="91291" bIns="45648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6" y="990601"/>
            <a:ext cx="5027613" cy="4783139"/>
          </a:xfrm>
          <a:prstGeom prst="rect">
            <a:avLst/>
          </a:prstGeom>
        </p:spPr>
        <p:txBody>
          <a:bodyPr vert="horz" lIns="91291" tIns="45648" rIns="91291" bIns="45648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17"/>
            <a:ext cx="15240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D9FFA680-ACF2-4BD0-98F5-0BBF9B7F4B55}" type="datetimeFigureOut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2012-03-28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17"/>
            <a:ext cx="31242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790" y="531830"/>
            <a:ext cx="2133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433886-20E5-492E-BD05-7EFB0B923286}" type="slidenum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4557" indent="-364557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29114" indent="-364557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5259" indent="-31859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69470" indent="-27262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2094" indent="-27262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17257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1150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5043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38938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can1080Base.png"/>
          <p:cNvPicPr>
            <a:picLocks noChangeAspect="1"/>
          </p:cNvPicPr>
          <p:nvPr/>
        </p:nvPicPr>
        <p:blipFill>
          <a:blip r:embed="rId3">
            <a:lum brigh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893" y="2807493"/>
            <a:ext cx="5321300" cy="1839913"/>
          </a:xfrm>
          <a:prstGeom prst="rect">
            <a:avLst/>
          </a:prstGeom>
        </p:spPr>
        <p:txBody>
          <a:bodyPr vert="horz" lIns="91291" tIns="45648" rIns="91291" bIns="45648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6" y="990601"/>
            <a:ext cx="5027613" cy="4783139"/>
          </a:xfrm>
          <a:prstGeom prst="rect">
            <a:avLst/>
          </a:prstGeom>
        </p:spPr>
        <p:txBody>
          <a:bodyPr vert="horz" lIns="91291" tIns="45648" rIns="91291" bIns="45648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17"/>
            <a:ext cx="15240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D9FFA680-ACF2-4BD0-98F5-0BBF9B7F4B55}" type="datetimeFigureOut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2012-03-28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17"/>
            <a:ext cx="31242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790" y="531830"/>
            <a:ext cx="2133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433886-20E5-492E-BD05-7EFB0B923286}" type="slidenum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4557" indent="-364557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29114" indent="-364557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5259" indent="-31859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69470" indent="-27262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2094" indent="-27262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17257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1150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5043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38938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can1080Base.png"/>
          <p:cNvPicPr>
            <a:picLocks noChangeAspect="1"/>
          </p:cNvPicPr>
          <p:nvPr/>
        </p:nvPicPr>
        <p:blipFill>
          <a:blip r:embed="rId3">
            <a:lum brigh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893" y="2807493"/>
            <a:ext cx="5321300" cy="1839913"/>
          </a:xfrm>
          <a:prstGeom prst="rect">
            <a:avLst/>
          </a:prstGeom>
        </p:spPr>
        <p:txBody>
          <a:bodyPr vert="horz" lIns="91291" tIns="45648" rIns="91291" bIns="45648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6" y="990601"/>
            <a:ext cx="5027613" cy="4783139"/>
          </a:xfrm>
          <a:prstGeom prst="rect">
            <a:avLst/>
          </a:prstGeom>
        </p:spPr>
        <p:txBody>
          <a:bodyPr vert="horz" lIns="91291" tIns="45648" rIns="91291" bIns="45648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17"/>
            <a:ext cx="15240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D9FFA680-ACF2-4BD0-98F5-0BBF9B7F4B55}" type="datetimeFigureOut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2012-03-28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17"/>
            <a:ext cx="31242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790" y="531830"/>
            <a:ext cx="2133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433886-20E5-492E-BD05-7EFB0B923286}" type="slidenum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4557" indent="-364557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29114" indent="-364557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5259" indent="-31859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69470" indent="-27262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2094" indent="-27262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17257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1150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5043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38938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can1080Base.png"/>
          <p:cNvPicPr>
            <a:picLocks noChangeAspect="1"/>
          </p:cNvPicPr>
          <p:nvPr/>
        </p:nvPicPr>
        <p:blipFill>
          <a:blip r:embed="rId3">
            <a:lum brigh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893" y="2807493"/>
            <a:ext cx="5321300" cy="1839913"/>
          </a:xfrm>
          <a:prstGeom prst="rect">
            <a:avLst/>
          </a:prstGeom>
        </p:spPr>
        <p:txBody>
          <a:bodyPr vert="horz" lIns="91291" tIns="45648" rIns="91291" bIns="45648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6" y="990601"/>
            <a:ext cx="5027613" cy="4783139"/>
          </a:xfrm>
          <a:prstGeom prst="rect">
            <a:avLst/>
          </a:prstGeom>
        </p:spPr>
        <p:txBody>
          <a:bodyPr vert="horz" lIns="91291" tIns="45648" rIns="91291" bIns="45648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17"/>
            <a:ext cx="15240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D9FFA680-ACF2-4BD0-98F5-0BBF9B7F4B55}" type="datetimeFigureOut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2012-03-28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17"/>
            <a:ext cx="31242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790" y="531830"/>
            <a:ext cx="2133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433886-20E5-492E-BD05-7EFB0B923286}" type="slidenum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4557" indent="-364557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29114" indent="-364557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5259" indent="-31859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69470" indent="-27262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2094" indent="-27262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17257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1150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5043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38938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can1080Base.png"/>
          <p:cNvPicPr>
            <a:picLocks noChangeAspect="1"/>
          </p:cNvPicPr>
          <p:nvPr/>
        </p:nvPicPr>
        <p:blipFill>
          <a:blip r:embed="rId3">
            <a:lum brigh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893" y="2807493"/>
            <a:ext cx="5321300" cy="1839913"/>
          </a:xfrm>
          <a:prstGeom prst="rect">
            <a:avLst/>
          </a:prstGeom>
        </p:spPr>
        <p:txBody>
          <a:bodyPr vert="horz" lIns="91291" tIns="45648" rIns="91291" bIns="45648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6" y="990601"/>
            <a:ext cx="5027613" cy="4783139"/>
          </a:xfrm>
          <a:prstGeom prst="rect">
            <a:avLst/>
          </a:prstGeom>
        </p:spPr>
        <p:txBody>
          <a:bodyPr vert="horz" lIns="91291" tIns="45648" rIns="91291" bIns="45648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17"/>
            <a:ext cx="15240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D9FFA680-ACF2-4BD0-98F5-0BBF9B7F4B55}" type="datetimeFigureOut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2012-03-28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17"/>
            <a:ext cx="31242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790" y="531830"/>
            <a:ext cx="2133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433886-20E5-492E-BD05-7EFB0B923286}" type="slidenum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4557" indent="-364557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29114" indent="-364557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5259" indent="-31859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69470" indent="-27262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2094" indent="-27262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17257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1150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5043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38938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can1080Base.png"/>
          <p:cNvPicPr>
            <a:picLocks noChangeAspect="1"/>
          </p:cNvPicPr>
          <p:nvPr/>
        </p:nvPicPr>
        <p:blipFill>
          <a:blip r:embed="rId3">
            <a:lum brigh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893" y="2807493"/>
            <a:ext cx="5321300" cy="1839913"/>
          </a:xfrm>
          <a:prstGeom prst="rect">
            <a:avLst/>
          </a:prstGeom>
        </p:spPr>
        <p:txBody>
          <a:bodyPr vert="horz" lIns="91291" tIns="45648" rIns="91291" bIns="45648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6" y="990601"/>
            <a:ext cx="5027613" cy="4783139"/>
          </a:xfrm>
          <a:prstGeom prst="rect">
            <a:avLst/>
          </a:prstGeom>
        </p:spPr>
        <p:txBody>
          <a:bodyPr vert="horz" lIns="91291" tIns="45648" rIns="91291" bIns="45648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17"/>
            <a:ext cx="15240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D9FFA680-ACF2-4BD0-98F5-0BBF9B7F4B55}" type="datetimeFigureOut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2012-03-28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17"/>
            <a:ext cx="31242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790" y="531830"/>
            <a:ext cx="2133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433886-20E5-492E-BD05-7EFB0B923286}" type="slidenum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4557" indent="-364557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29114" indent="-364557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5259" indent="-31859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69470" indent="-27262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2094" indent="-27262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17257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1150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5043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38938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can1080Base.png"/>
          <p:cNvPicPr>
            <a:picLocks noChangeAspect="1"/>
          </p:cNvPicPr>
          <p:nvPr/>
        </p:nvPicPr>
        <p:blipFill>
          <a:blip r:embed="rId3">
            <a:lum brigh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893" y="2807493"/>
            <a:ext cx="5321300" cy="1839913"/>
          </a:xfrm>
          <a:prstGeom prst="rect">
            <a:avLst/>
          </a:prstGeom>
        </p:spPr>
        <p:txBody>
          <a:bodyPr vert="horz" lIns="91291" tIns="45648" rIns="91291" bIns="45648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6" y="990601"/>
            <a:ext cx="5027613" cy="4783139"/>
          </a:xfrm>
          <a:prstGeom prst="rect">
            <a:avLst/>
          </a:prstGeom>
        </p:spPr>
        <p:txBody>
          <a:bodyPr vert="horz" lIns="91291" tIns="45648" rIns="91291" bIns="45648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17"/>
            <a:ext cx="15240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D9FFA680-ACF2-4BD0-98F5-0BBF9B7F4B55}" type="datetimeFigureOut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2012-03-28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17"/>
            <a:ext cx="31242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790" y="531830"/>
            <a:ext cx="2133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433886-20E5-492E-BD05-7EFB0B923286}" type="slidenum">
              <a:rPr lang="pl-PL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4557" indent="-364557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29114" indent="-364557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5259" indent="-31859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69470" indent="-27262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2094" indent="-272623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17257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1150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5043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38938" indent="-228245" algn="l" defTabSz="912979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8763000" y="2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91" tIns="45648" rIns="91291" bIns="45648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40"/>
            <a:ext cx="7467600" cy="1143000"/>
          </a:xfrm>
          <a:prstGeom prst="rect">
            <a:avLst/>
          </a:prstGeom>
        </p:spPr>
        <p:txBody>
          <a:bodyPr vert="horz" lIns="91291" tIns="45648" rIns="91291" bIns="45648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 lIns="91291" tIns="45648" rIns="91291" bIns="45648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 rot="5400000">
            <a:off x="7589522" y="1081851"/>
            <a:ext cx="2011680" cy="384048"/>
          </a:xfrm>
          <a:prstGeom prst="rect">
            <a:avLst/>
          </a:prstGeom>
        </p:spPr>
        <p:txBody>
          <a:bodyPr vert="horz" lIns="91291" tIns="45648" rIns="91291" bIns="45648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B0265DF-24AD-48D1-AE61-AE1E3F357AFD}" type="datetimeFigureOut">
              <a:rPr lang="pl-PL" smtClean="0">
                <a:solidFill>
                  <a:srgbClr val="575F6D"/>
                </a:solidFill>
              </a:rPr>
              <a:pPr/>
              <a:t>2012-03-28</a:t>
            </a:fld>
            <a:endParaRPr lang="pl-PL">
              <a:solidFill>
                <a:srgbClr val="575F6D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3"/>
            <a:ext cx="3200400" cy="365760"/>
          </a:xfrm>
          <a:prstGeom prst="rect">
            <a:avLst/>
          </a:prstGeom>
        </p:spPr>
        <p:txBody>
          <a:bodyPr vert="horz" lIns="91291" tIns="45648" rIns="91291" bIns="45648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>
              <a:solidFill>
                <a:srgbClr val="575F6D"/>
              </a:solidFill>
            </a:endParaRPr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76200" y="2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91" tIns="45648" rIns="91291" bIns="45648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991600" y="2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91" tIns="45648" rIns="91291" bIns="45648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Prostokąt 9"/>
          <p:cNvSpPr/>
          <p:nvPr/>
        </p:nvSpPr>
        <p:spPr bwMode="auto">
          <a:xfrm>
            <a:off x="8839200" y="2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15400" y="2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91" tIns="45648" rIns="91291" bIns="45648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lIns="91291" tIns="45648" rIns="91291" bIns="45648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BBCDB10-E2CE-4F47-ACE3-10DDEC6671A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3887" indent="-273887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084" indent="-273887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indent="-182595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6873" indent="-182595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0766" indent="-182595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4661" indent="-182595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08556" indent="-182595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2449" indent="-182595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56343" indent="-182595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2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1" tIns="45648" rIns="91291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2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37E741-CA35-4492-9418-B93917220356}" type="slidenum">
              <a:rPr lang="pl-P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64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29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6947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59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367" indent="-34236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796" indent="-28530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227" indent="-22824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712" indent="-22824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204" indent="-2282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0692" indent="-2282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7183" indent="-2282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3673" indent="-2282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0162" indent="-2282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3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1" tIns="45648" rIns="91291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2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1" tIns="45648" rIns="91291" bIns="45648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1" tIns="45648" rIns="91291" bIns="45648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1" tIns="45648" rIns="91291" bIns="45648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10F776-B330-4865-BF1C-0C80883448D8}" type="slidenum">
              <a:rPr lang="pl-PL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64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29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6947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59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367" indent="-34236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796" indent="-285307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1227" indent="-22824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597712" indent="-22824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4204" indent="-22824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0692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67183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3673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0162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pl-PL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3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1" tIns="45648" rIns="91291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2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1" tIns="45648" rIns="91291" bIns="45648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1" tIns="45648" rIns="91291" bIns="45648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1" tIns="45648" rIns="91291" bIns="45648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10F776-B330-4865-BF1C-0C80883448D8}" type="slidenum">
              <a:rPr lang="pl-PL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64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29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6947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59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367" indent="-34236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796" indent="-285307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1227" indent="-22824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597712" indent="-22824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4204" indent="-22824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0692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67183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3673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0162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pl-PL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3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1" tIns="45648" rIns="91291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2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1" tIns="45648" rIns="91291" bIns="45648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1" tIns="45648" rIns="91291" bIns="45648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1" tIns="45648" rIns="91291" bIns="45648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10F776-B330-4865-BF1C-0C80883448D8}" type="slidenum">
              <a:rPr lang="pl-PL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64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29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6947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59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367" indent="-34236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796" indent="-285307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1227" indent="-22824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597712" indent="-22824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4204" indent="-22824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0692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67183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3673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0162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pl-PL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1169403"/>
            <a:ext cx="9144000" cy="1046990"/>
          </a:xfrm>
          <a:prstGeom prst="roundRect">
            <a:avLst>
              <a:gd name="adj" fmla="val 134"/>
            </a:avLst>
          </a:prstGeom>
          <a:gradFill rotWithShape="0">
            <a:gsLst>
              <a:gs pos="0">
                <a:srgbClr val="FFFFFF"/>
              </a:gs>
              <a:gs pos="100000">
                <a:srgbClr val="99CCFF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849" tIns="41425" rIns="82849" bIns="41425" anchor="ctr"/>
          <a:lstStyle/>
          <a:p>
            <a:pPr defTabSz="4070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 rot="10800000">
            <a:off x="0" y="1454"/>
            <a:ext cx="9144000" cy="1189565"/>
          </a:xfrm>
          <a:prstGeom prst="roundRect">
            <a:avLst>
              <a:gd name="adj" fmla="val 120"/>
            </a:avLst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849" tIns="41425" rIns="82849" bIns="41425" anchor="ctr"/>
          <a:lstStyle/>
          <a:p>
            <a:pPr defTabSz="4070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2" name="AutoShape 3"/>
          <p:cNvSpPr>
            <a:spLocks noChangeArrowheads="1"/>
          </p:cNvSpPr>
          <p:nvPr/>
        </p:nvSpPr>
        <p:spPr bwMode="auto">
          <a:xfrm>
            <a:off x="0" y="6028477"/>
            <a:ext cx="9144000" cy="829527"/>
          </a:xfrm>
          <a:prstGeom prst="roundRect">
            <a:avLst>
              <a:gd name="adj" fmla="val 171"/>
            </a:avLst>
          </a:prstGeom>
          <a:gradFill rotWithShape="0">
            <a:gsLst>
              <a:gs pos="0">
                <a:srgbClr val="FFFFFF"/>
              </a:gs>
              <a:gs pos="100000">
                <a:srgbClr val="4C1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849" tIns="41425" rIns="82849" bIns="41425" anchor="ctr"/>
          <a:lstStyle/>
          <a:p>
            <a:pPr defTabSz="4070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3" name="Freeform 4"/>
          <p:cNvSpPr>
            <a:spLocks noChangeArrowheads="1"/>
          </p:cNvSpPr>
          <p:nvPr/>
        </p:nvSpPr>
        <p:spPr bwMode="auto">
          <a:xfrm>
            <a:off x="3964322" y="6126403"/>
            <a:ext cx="5176800" cy="481010"/>
          </a:xfrm>
          <a:custGeom>
            <a:avLst/>
            <a:gdLst>
              <a:gd name="T0" fmla="*/ 485608 w 15854"/>
              <a:gd name="T1" fmla="*/ 282955 h 1471"/>
              <a:gd name="T2" fmla="*/ 803827 w 15854"/>
              <a:gd name="T3" fmla="*/ 212306 h 1471"/>
              <a:gd name="T4" fmla="*/ 1566256 w 15854"/>
              <a:gd name="T5" fmla="*/ 135530 h 1471"/>
              <a:gd name="T6" fmla="*/ 1523419 w 15854"/>
              <a:gd name="T7" fmla="*/ 68846 h 1471"/>
              <a:gd name="T8" fmla="*/ 1095047 w 15854"/>
              <a:gd name="T9" fmla="*/ 19464 h 1471"/>
              <a:gd name="T10" fmla="*/ 2600828 w 15854"/>
              <a:gd name="T11" fmla="*/ 172296 h 1471"/>
              <a:gd name="T12" fmla="*/ 1903194 w 15854"/>
              <a:gd name="T13" fmla="*/ 227445 h 1471"/>
              <a:gd name="T14" fmla="*/ 2244091 w 15854"/>
              <a:gd name="T15" fmla="*/ 263130 h 1471"/>
              <a:gd name="T16" fmla="*/ 2788015 w 15854"/>
              <a:gd name="T17" fmla="*/ 269979 h 1471"/>
              <a:gd name="T18" fmla="*/ 3676436 w 15854"/>
              <a:gd name="T19" fmla="*/ 314675 h 1471"/>
              <a:gd name="T20" fmla="*/ 3986016 w 15854"/>
              <a:gd name="T21" fmla="*/ 257363 h 1471"/>
              <a:gd name="T22" fmla="*/ 4412588 w 15854"/>
              <a:gd name="T23" fmla="*/ 249072 h 1471"/>
              <a:gd name="T24" fmla="*/ 4537499 w 15854"/>
              <a:gd name="T25" fmla="*/ 253398 h 1471"/>
              <a:gd name="T26" fmla="*/ 4886676 w 15854"/>
              <a:gd name="T27" fmla="*/ 284036 h 1471"/>
              <a:gd name="T28" fmla="*/ 5365085 w 15854"/>
              <a:gd name="T29" fmla="*/ 277188 h 1471"/>
              <a:gd name="T30" fmla="*/ 5706702 w 15854"/>
              <a:gd name="T31" fmla="*/ 253398 h 1471"/>
              <a:gd name="T32" fmla="*/ 5706702 w 15854"/>
              <a:gd name="T33" fmla="*/ 303861 h 1471"/>
              <a:gd name="T34" fmla="*/ 4452905 w 15854"/>
              <a:gd name="T35" fmla="*/ 382800 h 1471"/>
              <a:gd name="T36" fmla="*/ 3083556 w 15854"/>
              <a:gd name="T37" fmla="*/ 384963 h 1471"/>
              <a:gd name="T38" fmla="*/ 2155177 w 15854"/>
              <a:gd name="T39" fmla="*/ 361533 h 1471"/>
              <a:gd name="T40" fmla="*/ 1677849 w 15854"/>
              <a:gd name="T41" fmla="*/ 346755 h 1471"/>
              <a:gd name="T42" fmla="*/ 1115206 w 15854"/>
              <a:gd name="T43" fmla="*/ 516888 h 1471"/>
              <a:gd name="T44" fmla="*/ 740831 w 15854"/>
              <a:gd name="T45" fmla="*/ 431822 h 1471"/>
              <a:gd name="T46" fmla="*/ 1043211 w 15854"/>
              <a:gd name="T47" fmla="*/ 312512 h 1471"/>
              <a:gd name="T48" fmla="*/ 485608 w 15854"/>
              <a:gd name="T49" fmla="*/ 282955 h 147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5854" h="1471">
                <a:moveTo>
                  <a:pt x="1349" y="785"/>
                </a:moveTo>
                <a:cubicBezTo>
                  <a:pt x="0" y="714"/>
                  <a:pt x="2880" y="741"/>
                  <a:pt x="2233" y="589"/>
                </a:cubicBezTo>
                <a:cubicBezTo>
                  <a:pt x="1586" y="437"/>
                  <a:pt x="4054" y="475"/>
                  <a:pt x="4351" y="376"/>
                </a:cubicBezTo>
                <a:cubicBezTo>
                  <a:pt x="4483" y="332"/>
                  <a:pt x="4406" y="234"/>
                  <a:pt x="4232" y="191"/>
                </a:cubicBezTo>
                <a:cubicBezTo>
                  <a:pt x="4222" y="189"/>
                  <a:pt x="2754" y="108"/>
                  <a:pt x="3042" y="54"/>
                </a:cubicBezTo>
                <a:cubicBezTo>
                  <a:pt x="3330" y="0"/>
                  <a:pt x="7237" y="404"/>
                  <a:pt x="7225" y="478"/>
                </a:cubicBezTo>
                <a:cubicBezTo>
                  <a:pt x="7213" y="552"/>
                  <a:pt x="5287" y="631"/>
                  <a:pt x="5287" y="631"/>
                </a:cubicBezTo>
                <a:lnTo>
                  <a:pt x="6234" y="730"/>
                </a:lnTo>
                <a:lnTo>
                  <a:pt x="7745" y="749"/>
                </a:lnTo>
                <a:lnTo>
                  <a:pt x="10213" y="873"/>
                </a:lnTo>
                <a:cubicBezTo>
                  <a:pt x="10213" y="873"/>
                  <a:pt x="11306" y="690"/>
                  <a:pt x="11073" y="714"/>
                </a:cubicBezTo>
                <a:cubicBezTo>
                  <a:pt x="10840" y="738"/>
                  <a:pt x="12145" y="726"/>
                  <a:pt x="12258" y="691"/>
                </a:cubicBezTo>
                <a:cubicBezTo>
                  <a:pt x="12371" y="656"/>
                  <a:pt x="12594" y="702"/>
                  <a:pt x="12605" y="703"/>
                </a:cubicBezTo>
                <a:cubicBezTo>
                  <a:pt x="13015" y="738"/>
                  <a:pt x="13279" y="777"/>
                  <a:pt x="13575" y="788"/>
                </a:cubicBezTo>
                <a:cubicBezTo>
                  <a:pt x="13871" y="799"/>
                  <a:pt x="14526" y="749"/>
                  <a:pt x="14904" y="769"/>
                </a:cubicBezTo>
                <a:cubicBezTo>
                  <a:pt x="15282" y="789"/>
                  <a:pt x="15853" y="703"/>
                  <a:pt x="15853" y="703"/>
                </a:cubicBezTo>
                <a:lnTo>
                  <a:pt x="15853" y="843"/>
                </a:lnTo>
                <a:cubicBezTo>
                  <a:pt x="15853" y="843"/>
                  <a:pt x="12355" y="1062"/>
                  <a:pt x="12370" y="1062"/>
                </a:cubicBezTo>
                <a:cubicBezTo>
                  <a:pt x="12385" y="1062"/>
                  <a:pt x="8552" y="1068"/>
                  <a:pt x="8566" y="1068"/>
                </a:cubicBezTo>
                <a:cubicBezTo>
                  <a:pt x="8580" y="1068"/>
                  <a:pt x="5987" y="1003"/>
                  <a:pt x="5987" y="1003"/>
                </a:cubicBezTo>
                <a:cubicBezTo>
                  <a:pt x="5987" y="1003"/>
                  <a:pt x="4574" y="973"/>
                  <a:pt x="4661" y="962"/>
                </a:cubicBezTo>
                <a:cubicBezTo>
                  <a:pt x="4748" y="951"/>
                  <a:pt x="3295" y="1470"/>
                  <a:pt x="3098" y="1434"/>
                </a:cubicBezTo>
                <a:cubicBezTo>
                  <a:pt x="2901" y="1398"/>
                  <a:pt x="2087" y="1186"/>
                  <a:pt x="2058" y="1198"/>
                </a:cubicBezTo>
                <a:cubicBezTo>
                  <a:pt x="2029" y="1210"/>
                  <a:pt x="3371" y="892"/>
                  <a:pt x="2898" y="867"/>
                </a:cubicBezTo>
                <a:lnTo>
                  <a:pt x="1349" y="785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99CCFF"/>
              </a:gs>
            </a:gsLst>
            <a:lin ang="16200000" scaled="1"/>
          </a:gra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849" tIns="41425" rIns="82849" bIns="41425" anchor="ctr"/>
          <a:lstStyle/>
          <a:p>
            <a:pPr defTabSz="4070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4" name="Freeform 5"/>
          <p:cNvSpPr>
            <a:spLocks noChangeArrowheads="1"/>
          </p:cNvSpPr>
          <p:nvPr/>
        </p:nvSpPr>
        <p:spPr bwMode="auto">
          <a:xfrm>
            <a:off x="119525" y="6018392"/>
            <a:ext cx="5227200" cy="345636"/>
          </a:xfrm>
          <a:custGeom>
            <a:avLst/>
            <a:gdLst>
              <a:gd name="T0" fmla="*/ 0 w 16006"/>
              <a:gd name="T1" fmla="*/ 380641 h 1060"/>
              <a:gd name="T2" fmla="*/ 2119851 w 16006"/>
              <a:gd name="T3" fmla="*/ 301925 h 1060"/>
              <a:gd name="T4" fmla="*/ 4596851 w 16006"/>
              <a:gd name="T5" fmla="*/ 257355 h 1060"/>
              <a:gd name="T6" fmla="*/ 5762265 w 16006"/>
              <a:gd name="T7" fmla="*/ 190141 h 1060"/>
              <a:gd name="T8" fmla="*/ 5235542 w 16006"/>
              <a:gd name="T9" fmla="*/ 111784 h 1060"/>
              <a:gd name="T10" fmla="*/ 3834669 w 16006"/>
              <a:gd name="T11" fmla="*/ 134069 h 1060"/>
              <a:gd name="T12" fmla="*/ 3072488 w 16006"/>
              <a:gd name="T13" fmla="*/ 0 h 1060"/>
              <a:gd name="T14" fmla="*/ 2176016 w 16006"/>
              <a:gd name="T15" fmla="*/ 111784 h 1060"/>
              <a:gd name="T16" fmla="*/ 1279543 w 16006"/>
              <a:gd name="T17" fmla="*/ 156354 h 1060"/>
              <a:gd name="T18" fmla="*/ 666774 w 16006"/>
              <a:gd name="T19" fmla="*/ 5751 h 1060"/>
              <a:gd name="T20" fmla="*/ 348508 w 16006"/>
              <a:gd name="T21" fmla="*/ 230757 h 1060"/>
              <a:gd name="T22" fmla="*/ 0 w 16006"/>
              <a:gd name="T23" fmla="*/ 380641 h 10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006" h="1060">
                <a:moveTo>
                  <a:pt x="0" y="1059"/>
                </a:moveTo>
                <a:lnTo>
                  <a:pt x="5888" y="840"/>
                </a:lnTo>
                <a:lnTo>
                  <a:pt x="12768" y="716"/>
                </a:lnTo>
                <a:lnTo>
                  <a:pt x="16005" y="529"/>
                </a:lnTo>
                <a:lnTo>
                  <a:pt x="14542" y="311"/>
                </a:lnTo>
                <a:lnTo>
                  <a:pt x="10651" y="373"/>
                </a:lnTo>
                <a:lnTo>
                  <a:pt x="8534" y="0"/>
                </a:lnTo>
                <a:lnTo>
                  <a:pt x="6044" y="311"/>
                </a:lnTo>
                <a:lnTo>
                  <a:pt x="3554" y="435"/>
                </a:lnTo>
                <a:lnTo>
                  <a:pt x="1852" y="16"/>
                </a:lnTo>
                <a:lnTo>
                  <a:pt x="968" y="642"/>
                </a:lnTo>
                <a:lnTo>
                  <a:pt x="0" y="1059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4C1900"/>
              </a:gs>
            </a:gsLst>
            <a:lin ang="5400000" scaled="1"/>
          </a:gra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849" tIns="41425" rIns="82849" bIns="41425" anchor="ctr"/>
          <a:lstStyle/>
          <a:p>
            <a:pPr defTabSz="4070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5" name="Freeform 6"/>
          <p:cNvSpPr>
            <a:spLocks noChangeArrowheads="1"/>
          </p:cNvSpPr>
          <p:nvPr/>
        </p:nvSpPr>
        <p:spPr bwMode="auto">
          <a:xfrm>
            <a:off x="1912320" y="6158100"/>
            <a:ext cx="2050560" cy="211703"/>
          </a:xfrm>
          <a:custGeom>
            <a:avLst/>
            <a:gdLst>
              <a:gd name="T0" fmla="*/ 0 w 6279"/>
              <a:gd name="T1" fmla="*/ 233003 h 649"/>
              <a:gd name="T2" fmla="*/ 389548 w 6279"/>
              <a:gd name="T3" fmla="*/ 218620 h 649"/>
              <a:gd name="T4" fmla="*/ 1661518 w 6279"/>
              <a:gd name="T5" fmla="*/ 195967 h 649"/>
              <a:gd name="T6" fmla="*/ 2260240 w 6279"/>
              <a:gd name="T7" fmla="*/ 161448 h 649"/>
              <a:gd name="T8" fmla="*/ 1989861 w 6279"/>
              <a:gd name="T9" fmla="*/ 126929 h 649"/>
              <a:gd name="T10" fmla="*/ 1248928 w 6279"/>
              <a:gd name="T11" fmla="*/ 15462 h 649"/>
              <a:gd name="T12" fmla="*/ 911945 w 6279"/>
              <a:gd name="T13" fmla="*/ 204597 h 649"/>
              <a:gd name="T14" fmla="*/ 453632 w 6279"/>
              <a:gd name="T15" fmla="*/ 0 h 649"/>
              <a:gd name="T16" fmla="*/ 83526 w 6279"/>
              <a:gd name="T17" fmla="*/ 121895 h 649"/>
              <a:gd name="T18" fmla="*/ 0 w 6279"/>
              <a:gd name="T19" fmla="*/ 233003 h 6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279" h="649">
                <a:moveTo>
                  <a:pt x="0" y="648"/>
                </a:moveTo>
                <a:lnTo>
                  <a:pt x="1082" y="608"/>
                </a:lnTo>
                <a:lnTo>
                  <a:pt x="4615" y="545"/>
                </a:lnTo>
                <a:lnTo>
                  <a:pt x="6278" y="449"/>
                </a:lnTo>
                <a:lnTo>
                  <a:pt x="5527" y="353"/>
                </a:lnTo>
                <a:lnTo>
                  <a:pt x="3469" y="43"/>
                </a:lnTo>
                <a:lnTo>
                  <a:pt x="2533" y="569"/>
                </a:lnTo>
                <a:lnTo>
                  <a:pt x="1260" y="0"/>
                </a:lnTo>
                <a:lnTo>
                  <a:pt x="232" y="339"/>
                </a:lnTo>
                <a:lnTo>
                  <a:pt x="0" y="648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4C1900"/>
              </a:gs>
            </a:gsLst>
            <a:lin ang="5400000" scaled="1"/>
          </a:gra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849" tIns="41425" rIns="82849" bIns="41425" anchor="ctr"/>
          <a:lstStyle/>
          <a:p>
            <a:pPr defTabSz="4070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6" name="Freeform 7"/>
          <p:cNvSpPr>
            <a:spLocks noChangeArrowheads="1"/>
          </p:cNvSpPr>
          <p:nvPr/>
        </p:nvSpPr>
        <p:spPr bwMode="auto">
          <a:xfrm>
            <a:off x="0" y="6058717"/>
            <a:ext cx="5346720" cy="650948"/>
          </a:xfrm>
          <a:custGeom>
            <a:avLst/>
            <a:gdLst>
              <a:gd name="T0" fmla="*/ 0 w 16374"/>
              <a:gd name="T1" fmla="*/ 521494 h 1991"/>
              <a:gd name="T2" fmla="*/ 3865875 w 16374"/>
              <a:gd name="T3" fmla="*/ 571229 h 1991"/>
              <a:gd name="T4" fmla="*/ 5322372 w 16374"/>
              <a:gd name="T5" fmla="*/ 660968 h 1991"/>
              <a:gd name="T6" fmla="*/ 5894028 w 16374"/>
              <a:gd name="T7" fmla="*/ 717190 h 1991"/>
              <a:gd name="T8" fmla="*/ 5434688 w 16374"/>
              <a:gd name="T9" fmla="*/ 548884 h 1991"/>
              <a:gd name="T10" fmla="*/ 4448330 w 16374"/>
              <a:gd name="T11" fmla="*/ 358234 h 1991"/>
              <a:gd name="T12" fmla="*/ 2655606 w 16374"/>
              <a:gd name="T13" fmla="*/ 268496 h 1991"/>
              <a:gd name="T14" fmla="*/ 1714247 w 16374"/>
              <a:gd name="T15" fmla="*/ 0 h 1991"/>
              <a:gd name="T16" fmla="*/ 896362 w 16374"/>
              <a:gd name="T17" fmla="*/ 279668 h 1991"/>
              <a:gd name="T18" fmla="*/ 0 w 16374"/>
              <a:gd name="T19" fmla="*/ 468155 h 1991"/>
              <a:gd name="T20" fmla="*/ 0 w 16374"/>
              <a:gd name="T21" fmla="*/ 521494 h 199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6374" h="1991">
                <a:moveTo>
                  <a:pt x="0" y="1447"/>
                </a:moveTo>
                <a:lnTo>
                  <a:pt x="10739" y="1585"/>
                </a:lnTo>
                <a:lnTo>
                  <a:pt x="14785" y="1834"/>
                </a:lnTo>
                <a:lnTo>
                  <a:pt x="16373" y="1990"/>
                </a:lnTo>
                <a:lnTo>
                  <a:pt x="15097" y="1523"/>
                </a:lnTo>
                <a:lnTo>
                  <a:pt x="12357" y="994"/>
                </a:lnTo>
                <a:lnTo>
                  <a:pt x="7377" y="745"/>
                </a:lnTo>
                <a:lnTo>
                  <a:pt x="4762" y="0"/>
                </a:lnTo>
                <a:lnTo>
                  <a:pt x="2490" y="776"/>
                </a:lnTo>
                <a:lnTo>
                  <a:pt x="0" y="1299"/>
                </a:lnTo>
                <a:lnTo>
                  <a:pt x="0" y="1447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4C1900"/>
              </a:gs>
            </a:gsLst>
            <a:lin ang="5400000" scaled="1"/>
          </a:gra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849" tIns="41425" rIns="82849" bIns="41425" anchor="ctr"/>
          <a:lstStyle/>
          <a:p>
            <a:pPr defTabSz="4070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72481" y="231865"/>
            <a:ext cx="7806240" cy="103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481" y="1448804"/>
            <a:ext cx="7806240" cy="463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8266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defTabSz="407061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7061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2pPr>
      <a:lvl3pPr algn="ctr" defTabSz="407061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3pPr>
      <a:lvl4pPr algn="ctr" defTabSz="407061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4pPr>
      <a:lvl5pPr algn="ctr" defTabSz="407061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5pPr>
      <a:lvl6pPr marL="2278395" indent="-207128" algn="ctr" defTabSz="407061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6pPr>
      <a:lvl7pPr marL="2692647" indent="-207128" algn="ctr" defTabSz="407061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7pPr>
      <a:lvl8pPr marL="3106904" indent="-207128" algn="ctr" defTabSz="407061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8pPr>
      <a:lvl9pPr marL="3521154" indent="-207128" algn="ctr" defTabSz="407061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9pPr>
    </p:titleStyle>
    <p:bodyStyle>
      <a:lvl1pPr marL="310691" indent="-310691" algn="l" defTabSz="407061" rtl="0" eaLnBrk="0" fontAlgn="base" hangingPunct="0">
        <a:lnSpc>
          <a:spcPct val="95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8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162" indent="-258909" algn="l" defTabSz="407061" rtl="0" eaLnBrk="0" fontAlgn="base" hangingPunct="0">
        <a:lnSpc>
          <a:spcPct val="95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  <a:cs typeface="+mn-cs"/>
        </a:defRPr>
      </a:lvl2pPr>
      <a:lvl3pPr marL="1035632" indent="-207128" algn="l" defTabSz="407061" rtl="0" eaLnBrk="0" fontAlgn="base" hangingPunct="0">
        <a:lnSpc>
          <a:spcPct val="95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cs typeface="+mn-cs"/>
        </a:defRPr>
      </a:lvl3pPr>
      <a:lvl4pPr marL="1449887" indent="-207128" algn="l" defTabSz="407061" rtl="0" eaLnBrk="0" fontAlgn="base" hangingPunct="0">
        <a:lnSpc>
          <a:spcPct val="95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4pPr>
      <a:lvl5pPr marL="1864140" indent="-207128" algn="l" defTabSz="407061" rtl="0" eaLnBrk="0" fontAlgn="base" hangingPunct="0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5pPr>
      <a:lvl6pPr marL="2278395" indent="-207128" algn="l" defTabSz="407061" rtl="0" fontAlgn="base" hangingPunct="0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6pPr>
      <a:lvl7pPr marL="2692647" indent="-207128" algn="l" defTabSz="407061" rtl="0" fontAlgn="base" hangingPunct="0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7pPr>
      <a:lvl8pPr marL="3106904" indent="-207128" algn="l" defTabSz="407061" rtl="0" fontAlgn="base" hangingPunct="0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8pPr>
      <a:lvl9pPr marL="3521154" indent="-207128" algn="l" defTabSz="407061" rtl="0" fontAlgn="base" hangingPunct="0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8285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253" algn="l" defTabSz="8285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506" algn="l" defTabSz="8285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2759" algn="l" defTabSz="8285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7013" algn="l" defTabSz="8285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1268" algn="l" defTabSz="8285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5520" algn="l" defTabSz="8285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9774" algn="l" defTabSz="8285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4028" algn="l" defTabSz="8285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1169403"/>
            <a:ext cx="9144000" cy="1046990"/>
          </a:xfrm>
          <a:prstGeom prst="roundRect">
            <a:avLst>
              <a:gd name="adj" fmla="val 134"/>
            </a:avLst>
          </a:prstGeom>
          <a:gradFill rotWithShape="0">
            <a:gsLst>
              <a:gs pos="0">
                <a:srgbClr val="FFFFFF"/>
              </a:gs>
              <a:gs pos="100000">
                <a:srgbClr val="99CCFF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885" tIns="41442" rIns="82885" bIns="41442" anchor="ctr"/>
          <a:lstStyle/>
          <a:p>
            <a:pPr defTabSz="40723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 rot="10800000">
            <a:off x="0" y="1451"/>
            <a:ext cx="9144000" cy="1189565"/>
          </a:xfrm>
          <a:prstGeom prst="roundRect">
            <a:avLst>
              <a:gd name="adj" fmla="val 120"/>
            </a:avLst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885" tIns="41442" rIns="82885" bIns="41442" anchor="ctr"/>
          <a:lstStyle/>
          <a:p>
            <a:pPr defTabSz="40723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2" name="AutoShape 3"/>
          <p:cNvSpPr>
            <a:spLocks noChangeArrowheads="1"/>
          </p:cNvSpPr>
          <p:nvPr/>
        </p:nvSpPr>
        <p:spPr bwMode="auto">
          <a:xfrm>
            <a:off x="0" y="6028477"/>
            <a:ext cx="9144000" cy="829527"/>
          </a:xfrm>
          <a:prstGeom prst="roundRect">
            <a:avLst>
              <a:gd name="adj" fmla="val 171"/>
            </a:avLst>
          </a:prstGeom>
          <a:gradFill rotWithShape="0">
            <a:gsLst>
              <a:gs pos="0">
                <a:srgbClr val="FFFFFF"/>
              </a:gs>
              <a:gs pos="100000">
                <a:srgbClr val="4C1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885" tIns="41442" rIns="82885" bIns="41442" anchor="ctr"/>
          <a:lstStyle/>
          <a:p>
            <a:pPr defTabSz="40723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3" name="Freeform 4"/>
          <p:cNvSpPr>
            <a:spLocks noChangeArrowheads="1"/>
          </p:cNvSpPr>
          <p:nvPr/>
        </p:nvSpPr>
        <p:spPr bwMode="auto">
          <a:xfrm>
            <a:off x="3964322" y="6126403"/>
            <a:ext cx="5176800" cy="481010"/>
          </a:xfrm>
          <a:custGeom>
            <a:avLst/>
            <a:gdLst>
              <a:gd name="T0" fmla="*/ 485608 w 15854"/>
              <a:gd name="T1" fmla="*/ 282955 h 1471"/>
              <a:gd name="T2" fmla="*/ 803827 w 15854"/>
              <a:gd name="T3" fmla="*/ 212306 h 1471"/>
              <a:gd name="T4" fmla="*/ 1566256 w 15854"/>
              <a:gd name="T5" fmla="*/ 135530 h 1471"/>
              <a:gd name="T6" fmla="*/ 1523419 w 15854"/>
              <a:gd name="T7" fmla="*/ 68846 h 1471"/>
              <a:gd name="T8" fmla="*/ 1095047 w 15854"/>
              <a:gd name="T9" fmla="*/ 19464 h 1471"/>
              <a:gd name="T10" fmla="*/ 2600828 w 15854"/>
              <a:gd name="T11" fmla="*/ 172296 h 1471"/>
              <a:gd name="T12" fmla="*/ 1903194 w 15854"/>
              <a:gd name="T13" fmla="*/ 227445 h 1471"/>
              <a:gd name="T14" fmla="*/ 2244091 w 15854"/>
              <a:gd name="T15" fmla="*/ 263130 h 1471"/>
              <a:gd name="T16" fmla="*/ 2788015 w 15854"/>
              <a:gd name="T17" fmla="*/ 269979 h 1471"/>
              <a:gd name="T18" fmla="*/ 3676436 w 15854"/>
              <a:gd name="T19" fmla="*/ 314675 h 1471"/>
              <a:gd name="T20" fmla="*/ 3986016 w 15854"/>
              <a:gd name="T21" fmla="*/ 257363 h 1471"/>
              <a:gd name="T22" fmla="*/ 4412588 w 15854"/>
              <a:gd name="T23" fmla="*/ 249072 h 1471"/>
              <a:gd name="T24" fmla="*/ 4537499 w 15854"/>
              <a:gd name="T25" fmla="*/ 253398 h 1471"/>
              <a:gd name="T26" fmla="*/ 4886676 w 15854"/>
              <a:gd name="T27" fmla="*/ 284036 h 1471"/>
              <a:gd name="T28" fmla="*/ 5365085 w 15854"/>
              <a:gd name="T29" fmla="*/ 277188 h 1471"/>
              <a:gd name="T30" fmla="*/ 5706702 w 15854"/>
              <a:gd name="T31" fmla="*/ 253398 h 1471"/>
              <a:gd name="T32" fmla="*/ 5706702 w 15854"/>
              <a:gd name="T33" fmla="*/ 303861 h 1471"/>
              <a:gd name="T34" fmla="*/ 4452905 w 15854"/>
              <a:gd name="T35" fmla="*/ 382800 h 1471"/>
              <a:gd name="T36" fmla="*/ 3083556 w 15854"/>
              <a:gd name="T37" fmla="*/ 384963 h 1471"/>
              <a:gd name="T38" fmla="*/ 2155177 w 15854"/>
              <a:gd name="T39" fmla="*/ 361533 h 1471"/>
              <a:gd name="T40" fmla="*/ 1677849 w 15854"/>
              <a:gd name="T41" fmla="*/ 346755 h 1471"/>
              <a:gd name="T42" fmla="*/ 1115206 w 15854"/>
              <a:gd name="T43" fmla="*/ 516888 h 1471"/>
              <a:gd name="T44" fmla="*/ 740831 w 15854"/>
              <a:gd name="T45" fmla="*/ 431822 h 1471"/>
              <a:gd name="T46" fmla="*/ 1043211 w 15854"/>
              <a:gd name="T47" fmla="*/ 312512 h 1471"/>
              <a:gd name="T48" fmla="*/ 485608 w 15854"/>
              <a:gd name="T49" fmla="*/ 282955 h 147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5854" h="1471">
                <a:moveTo>
                  <a:pt x="1349" y="785"/>
                </a:moveTo>
                <a:cubicBezTo>
                  <a:pt x="0" y="714"/>
                  <a:pt x="2880" y="741"/>
                  <a:pt x="2233" y="589"/>
                </a:cubicBezTo>
                <a:cubicBezTo>
                  <a:pt x="1586" y="437"/>
                  <a:pt x="4054" y="475"/>
                  <a:pt x="4351" y="376"/>
                </a:cubicBezTo>
                <a:cubicBezTo>
                  <a:pt x="4483" y="332"/>
                  <a:pt x="4406" y="234"/>
                  <a:pt x="4232" y="191"/>
                </a:cubicBezTo>
                <a:cubicBezTo>
                  <a:pt x="4222" y="189"/>
                  <a:pt x="2754" y="108"/>
                  <a:pt x="3042" y="54"/>
                </a:cubicBezTo>
                <a:cubicBezTo>
                  <a:pt x="3330" y="0"/>
                  <a:pt x="7237" y="404"/>
                  <a:pt x="7225" y="478"/>
                </a:cubicBezTo>
                <a:cubicBezTo>
                  <a:pt x="7213" y="552"/>
                  <a:pt x="5287" y="631"/>
                  <a:pt x="5287" y="631"/>
                </a:cubicBezTo>
                <a:lnTo>
                  <a:pt x="6234" y="730"/>
                </a:lnTo>
                <a:lnTo>
                  <a:pt x="7745" y="749"/>
                </a:lnTo>
                <a:lnTo>
                  <a:pt x="10213" y="873"/>
                </a:lnTo>
                <a:cubicBezTo>
                  <a:pt x="10213" y="873"/>
                  <a:pt x="11306" y="690"/>
                  <a:pt x="11073" y="714"/>
                </a:cubicBezTo>
                <a:cubicBezTo>
                  <a:pt x="10840" y="738"/>
                  <a:pt x="12145" y="726"/>
                  <a:pt x="12258" y="691"/>
                </a:cubicBezTo>
                <a:cubicBezTo>
                  <a:pt x="12371" y="656"/>
                  <a:pt x="12594" y="702"/>
                  <a:pt x="12605" y="703"/>
                </a:cubicBezTo>
                <a:cubicBezTo>
                  <a:pt x="13015" y="738"/>
                  <a:pt x="13279" y="777"/>
                  <a:pt x="13575" y="788"/>
                </a:cubicBezTo>
                <a:cubicBezTo>
                  <a:pt x="13871" y="799"/>
                  <a:pt x="14526" y="749"/>
                  <a:pt x="14904" y="769"/>
                </a:cubicBezTo>
                <a:cubicBezTo>
                  <a:pt x="15282" y="789"/>
                  <a:pt x="15853" y="703"/>
                  <a:pt x="15853" y="703"/>
                </a:cubicBezTo>
                <a:lnTo>
                  <a:pt x="15853" y="843"/>
                </a:lnTo>
                <a:cubicBezTo>
                  <a:pt x="15853" y="843"/>
                  <a:pt x="12355" y="1062"/>
                  <a:pt x="12370" y="1062"/>
                </a:cubicBezTo>
                <a:cubicBezTo>
                  <a:pt x="12385" y="1062"/>
                  <a:pt x="8552" y="1068"/>
                  <a:pt x="8566" y="1068"/>
                </a:cubicBezTo>
                <a:cubicBezTo>
                  <a:pt x="8580" y="1068"/>
                  <a:pt x="5987" y="1003"/>
                  <a:pt x="5987" y="1003"/>
                </a:cubicBezTo>
                <a:cubicBezTo>
                  <a:pt x="5987" y="1003"/>
                  <a:pt x="4574" y="973"/>
                  <a:pt x="4661" y="962"/>
                </a:cubicBezTo>
                <a:cubicBezTo>
                  <a:pt x="4748" y="951"/>
                  <a:pt x="3295" y="1470"/>
                  <a:pt x="3098" y="1434"/>
                </a:cubicBezTo>
                <a:cubicBezTo>
                  <a:pt x="2901" y="1398"/>
                  <a:pt x="2087" y="1186"/>
                  <a:pt x="2058" y="1198"/>
                </a:cubicBezTo>
                <a:cubicBezTo>
                  <a:pt x="2029" y="1210"/>
                  <a:pt x="3371" y="892"/>
                  <a:pt x="2898" y="867"/>
                </a:cubicBezTo>
                <a:lnTo>
                  <a:pt x="1349" y="785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99CCFF"/>
              </a:gs>
            </a:gsLst>
            <a:lin ang="16200000" scaled="1"/>
          </a:gra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885" tIns="41442" rIns="82885" bIns="41442" anchor="ctr"/>
          <a:lstStyle/>
          <a:p>
            <a:pPr defTabSz="40723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4" name="Freeform 5"/>
          <p:cNvSpPr>
            <a:spLocks noChangeArrowheads="1"/>
          </p:cNvSpPr>
          <p:nvPr/>
        </p:nvSpPr>
        <p:spPr bwMode="auto">
          <a:xfrm>
            <a:off x="119525" y="6018392"/>
            <a:ext cx="5227200" cy="345636"/>
          </a:xfrm>
          <a:custGeom>
            <a:avLst/>
            <a:gdLst>
              <a:gd name="T0" fmla="*/ 0 w 16006"/>
              <a:gd name="T1" fmla="*/ 380641 h 1060"/>
              <a:gd name="T2" fmla="*/ 2119851 w 16006"/>
              <a:gd name="T3" fmla="*/ 301925 h 1060"/>
              <a:gd name="T4" fmla="*/ 4596851 w 16006"/>
              <a:gd name="T5" fmla="*/ 257355 h 1060"/>
              <a:gd name="T6" fmla="*/ 5762265 w 16006"/>
              <a:gd name="T7" fmla="*/ 190141 h 1060"/>
              <a:gd name="T8" fmla="*/ 5235542 w 16006"/>
              <a:gd name="T9" fmla="*/ 111784 h 1060"/>
              <a:gd name="T10" fmla="*/ 3834669 w 16006"/>
              <a:gd name="T11" fmla="*/ 134069 h 1060"/>
              <a:gd name="T12" fmla="*/ 3072488 w 16006"/>
              <a:gd name="T13" fmla="*/ 0 h 1060"/>
              <a:gd name="T14" fmla="*/ 2176016 w 16006"/>
              <a:gd name="T15" fmla="*/ 111784 h 1060"/>
              <a:gd name="T16" fmla="*/ 1279543 w 16006"/>
              <a:gd name="T17" fmla="*/ 156354 h 1060"/>
              <a:gd name="T18" fmla="*/ 666774 w 16006"/>
              <a:gd name="T19" fmla="*/ 5751 h 1060"/>
              <a:gd name="T20" fmla="*/ 348508 w 16006"/>
              <a:gd name="T21" fmla="*/ 230757 h 1060"/>
              <a:gd name="T22" fmla="*/ 0 w 16006"/>
              <a:gd name="T23" fmla="*/ 380641 h 10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006" h="1060">
                <a:moveTo>
                  <a:pt x="0" y="1059"/>
                </a:moveTo>
                <a:lnTo>
                  <a:pt x="5888" y="840"/>
                </a:lnTo>
                <a:lnTo>
                  <a:pt x="12768" y="716"/>
                </a:lnTo>
                <a:lnTo>
                  <a:pt x="16005" y="529"/>
                </a:lnTo>
                <a:lnTo>
                  <a:pt x="14542" y="311"/>
                </a:lnTo>
                <a:lnTo>
                  <a:pt x="10651" y="373"/>
                </a:lnTo>
                <a:lnTo>
                  <a:pt x="8534" y="0"/>
                </a:lnTo>
                <a:lnTo>
                  <a:pt x="6044" y="311"/>
                </a:lnTo>
                <a:lnTo>
                  <a:pt x="3554" y="435"/>
                </a:lnTo>
                <a:lnTo>
                  <a:pt x="1852" y="16"/>
                </a:lnTo>
                <a:lnTo>
                  <a:pt x="968" y="642"/>
                </a:lnTo>
                <a:lnTo>
                  <a:pt x="0" y="1059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4C1900"/>
              </a:gs>
            </a:gsLst>
            <a:lin ang="5400000" scaled="1"/>
          </a:gra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885" tIns="41442" rIns="82885" bIns="41442" anchor="ctr"/>
          <a:lstStyle/>
          <a:p>
            <a:pPr defTabSz="40723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5" name="Freeform 6"/>
          <p:cNvSpPr>
            <a:spLocks noChangeArrowheads="1"/>
          </p:cNvSpPr>
          <p:nvPr/>
        </p:nvSpPr>
        <p:spPr bwMode="auto">
          <a:xfrm>
            <a:off x="1912320" y="6158096"/>
            <a:ext cx="2050560" cy="211703"/>
          </a:xfrm>
          <a:custGeom>
            <a:avLst/>
            <a:gdLst>
              <a:gd name="T0" fmla="*/ 0 w 6279"/>
              <a:gd name="T1" fmla="*/ 233003 h 649"/>
              <a:gd name="T2" fmla="*/ 389548 w 6279"/>
              <a:gd name="T3" fmla="*/ 218620 h 649"/>
              <a:gd name="T4" fmla="*/ 1661518 w 6279"/>
              <a:gd name="T5" fmla="*/ 195967 h 649"/>
              <a:gd name="T6" fmla="*/ 2260240 w 6279"/>
              <a:gd name="T7" fmla="*/ 161448 h 649"/>
              <a:gd name="T8" fmla="*/ 1989861 w 6279"/>
              <a:gd name="T9" fmla="*/ 126929 h 649"/>
              <a:gd name="T10" fmla="*/ 1248928 w 6279"/>
              <a:gd name="T11" fmla="*/ 15462 h 649"/>
              <a:gd name="T12" fmla="*/ 911945 w 6279"/>
              <a:gd name="T13" fmla="*/ 204597 h 649"/>
              <a:gd name="T14" fmla="*/ 453632 w 6279"/>
              <a:gd name="T15" fmla="*/ 0 h 649"/>
              <a:gd name="T16" fmla="*/ 83526 w 6279"/>
              <a:gd name="T17" fmla="*/ 121895 h 649"/>
              <a:gd name="T18" fmla="*/ 0 w 6279"/>
              <a:gd name="T19" fmla="*/ 233003 h 6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279" h="649">
                <a:moveTo>
                  <a:pt x="0" y="648"/>
                </a:moveTo>
                <a:lnTo>
                  <a:pt x="1082" y="608"/>
                </a:lnTo>
                <a:lnTo>
                  <a:pt x="4615" y="545"/>
                </a:lnTo>
                <a:lnTo>
                  <a:pt x="6278" y="449"/>
                </a:lnTo>
                <a:lnTo>
                  <a:pt x="5527" y="353"/>
                </a:lnTo>
                <a:lnTo>
                  <a:pt x="3469" y="43"/>
                </a:lnTo>
                <a:lnTo>
                  <a:pt x="2533" y="569"/>
                </a:lnTo>
                <a:lnTo>
                  <a:pt x="1260" y="0"/>
                </a:lnTo>
                <a:lnTo>
                  <a:pt x="232" y="339"/>
                </a:lnTo>
                <a:lnTo>
                  <a:pt x="0" y="648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4C1900"/>
              </a:gs>
            </a:gsLst>
            <a:lin ang="5400000" scaled="1"/>
          </a:gra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885" tIns="41442" rIns="82885" bIns="41442" anchor="ctr"/>
          <a:lstStyle/>
          <a:p>
            <a:pPr defTabSz="40723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6" name="Freeform 7"/>
          <p:cNvSpPr>
            <a:spLocks noChangeArrowheads="1"/>
          </p:cNvSpPr>
          <p:nvPr/>
        </p:nvSpPr>
        <p:spPr bwMode="auto">
          <a:xfrm>
            <a:off x="0" y="6058717"/>
            <a:ext cx="5346720" cy="650948"/>
          </a:xfrm>
          <a:custGeom>
            <a:avLst/>
            <a:gdLst>
              <a:gd name="T0" fmla="*/ 0 w 16374"/>
              <a:gd name="T1" fmla="*/ 521494 h 1991"/>
              <a:gd name="T2" fmla="*/ 3865875 w 16374"/>
              <a:gd name="T3" fmla="*/ 571229 h 1991"/>
              <a:gd name="T4" fmla="*/ 5322372 w 16374"/>
              <a:gd name="T5" fmla="*/ 660968 h 1991"/>
              <a:gd name="T6" fmla="*/ 5894028 w 16374"/>
              <a:gd name="T7" fmla="*/ 717190 h 1991"/>
              <a:gd name="T8" fmla="*/ 5434688 w 16374"/>
              <a:gd name="T9" fmla="*/ 548884 h 1991"/>
              <a:gd name="T10" fmla="*/ 4448330 w 16374"/>
              <a:gd name="T11" fmla="*/ 358234 h 1991"/>
              <a:gd name="T12" fmla="*/ 2655606 w 16374"/>
              <a:gd name="T13" fmla="*/ 268496 h 1991"/>
              <a:gd name="T14" fmla="*/ 1714247 w 16374"/>
              <a:gd name="T15" fmla="*/ 0 h 1991"/>
              <a:gd name="T16" fmla="*/ 896362 w 16374"/>
              <a:gd name="T17" fmla="*/ 279668 h 1991"/>
              <a:gd name="T18" fmla="*/ 0 w 16374"/>
              <a:gd name="T19" fmla="*/ 468155 h 1991"/>
              <a:gd name="T20" fmla="*/ 0 w 16374"/>
              <a:gd name="T21" fmla="*/ 521494 h 199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6374" h="1991">
                <a:moveTo>
                  <a:pt x="0" y="1447"/>
                </a:moveTo>
                <a:lnTo>
                  <a:pt x="10739" y="1585"/>
                </a:lnTo>
                <a:lnTo>
                  <a:pt x="14785" y="1834"/>
                </a:lnTo>
                <a:lnTo>
                  <a:pt x="16373" y="1990"/>
                </a:lnTo>
                <a:lnTo>
                  <a:pt x="15097" y="1523"/>
                </a:lnTo>
                <a:lnTo>
                  <a:pt x="12357" y="994"/>
                </a:lnTo>
                <a:lnTo>
                  <a:pt x="7377" y="745"/>
                </a:lnTo>
                <a:lnTo>
                  <a:pt x="4762" y="0"/>
                </a:lnTo>
                <a:lnTo>
                  <a:pt x="2490" y="776"/>
                </a:lnTo>
                <a:lnTo>
                  <a:pt x="0" y="1299"/>
                </a:lnTo>
                <a:lnTo>
                  <a:pt x="0" y="1447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4C1900"/>
              </a:gs>
            </a:gsLst>
            <a:lin ang="5400000" scaled="1"/>
          </a:gra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885" tIns="41442" rIns="82885" bIns="41442" anchor="ctr"/>
          <a:lstStyle/>
          <a:p>
            <a:pPr defTabSz="40723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72481" y="231865"/>
            <a:ext cx="7806240" cy="103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481" y="1448800"/>
            <a:ext cx="7806240" cy="463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827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ctr" defTabSz="40723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723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2pPr>
      <a:lvl3pPr algn="ctr" defTabSz="40723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3pPr>
      <a:lvl4pPr algn="ctr" defTabSz="40723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4pPr>
      <a:lvl5pPr algn="ctr" defTabSz="40723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5pPr>
      <a:lvl6pPr marL="2279340" indent="-207213" algn="ctr" defTabSz="40723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6pPr>
      <a:lvl7pPr marL="2693764" indent="-207213" algn="ctr" defTabSz="40723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7pPr>
      <a:lvl8pPr marL="3108192" indent="-207213" algn="ctr" defTabSz="40723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8pPr>
      <a:lvl9pPr marL="3522615" indent="-207213" algn="ctr" defTabSz="40723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9pPr>
    </p:titleStyle>
    <p:bodyStyle>
      <a:lvl1pPr marL="310819" indent="-310819" algn="l" defTabSz="407230" rtl="0" eaLnBrk="0" fontAlgn="base" hangingPunct="0">
        <a:lnSpc>
          <a:spcPct val="95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8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441" indent="-259016" algn="l" defTabSz="407230" rtl="0" eaLnBrk="0" fontAlgn="base" hangingPunct="0">
        <a:lnSpc>
          <a:spcPct val="95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  <a:cs typeface="+mn-cs"/>
        </a:defRPr>
      </a:lvl2pPr>
      <a:lvl3pPr marL="1036061" indent="-207213" algn="l" defTabSz="407230" rtl="0" eaLnBrk="0" fontAlgn="base" hangingPunct="0">
        <a:lnSpc>
          <a:spcPct val="95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cs typeface="+mn-cs"/>
        </a:defRPr>
      </a:lvl3pPr>
      <a:lvl4pPr marL="1450488" indent="-207213" algn="l" defTabSz="407230" rtl="0" eaLnBrk="0" fontAlgn="base" hangingPunct="0">
        <a:lnSpc>
          <a:spcPct val="95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4pPr>
      <a:lvl5pPr marL="1864913" indent="-207213" algn="l" defTabSz="407230" rtl="0" eaLnBrk="0" fontAlgn="base" hangingPunct="0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5pPr>
      <a:lvl6pPr marL="2279340" indent="-207213" algn="l" defTabSz="407230" rtl="0" fontAlgn="base" hangingPunct="0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6pPr>
      <a:lvl7pPr marL="2693764" indent="-207213" algn="l" defTabSz="407230" rtl="0" fontAlgn="base" hangingPunct="0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7pPr>
      <a:lvl8pPr marL="3108192" indent="-207213" algn="l" defTabSz="407230" rtl="0" fontAlgn="base" hangingPunct="0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8pPr>
      <a:lvl9pPr marL="3522615" indent="-207213" algn="l" defTabSz="407230" rtl="0" fontAlgn="base" hangingPunct="0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425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850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275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7700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126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6552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0977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5402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1169403"/>
            <a:ext cx="9144000" cy="1046990"/>
          </a:xfrm>
          <a:prstGeom prst="roundRect">
            <a:avLst>
              <a:gd name="adj" fmla="val 134"/>
            </a:avLst>
          </a:prstGeom>
          <a:gradFill rotWithShape="0">
            <a:gsLst>
              <a:gs pos="0">
                <a:srgbClr val="FFFFFF"/>
              </a:gs>
              <a:gs pos="100000">
                <a:srgbClr val="99CCFF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pPr defTabSz="40744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 rot="10800000">
            <a:off x="0" y="1445"/>
            <a:ext cx="9144000" cy="1189565"/>
          </a:xfrm>
          <a:prstGeom prst="roundRect">
            <a:avLst>
              <a:gd name="adj" fmla="val 120"/>
            </a:avLst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pPr defTabSz="40744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2" name="AutoShape 3"/>
          <p:cNvSpPr>
            <a:spLocks noChangeArrowheads="1"/>
          </p:cNvSpPr>
          <p:nvPr/>
        </p:nvSpPr>
        <p:spPr bwMode="auto">
          <a:xfrm>
            <a:off x="0" y="6028475"/>
            <a:ext cx="9144000" cy="829527"/>
          </a:xfrm>
          <a:prstGeom prst="roundRect">
            <a:avLst>
              <a:gd name="adj" fmla="val 171"/>
            </a:avLst>
          </a:prstGeom>
          <a:gradFill rotWithShape="0">
            <a:gsLst>
              <a:gs pos="0">
                <a:srgbClr val="FFFFFF"/>
              </a:gs>
              <a:gs pos="100000">
                <a:srgbClr val="4C1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pPr defTabSz="40744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3" name="Freeform 4"/>
          <p:cNvSpPr>
            <a:spLocks noChangeArrowheads="1"/>
          </p:cNvSpPr>
          <p:nvPr/>
        </p:nvSpPr>
        <p:spPr bwMode="auto">
          <a:xfrm>
            <a:off x="3964322" y="6126403"/>
            <a:ext cx="5176800" cy="481010"/>
          </a:xfrm>
          <a:custGeom>
            <a:avLst/>
            <a:gdLst>
              <a:gd name="T0" fmla="*/ 485608 w 15854"/>
              <a:gd name="T1" fmla="*/ 282955 h 1471"/>
              <a:gd name="T2" fmla="*/ 803827 w 15854"/>
              <a:gd name="T3" fmla="*/ 212306 h 1471"/>
              <a:gd name="T4" fmla="*/ 1566256 w 15854"/>
              <a:gd name="T5" fmla="*/ 135530 h 1471"/>
              <a:gd name="T6" fmla="*/ 1523419 w 15854"/>
              <a:gd name="T7" fmla="*/ 68846 h 1471"/>
              <a:gd name="T8" fmla="*/ 1095047 w 15854"/>
              <a:gd name="T9" fmla="*/ 19464 h 1471"/>
              <a:gd name="T10" fmla="*/ 2600828 w 15854"/>
              <a:gd name="T11" fmla="*/ 172296 h 1471"/>
              <a:gd name="T12" fmla="*/ 1903194 w 15854"/>
              <a:gd name="T13" fmla="*/ 227445 h 1471"/>
              <a:gd name="T14" fmla="*/ 2244091 w 15854"/>
              <a:gd name="T15" fmla="*/ 263130 h 1471"/>
              <a:gd name="T16" fmla="*/ 2788015 w 15854"/>
              <a:gd name="T17" fmla="*/ 269979 h 1471"/>
              <a:gd name="T18" fmla="*/ 3676436 w 15854"/>
              <a:gd name="T19" fmla="*/ 314675 h 1471"/>
              <a:gd name="T20" fmla="*/ 3986016 w 15854"/>
              <a:gd name="T21" fmla="*/ 257363 h 1471"/>
              <a:gd name="T22" fmla="*/ 4412588 w 15854"/>
              <a:gd name="T23" fmla="*/ 249072 h 1471"/>
              <a:gd name="T24" fmla="*/ 4537499 w 15854"/>
              <a:gd name="T25" fmla="*/ 253398 h 1471"/>
              <a:gd name="T26" fmla="*/ 4886676 w 15854"/>
              <a:gd name="T27" fmla="*/ 284036 h 1471"/>
              <a:gd name="T28" fmla="*/ 5365085 w 15854"/>
              <a:gd name="T29" fmla="*/ 277188 h 1471"/>
              <a:gd name="T30" fmla="*/ 5706702 w 15854"/>
              <a:gd name="T31" fmla="*/ 253398 h 1471"/>
              <a:gd name="T32" fmla="*/ 5706702 w 15854"/>
              <a:gd name="T33" fmla="*/ 303861 h 1471"/>
              <a:gd name="T34" fmla="*/ 4452905 w 15854"/>
              <a:gd name="T35" fmla="*/ 382800 h 1471"/>
              <a:gd name="T36" fmla="*/ 3083556 w 15854"/>
              <a:gd name="T37" fmla="*/ 384963 h 1471"/>
              <a:gd name="T38" fmla="*/ 2155177 w 15854"/>
              <a:gd name="T39" fmla="*/ 361533 h 1471"/>
              <a:gd name="T40" fmla="*/ 1677849 w 15854"/>
              <a:gd name="T41" fmla="*/ 346755 h 1471"/>
              <a:gd name="T42" fmla="*/ 1115206 w 15854"/>
              <a:gd name="T43" fmla="*/ 516888 h 1471"/>
              <a:gd name="T44" fmla="*/ 740831 w 15854"/>
              <a:gd name="T45" fmla="*/ 431822 h 1471"/>
              <a:gd name="T46" fmla="*/ 1043211 w 15854"/>
              <a:gd name="T47" fmla="*/ 312512 h 1471"/>
              <a:gd name="T48" fmla="*/ 485608 w 15854"/>
              <a:gd name="T49" fmla="*/ 282955 h 147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5854" h="1471">
                <a:moveTo>
                  <a:pt x="1349" y="785"/>
                </a:moveTo>
                <a:cubicBezTo>
                  <a:pt x="0" y="714"/>
                  <a:pt x="2880" y="741"/>
                  <a:pt x="2233" y="589"/>
                </a:cubicBezTo>
                <a:cubicBezTo>
                  <a:pt x="1586" y="437"/>
                  <a:pt x="4054" y="475"/>
                  <a:pt x="4351" y="376"/>
                </a:cubicBezTo>
                <a:cubicBezTo>
                  <a:pt x="4483" y="332"/>
                  <a:pt x="4406" y="234"/>
                  <a:pt x="4232" y="191"/>
                </a:cubicBezTo>
                <a:cubicBezTo>
                  <a:pt x="4222" y="189"/>
                  <a:pt x="2754" y="108"/>
                  <a:pt x="3042" y="54"/>
                </a:cubicBezTo>
                <a:cubicBezTo>
                  <a:pt x="3330" y="0"/>
                  <a:pt x="7237" y="404"/>
                  <a:pt x="7225" y="478"/>
                </a:cubicBezTo>
                <a:cubicBezTo>
                  <a:pt x="7213" y="552"/>
                  <a:pt x="5287" y="631"/>
                  <a:pt x="5287" y="631"/>
                </a:cubicBezTo>
                <a:lnTo>
                  <a:pt x="6234" y="730"/>
                </a:lnTo>
                <a:lnTo>
                  <a:pt x="7745" y="749"/>
                </a:lnTo>
                <a:lnTo>
                  <a:pt x="10213" y="873"/>
                </a:lnTo>
                <a:cubicBezTo>
                  <a:pt x="10213" y="873"/>
                  <a:pt x="11306" y="690"/>
                  <a:pt x="11073" y="714"/>
                </a:cubicBezTo>
                <a:cubicBezTo>
                  <a:pt x="10840" y="738"/>
                  <a:pt x="12145" y="726"/>
                  <a:pt x="12258" y="691"/>
                </a:cubicBezTo>
                <a:cubicBezTo>
                  <a:pt x="12371" y="656"/>
                  <a:pt x="12594" y="702"/>
                  <a:pt x="12605" y="703"/>
                </a:cubicBezTo>
                <a:cubicBezTo>
                  <a:pt x="13015" y="738"/>
                  <a:pt x="13279" y="777"/>
                  <a:pt x="13575" y="788"/>
                </a:cubicBezTo>
                <a:cubicBezTo>
                  <a:pt x="13871" y="799"/>
                  <a:pt x="14526" y="749"/>
                  <a:pt x="14904" y="769"/>
                </a:cubicBezTo>
                <a:cubicBezTo>
                  <a:pt x="15282" y="789"/>
                  <a:pt x="15853" y="703"/>
                  <a:pt x="15853" y="703"/>
                </a:cubicBezTo>
                <a:lnTo>
                  <a:pt x="15853" y="843"/>
                </a:lnTo>
                <a:cubicBezTo>
                  <a:pt x="15853" y="843"/>
                  <a:pt x="12355" y="1062"/>
                  <a:pt x="12370" y="1062"/>
                </a:cubicBezTo>
                <a:cubicBezTo>
                  <a:pt x="12385" y="1062"/>
                  <a:pt x="8552" y="1068"/>
                  <a:pt x="8566" y="1068"/>
                </a:cubicBezTo>
                <a:cubicBezTo>
                  <a:pt x="8580" y="1068"/>
                  <a:pt x="5987" y="1003"/>
                  <a:pt x="5987" y="1003"/>
                </a:cubicBezTo>
                <a:cubicBezTo>
                  <a:pt x="5987" y="1003"/>
                  <a:pt x="4574" y="973"/>
                  <a:pt x="4661" y="962"/>
                </a:cubicBezTo>
                <a:cubicBezTo>
                  <a:pt x="4748" y="951"/>
                  <a:pt x="3295" y="1470"/>
                  <a:pt x="3098" y="1434"/>
                </a:cubicBezTo>
                <a:cubicBezTo>
                  <a:pt x="2901" y="1398"/>
                  <a:pt x="2087" y="1186"/>
                  <a:pt x="2058" y="1198"/>
                </a:cubicBezTo>
                <a:cubicBezTo>
                  <a:pt x="2029" y="1210"/>
                  <a:pt x="3371" y="892"/>
                  <a:pt x="2898" y="867"/>
                </a:cubicBezTo>
                <a:lnTo>
                  <a:pt x="1349" y="785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99CCFF"/>
              </a:gs>
            </a:gsLst>
            <a:lin ang="16200000" scaled="1"/>
          </a:gra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pPr defTabSz="40744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4" name="Freeform 5"/>
          <p:cNvSpPr>
            <a:spLocks noChangeArrowheads="1"/>
          </p:cNvSpPr>
          <p:nvPr/>
        </p:nvSpPr>
        <p:spPr bwMode="auto">
          <a:xfrm>
            <a:off x="119523" y="6018392"/>
            <a:ext cx="5227200" cy="345636"/>
          </a:xfrm>
          <a:custGeom>
            <a:avLst/>
            <a:gdLst>
              <a:gd name="T0" fmla="*/ 0 w 16006"/>
              <a:gd name="T1" fmla="*/ 380641 h 1060"/>
              <a:gd name="T2" fmla="*/ 2119851 w 16006"/>
              <a:gd name="T3" fmla="*/ 301925 h 1060"/>
              <a:gd name="T4" fmla="*/ 4596851 w 16006"/>
              <a:gd name="T5" fmla="*/ 257355 h 1060"/>
              <a:gd name="T6" fmla="*/ 5762265 w 16006"/>
              <a:gd name="T7" fmla="*/ 190141 h 1060"/>
              <a:gd name="T8" fmla="*/ 5235542 w 16006"/>
              <a:gd name="T9" fmla="*/ 111784 h 1060"/>
              <a:gd name="T10" fmla="*/ 3834669 w 16006"/>
              <a:gd name="T11" fmla="*/ 134069 h 1060"/>
              <a:gd name="T12" fmla="*/ 3072488 w 16006"/>
              <a:gd name="T13" fmla="*/ 0 h 1060"/>
              <a:gd name="T14" fmla="*/ 2176016 w 16006"/>
              <a:gd name="T15" fmla="*/ 111784 h 1060"/>
              <a:gd name="T16" fmla="*/ 1279543 w 16006"/>
              <a:gd name="T17" fmla="*/ 156354 h 1060"/>
              <a:gd name="T18" fmla="*/ 666774 w 16006"/>
              <a:gd name="T19" fmla="*/ 5751 h 1060"/>
              <a:gd name="T20" fmla="*/ 348508 w 16006"/>
              <a:gd name="T21" fmla="*/ 230757 h 1060"/>
              <a:gd name="T22" fmla="*/ 0 w 16006"/>
              <a:gd name="T23" fmla="*/ 380641 h 10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006" h="1060">
                <a:moveTo>
                  <a:pt x="0" y="1059"/>
                </a:moveTo>
                <a:lnTo>
                  <a:pt x="5888" y="840"/>
                </a:lnTo>
                <a:lnTo>
                  <a:pt x="12768" y="716"/>
                </a:lnTo>
                <a:lnTo>
                  <a:pt x="16005" y="529"/>
                </a:lnTo>
                <a:lnTo>
                  <a:pt x="14542" y="311"/>
                </a:lnTo>
                <a:lnTo>
                  <a:pt x="10651" y="373"/>
                </a:lnTo>
                <a:lnTo>
                  <a:pt x="8534" y="0"/>
                </a:lnTo>
                <a:lnTo>
                  <a:pt x="6044" y="311"/>
                </a:lnTo>
                <a:lnTo>
                  <a:pt x="3554" y="435"/>
                </a:lnTo>
                <a:lnTo>
                  <a:pt x="1852" y="16"/>
                </a:lnTo>
                <a:lnTo>
                  <a:pt x="968" y="642"/>
                </a:lnTo>
                <a:lnTo>
                  <a:pt x="0" y="1059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4C1900"/>
              </a:gs>
            </a:gsLst>
            <a:lin ang="5400000" scaled="1"/>
          </a:gra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pPr defTabSz="40744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5" name="Freeform 6"/>
          <p:cNvSpPr>
            <a:spLocks noChangeArrowheads="1"/>
          </p:cNvSpPr>
          <p:nvPr/>
        </p:nvSpPr>
        <p:spPr bwMode="auto">
          <a:xfrm>
            <a:off x="1912320" y="6158089"/>
            <a:ext cx="2050560" cy="211703"/>
          </a:xfrm>
          <a:custGeom>
            <a:avLst/>
            <a:gdLst>
              <a:gd name="T0" fmla="*/ 0 w 6279"/>
              <a:gd name="T1" fmla="*/ 233003 h 649"/>
              <a:gd name="T2" fmla="*/ 389548 w 6279"/>
              <a:gd name="T3" fmla="*/ 218620 h 649"/>
              <a:gd name="T4" fmla="*/ 1661518 w 6279"/>
              <a:gd name="T5" fmla="*/ 195967 h 649"/>
              <a:gd name="T6" fmla="*/ 2260240 w 6279"/>
              <a:gd name="T7" fmla="*/ 161448 h 649"/>
              <a:gd name="T8" fmla="*/ 1989861 w 6279"/>
              <a:gd name="T9" fmla="*/ 126929 h 649"/>
              <a:gd name="T10" fmla="*/ 1248928 w 6279"/>
              <a:gd name="T11" fmla="*/ 15462 h 649"/>
              <a:gd name="T12" fmla="*/ 911945 w 6279"/>
              <a:gd name="T13" fmla="*/ 204597 h 649"/>
              <a:gd name="T14" fmla="*/ 453632 w 6279"/>
              <a:gd name="T15" fmla="*/ 0 h 649"/>
              <a:gd name="T16" fmla="*/ 83526 w 6279"/>
              <a:gd name="T17" fmla="*/ 121895 h 649"/>
              <a:gd name="T18" fmla="*/ 0 w 6279"/>
              <a:gd name="T19" fmla="*/ 233003 h 6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279" h="649">
                <a:moveTo>
                  <a:pt x="0" y="648"/>
                </a:moveTo>
                <a:lnTo>
                  <a:pt x="1082" y="608"/>
                </a:lnTo>
                <a:lnTo>
                  <a:pt x="4615" y="545"/>
                </a:lnTo>
                <a:lnTo>
                  <a:pt x="6278" y="449"/>
                </a:lnTo>
                <a:lnTo>
                  <a:pt x="5527" y="353"/>
                </a:lnTo>
                <a:lnTo>
                  <a:pt x="3469" y="43"/>
                </a:lnTo>
                <a:lnTo>
                  <a:pt x="2533" y="569"/>
                </a:lnTo>
                <a:lnTo>
                  <a:pt x="1260" y="0"/>
                </a:lnTo>
                <a:lnTo>
                  <a:pt x="232" y="339"/>
                </a:lnTo>
                <a:lnTo>
                  <a:pt x="0" y="648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4C1900"/>
              </a:gs>
            </a:gsLst>
            <a:lin ang="5400000" scaled="1"/>
          </a:gra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pPr defTabSz="40744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6" name="Freeform 7"/>
          <p:cNvSpPr>
            <a:spLocks noChangeArrowheads="1"/>
          </p:cNvSpPr>
          <p:nvPr/>
        </p:nvSpPr>
        <p:spPr bwMode="auto">
          <a:xfrm>
            <a:off x="0" y="6058717"/>
            <a:ext cx="5346720" cy="650948"/>
          </a:xfrm>
          <a:custGeom>
            <a:avLst/>
            <a:gdLst>
              <a:gd name="T0" fmla="*/ 0 w 16374"/>
              <a:gd name="T1" fmla="*/ 521494 h 1991"/>
              <a:gd name="T2" fmla="*/ 3865875 w 16374"/>
              <a:gd name="T3" fmla="*/ 571229 h 1991"/>
              <a:gd name="T4" fmla="*/ 5322372 w 16374"/>
              <a:gd name="T5" fmla="*/ 660968 h 1991"/>
              <a:gd name="T6" fmla="*/ 5894028 w 16374"/>
              <a:gd name="T7" fmla="*/ 717190 h 1991"/>
              <a:gd name="T8" fmla="*/ 5434688 w 16374"/>
              <a:gd name="T9" fmla="*/ 548884 h 1991"/>
              <a:gd name="T10" fmla="*/ 4448330 w 16374"/>
              <a:gd name="T11" fmla="*/ 358234 h 1991"/>
              <a:gd name="T12" fmla="*/ 2655606 w 16374"/>
              <a:gd name="T13" fmla="*/ 268496 h 1991"/>
              <a:gd name="T14" fmla="*/ 1714247 w 16374"/>
              <a:gd name="T15" fmla="*/ 0 h 1991"/>
              <a:gd name="T16" fmla="*/ 896362 w 16374"/>
              <a:gd name="T17" fmla="*/ 279668 h 1991"/>
              <a:gd name="T18" fmla="*/ 0 w 16374"/>
              <a:gd name="T19" fmla="*/ 468155 h 1991"/>
              <a:gd name="T20" fmla="*/ 0 w 16374"/>
              <a:gd name="T21" fmla="*/ 521494 h 199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6374" h="1991">
                <a:moveTo>
                  <a:pt x="0" y="1447"/>
                </a:moveTo>
                <a:lnTo>
                  <a:pt x="10739" y="1585"/>
                </a:lnTo>
                <a:lnTo>
                  <a:pt x="14785" y="1834"/>
                </a:lnTo>
                <a:lnTo>
                  <a:pt x="16373" y="1990"/>
                </a:lnTo>
                <a:lnTo>
                  <a:pt x="15097" y="1523"/>
                </a:lnTo>
                <a:lnTo>
                  <a:pt x="12357" y="994"/>
                </a:lnTo>
                <a:lnTo>
                  <a:pt x="7377" y="745"/>
                </a:lnTo>
                <a:lnTo>
                  <a:pt x="4762" y="0"/>
                </a:lnTo>
                <a:lnTo>
                  <a:pt x="2490" y="776"/>
                </a:lnTo>
                <a:lnTo>
                  <a:pt x="0" y="1299"/>
                </a:lnTo>
                <a:lnTo>
                  <a:pt x="0" y="1447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4C1900"/>
              </a:gs>
            </a:gsLst>
            <a:lin ang="5400000" scaled="1"/>
          </a:gra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pPr defTabSz="40744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05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72481" y="231865"/>
            <a:ext cx="7806240" cy="103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481" y="1448797"/>
            <a:ext cx="7806240" cy="463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828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ctr" defTabSz="407442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7442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2pPr>
      <a:lvl3pPr algn="ctr" defTabSz="407442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3pPr>
      <a:lvl4pPr algn="ctr" defTabSz="407442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4pPr>
      <a:lvl5pPr algn="ctr" defTabSz="407442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5pPr>
      <a:lvl6pPr marL="2280522" indent="-207320" algn="ctr" defTabSz="407442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6pPr>
      <a:lvl7pPr marL="2695161" indent="-207320" algn="ctr" defTabSz="407442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7pPr>
      <a:lvl8pPr marL="3109802" indent="-207320" algn="ctr" defTabSz="407442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8pPr>
      <a:lvl9pPr marL="3524441" indent="-207320" algn="ctr" defTabSz="407442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9pPr>
    </p:titleStyle>
    <p:bodyStyle>
      <a:lvl1pPr marL="310981" indent="-310981" algn="l" defTabSz="407442" rtl="0" eaLnBrk="0" fontAlgn="base" hangingPunct="0">
        <a:lnSpc>
          <a:spcPct val="95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8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790" indent="-259151" algn="l" defTabSz="407442" rtl="0" eaLnBrk="0" fontAlgn="base" hangingPunct="0">
        <a:lnSpc>
          <a:spcPct val="95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  <a:cs typeface="+mn-cs"/>
        </a:defRPr>
      </a:lvl2pPr>
      <a:lvl3pPr marL="1036599" indent="-207320" algn="l" defTabSz="407442" rtl="0" eaLnBrk="0" fontAlgn="base" hangingPunct="0">
        <a:lnSpc>
          <a:spcPct val="95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cs typeface="+mn-cs"/>
        </a:defRPr>
      </a:lvl3pPr>
      <a:lvl4pPr marL="1451240" indent="-207320" algn="l" defTabSz="407442" rtl="0" eaLnBrk="0" fontAlgn="base" hangingPunct="0">
        <a:lnSpc>
          <a:spcPct val="95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4pPr>
      <a:lvl5pPr marL="1865880" indent="-207320" algn="l" defTabSz="407442" rtl="0" eaLnBrk="0" fontAlgn="base" hangingPunct="0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5pPr>
      <a:lvl6pPr marL="2280522" indent="-207320" algn="l" defTabSz="407442" rtl="0" fontAlgn="base" hangingPunct="0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6pPr>
      <a:lvl7pPr marL="2695161" indent="-207320" algn="l" defTabSz="407442" rtl="0" fontAlgn="base" hangingPunct="0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7pPr>
      <a:lvl8pPr marL="3109802" indent="-207320" algn="l" defTabSz="407442" rtl="0" fontAlgn="base" hangingPunct="0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8pPr>
      <a:lvl9pPr marL="3524441" indent="-207320" algn="l" defTabSz="407442" rtl="0" fontAlgn="base" hangingPunct="0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4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28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92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56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20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84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48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12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My Documents\bits\Expban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2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2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pl-PL">
              <a:solidFill>
                <a:srgbClr val="4824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2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pl-PL">
              <a:solidFill>
                <a:srgbClr val="4824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2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55E18FAE-89BA-490D-84D5-9301E300A17E}" type="slidenum">
              <a:rPr lang="pl-PL">
                <a:solidFill>
                  <a:srgbClr val="482400"/>
                </a:solidFill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pl-PL">
              <a:solidFill>
                <a:srgbClr val="482400"/>
              </a:solidFill>
            </a:endParaRPr>
          </a:p>
        </p:txBody>
      </p:sp>
      <p:pic>
        <p:nvPicPr>
          <p:cNvPr id="1031" name="Picture 7" descr="P:\!Themes\Expedition\EXPHORS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2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90"/>
            <a:ext cx="7769225" cy="411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7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My Documents\bits\Expban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2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2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pl-PL">
              <a:solidFill>
                <a:srgbClr val="4824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2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pl-PL">
              <a:solidFill>
                <a:srgbClr val="4824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2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55E18FAE-89BA-490D-84D5-9301E300A17E}" type="slidenum">
              <a:rPr lang="pl-PL">
                <a:solidFill>
                  <a:srgbClr val="482400"/>
                </a:solidFill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pl-PL">
              <a:solidFill>
                <a:srgbClr val="482400"/>
              </a:solidFill>
            </a:endParaRPr>
          </a:p>
        </p:txBody>
      </p:sp>
      <p:pic>
        <p:nvPicPr>
          <p:cNvPr id="1031" name="Picture 7" descr="P:\!Themes\Expedition\EXPHORS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2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90"/>
            <a:ext cx="7769225" cy="411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7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My Documents\bits\Expban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2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2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pl-PL">
              <a:solidFill>
                <a:srgbClr val="4824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2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pl-PL">
              <a:solidFill>
                <a:srgbClr val="4824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2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55E18FAE-89BA-490D-84D5-9301E300A17E}" type="slidenum">
              <a:rPr lang="pl-PL">
                <a:solidFill>
                  <a:srgbClr val="482400"/>
                </a:solidFill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pl-PL">
              <a:solidFill>
                <a:srgbClr val="482400"/>
              </a:solidFill>
            </a:endParaRPr>
          </a:p>
        </p:txBody>
      </p:sp>
      <p:pic>
        <p:nvPicPr>
          <p:cNvPr id="1031" name="Picture 7" descr="P:\!Themes\Expedition\EXPHORS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2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90"/>
            <a:ext cx="7769225" cy="411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7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My Documents\bits\Expban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2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2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pl-PL">
              <a:solidFill>
                <a:srgbClr val="4824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2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pl-PL">
              <a:solidFill>
                <a:srgbClr val="4824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2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55E18FAE-89BA-490D-84D5-9301E300A17E}" type="slidenum">
              <a:rPr lang="pl-PL">
                <a:solidFill>
                  <a:srgbClr val="482400"/>
                </a:solidFill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pl-PL">
              <a:solidFill>
                <a:srgbClr val="482400"/>
              </a:solidFill>
            </a:endParaRPr>
          </a:p>
        </p:txBody>
      </p:sp>
      <p:pic>
        <p:nvPicPr>
          <p:cNvPr id="1031" name="Picture 7" descr="P:\!Themes\Expedition\EXPHORS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2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90"/>
            <a:ext cx="7769225" cy="411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7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291" tIns="45648" rIns="91291" bIns="45648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291" tIns="45648" rIns="91291" bIns="45648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6E45-4330-4AE1-A592-9BBEB571121E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2012-03-28</a:t>
            </a:fld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2" y="6356367"/>
            <a:ext cx="2133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4617D-95C8-40EB-979C-066D38B8F68A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defTabSz="91297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67" indent="-342367" algn="l" defTabSz="91297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96" indent="-285307" algn="l" defTabSz="91297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27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12" indent="-228245" algn="l" defTabSz="91297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04" indent="-228245" algn="l" defTabSz="91297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92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83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73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62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67447" y="1717887"/>
            <a:ext cx="8775968" cy="5139547"/>
          </a:xfrm>
          <a:prstGeom prst="rect">
            <a:avLst/>
          </a:prstGeom>
          <a:solidFill>
            <a:srgbClr val="DDDDDD"/>
          </a:solidFill>
          <a:ln w="25402">
            <a:solidFill>
              <a:srgbClr val="C0C0C0"/>
            </a:solidFill>
            <a:prstDash val="solid"/>
          </a:ln>
        </p:spPr>
        <p:txBody>
          <a:bodyPr vert="horz" wrap="square" lIns="0" tIns="0" rIns="0" bIns="0" anchor="ctr" anchorCtr="1" compatLnSpc="1"/>
          <a:lstStyle/>
          <a:p>
            <a:pPr defTabSz="9144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>
              <a:solidFill>
                <a:srgbClr val="000000"/>
              </a:solidFill>
              <a:latin typeface="Thorndale" pitchFamily="18"/>
              <a:ea typeface="HG Mincho Light J" pitchFamily="2"/>
              <a:cs typeface="Arial Unicode MS" pitchFamily="2"/>
            </a:endParaRPr>
          </a:p>
        </p:txBody>
      </p:sp>
      <p:sp>
        <p:nvSpPr>
          <p:cNvPr id="3" name="Symbol zastępczy tytułu 2"/>
          <p:cNvSpPr txBox="1">
            <a:spLocks noGrp="1"/>
          </p:cNvSpPr>
          <p:nvPr>
            <p:ph type="title"/>
          </p:nvPr>
        </p:nvSpPr>
        <p:spPr>
          <a:xfrm>
            <a:off x="671894" y="503668"/>
            <a:ext cx="7808426" cy="11448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1"/>
          </p:nvPr>
        </p:nvSpPr>
        <p:spPr>
          <a:xfrm>
            <a:off x="671894" y="1906476"/>
            <a:ext cx="7808426" cy="43200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Prostokąt 4"/>
          <p:cNvSpPr/>
          <p:nvPr/>
        </p:nvSpPr>
        <p:spPr>
          <a:xfrm>
            <a:off x="336" y="377"/>
            <a:ext cx="164588" cy="832844"/>
          </a:xfrm>
          <a:prstGeom prst="rect">
            <a:avLst/>
          </a:prstGeom>
          <a:solidFill>
            <a:srgbClr val="125C8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0" tIns="0" rIns="0" bIns="0" anchor="ctr" anchorCtr="1" compatLnSpc="1"/>
          <a:lstStyle/>
          <a:p>
            <a:pPr defTabSz="9144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>
              <a:solidFill>
                <a:srgbClr val="000000"/>
              </a:solidFill>
              <a:latin typeface="Thorndale" pitchFamily="18"/>
              <a:ea typeface="HG Mincho Light J" pitchFamily="2"/>
              <a:cs typeface="Arial Unicode MS" pitchFamily="2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36" y="2160207"/>
            <a:ext cx="164588" cy="832844"/>
          </a:xfrm>
          <a:prstGeom prst="rect">
            <a:avLst/>
          </a:prstGeom>
          <a:solidFill>
            <a:srgbClr val="125C8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0" tIns="0" rIns="0" bIns="0" anchor="ctr" anchorCtr="1" compatLnSpc="1"/>
          <a:lstStyle/>
          <a:p>
            <a:pPr defTabSz="9144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>
              <a:solidFill>
                <a:srgbClr val="000000"/>
              </a:solidFill>
              <a:latin typeface="Thorndale" pitchFamily="18"/>
              <a:ea typeface="HG Mincho Light J" pitchFamily="2"/>
              <a:cs typeface="Arial Unicode MS" pitchFamily="2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36" y="1059917"/>
            <a:ext cx="164588" cy="832844"/>
          </a:xfrm>
          <a:prstGeom prst="rect">
            <a:avLst/>
          </a:prstGeom>
          <a:solidFill>
            <a:srgbClr val="125C8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0" tIns="0" rIns="0" bIns="0" anchor="ctr" anchorCtr="1" compatLnSpc="1"/>
          <a:lstStyle/>
          <a:p>
            <a:pPr defTabSz="9144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>
              <a:solidFill>
                <a:srgbClr val="000000"/>
              </a:solidFill>
              <a:latin typeface="Thorndale" pitchFamily="18"/>
              <a:ea typeface="HG Mincho Light J" pitchFamily="2"/>
              <a:cs typeface="Arial Unicode MS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45000"/>
        <a:buFont typeface="StarSymbol"/>
        <a:buChar char=""/>
        <a:tabLst/>
        <a:defRPr lang="pl-PL" sz="2060" b="1" i="0" u="none" strike="noStrike" kern="0" cap="none" spc="0" baseline="0">
          <a:solidFill>
            <a:srgbClr val="333333"/>
          </a:solidFill>
          <a:uFillTx/>
          <a:latin typeface="Albany" pitchFamily="34"/>
          <a:cs typeface="Arial Unicode MS" pitchFamily="2"/>
        </a:defRPr>
      </a:lvl1pPr>
    </p:titleStyle>
    <p:bodyStyle>
      <a:lvl1pPr marL="431999" marR="0" lvl="0" indent="-323999" algn="l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Clr>
          <a:srgbClr val="0E594D"/>
        </a:buClr>
        <a:buSzPct val="45000"/>
        <a:buFont typeface="StarSymbol"/>
        <a:buChar char="●"/>
        <a:tabLst/>
        <a:defRPr lang="pl-PL" sz="2060" b="0" i="0" u="none" strike="noStrike" kern="0" cap="none" spc="0" baseline="0">
          <a:solidFill>
            <a:srgbClr val="000000"/>
          </a:solidFill>
          <a:uFillTx/>
          <a:latin typeface="Albany" pitchFamily="34"/>
          <a:ea typeface="HG Mincho Light J" pitchFamily="2"/>
          <a:cs typeface="Arial Unicode MS" pitchFamily="2"/>
        </a:defRPr>
      </a:lvl1pPr>
      <a:lvl2pPr marL="863998" marR="0" lvl="1" indent="-287999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75000"/>
        <a:buFont typeface="StarSymbol"/>
        <a:buChar char="–"/>
        <a:tabLst/>
        <a:defRPr lang="pl-PL" sz="2400" b="0" i="0" u="none" strike="noStrike" kern="0" cap="none" spc="0" baseline="0">
          <a:solidFill>
            <a:srgbClr val="000000"/>
          </a:solidFill>
          <a:uFillTx/>
          <a:latin typeface="Albany" pitchFamily="34"/>
          <a:ea typeface="HG Mincho Light J" pitchFamily="2"/>
          <a:cs typeface="Arial Unicode MS" pitchFamily="2"/>
        </a:defRPr>
      </a:lvl2pPr>
      <a:lvl3pPr marL="1295997" marR="0" lvl="2" indent="-215999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45000"/>
        <a:buFont typeface="StarSymbol"/>
        <a:buChar char="●"/>
        <a:tabLst/>
        <a:defRPr lang="pl-PL" sz="2060" b="0" i="0" u="none" strike="noStrike" kern="0" cap="none" spc="0" baseline="0">
          <a:solidFill>
            <a:srgbClr val="000000"/>
          </a:solidFill>
          <a:uFillTx/>
          <a:latin typeface="Albany" pitchFamily="34"/>
          <a:ea typeface="HG Mincho Light J" pitchFamily="2"/>
          <a:cs typeface="Arial Unicode MS" pitchFamily="2"/>
        </a:defRPr>
      </a:lvl3pPr>
      <a:lvl4pPr marL="1727996" marR="0" lvl="3" indent="-215999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75000"/>
        <a:buFont typeface="StarSymbol"/>
        <a:buChar char="–"/>
        <a:tabLst/>
        <a:defRPr lang="pl-PL" sz="1720" b="0" i="0" u="none" strike="noStrike" kern="0" cap="none" spc="0" baseline="0">
          <a:solidFill>
            <a:srgbClr val="000000"/>
          </a:solidFill>
          <a:uFillTx/>
          <a:latin typeface="Albany" pitchFamily="34"/>
          <a:ea typeface="HG Mincho Light J" pitchFamily="2"/>
          <a:cs typeface="Arial Unicode MS" pitchFamily="2"/>
        </a:defRPr>
      </a:lvl4pPr>
      <a:lvl5pPr marL="2159995" marR="0" lvl="4" indent="-215999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45000"/>
        <a:buFont typeface="StarSymbol"/>
        <a:buChar char="●"/>
        <a:tabLst/>
        <a:defRPr lang="pl-PL" sz="1720" b="0" i="0" u="none" strike="noStrike" kern="0" cap="none" spc="0" baseline="0">
          <a:solidFill>
            <a:srgbClr val="000000"/>
          </a:solidFill>
          <a:uFillTx/>
          <a:latin typeface="Albany" pitchFamily="34"/>
          <a:ea typeface="HG Mincho Light J" pitchFamily="2"/>
          <a:cs typeface="Arial Unicode MS" pitchFamily="2"/>
        </a:defRPr>
      </a:lvl5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291" tIns="45648" rIns="91291" bIns="45648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291" tIns="45648" rIns="91291" bIns="45648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6E45-4330-4AE1-A592-9BBEB571121E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2012-03-28</a:t>
            </a:fld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2" y="6356367"/>
            <a:ext cx="2133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4617D-95C8-40EB-979C-066D38B8F68A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defTabSz="91297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67" indent="-342367" algn="l" defTabSz="91297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96" indent="-285307" algn="l" defTabSz="91297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27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12" indent="-228245" algn="l" defTabSz="91297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04" indent="-228245" algn="l" defTabSz="91297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92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83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73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62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291" tIns="45648" rIns="91291" bIns="45648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291" tIns="45648" rIns="91291" bIns="45648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6E45-4330-4AE1-A592-9BBEB571121E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2012-03-28</a:t>
            </a:fld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2" y="6356367"/>
            <a:ext cx="2133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4617D-95C8-40EB-979C-066D38B8F68A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defTabSz="91297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67" indent="-342367" algn="l" defTabSz="91297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96" indent="-285307" algn="l" defTabSz="91297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27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12" indent="-228245" algn="l" defTabSz="91297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04" indent="-228245" algn="l" defTabSz="91297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92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83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73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62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291" tIns="45648" rIns="91291" bIns="45648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291" tIns="45648" rIns="91291" bIns="45648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6E45-4330-4AE1-A592-9BBEB571121E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2012-03-28</a:t>
            </a:fld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2" y="6356367"/>
            <a:ext cx="2133600" cy="365125"/>
          </a:xfrm>
          <a:prstGeom prst="rect">
            <a:avLst/>
          </a:prstGeom>
        </p:spPr>
        <p:txBody>
          <a:bodyPr vert="horz" lIns="91291" tIns="45648" rIns="91291" bIns="4564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4617D-95C8-40EB-979C-066D38B8F68A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defTabSz="91297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67" indent="-342367" algn="l" defTabSz="91297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96" indent="-285307" algn="l" defTabSz="91297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27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12" indent="-228245" algn="l" defTabSz="91297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04" indent="-228245" algn="l" defTabSz="91297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92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83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73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62" indent="-228245" algn="l" defTabSz="9129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17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2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2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149352" y="638838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791200" y="6404990"/>
            <a:ext cx="3044952" cy="365760"/>
          </a:xfrm>
          <a:prstGeom prst="rect">
            <a:avLst/>
          </a:prstGeom>
        </p:spPr>
        <p:txBody>
          <a:bodyPr vert="horz" lIns="91291" tIns="45648" rIns="91291" bIns="45648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2012-03-28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04804" y="6410854"/>
            <a:ext cx="3581400" cy="365760"/>
          </a:xfrm>
          <a:prstGeom prst="rect">
            <a:avLst/>
          </a:prstGeom>
        </p:spPr>
        <p:txBody>
          <a:bodyPr vert="horz" lIns="91291" tIns="45648" rIns="91291" bIns="45648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545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4267200" y="956039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Elipsa 14"/>
          <p:cNvSpPr/>
          <p:nvPr/>
        </p:nvSpPr>
        <p:spPr>
          <a:xfrm>
            <a:off x="4361688" y="1050526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4343400" y="1040191"/>
            <a:ext cx="457200" cy="441325"/>
          </a:xfrm>
          <a:prstGeom prst="rect">
            <a:avLst/>
          </a:prstGeom>
        </p:spPr>
        <p:txBody>
          <a:bodyPr vert="horz" lIns="45648" tIns="45648" rIns="45648" bIns="45648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301754" y="228602"/>
            <a:ext cx="8534400" cy="758952"/>
          </a:xfrm>
          <a:prstGeom prst="rect">
            <a:avLst/>
          </a:prstGeom>
        </p:spPr>
        <p:txBody>
          <a:bodyPr vert="horz" lIns="91291" tIns="45648" rIns="91291" bIns="45648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301754" y="1524000"/>
            <a:ext cx="8534400" cy="4599432"/>
          </a:xfrm>
          <a:prstGeom prst="rect">
            <a:avLst/>
          </a:prstGeom>
        </p:spPr>
        <p:txBody>
          <a:bodyPr vert="horz" lIns="91291" tIns="45648" rIns="91291" bIns="45648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3887" indent="-273887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786" indent="-273887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1683" indent="-228245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5575" indent="-228245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69470" indent="-228245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3364" indent="-18259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7257" indent="-182595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099851" indent="-182595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3746" indent="-182595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17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2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2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149352" y="638838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791200" y="6404990"/>
            <a:ext cx="3044952" cy="365760"/>
          </a:xfrm>
          <a:prstGeom prst="rect">
            <a:avLst/>
          </a:prstGeom>
        </p:spPr>
        <p:txBody>
          <a:bodyPr vert="horz" lIns="91291" tIns="45648" rIns="91291" bIns="45648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2012-03-28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04804" y="6410854"/>
            <a:ext cx="3581400" cy="365760"/>
          </a:xfrm>
          <a:prstGeom prst="rect">
            <a:avLst/>
          </a:prstGeom>
        </p:spPr>
        <p:txBody>
          <a:bodyPr vert="horz" lIns="91291" tIns="45648" rIns="91291" bIns="45648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545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4267200" y="956039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Elipsa 14"/>
          <p:cNvSpPr/>
          <p:nvPr/>
        </p:nvSpPr>
        <p:spPr>
          <a:xfrm>
            <a:off x="4361688" y="1050526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4343400" y="1040191"/>
            <a:ext cx="457200" cy="441325"/>
          </a:xfrm>
          <a:prstGeom prst="rect">
            <a:avLst/>
          </a:prstGeom>
        </p:spPr>
        <p:txBody>
          <a:bodyPr vert="horz" lIns="45648" tIns="45648" rIns="45648" bIns="45648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301754" y="228602"/>
            <a:ext cx="8534400" cy="758952"/>
          </a:xfrm>
          <a:prstGeom prst="rect">
            <a:avLst/>
          </a:prstGeom>
        </p:spPr>
        <p:txBody>
          <a:bodyPr vert="horz" lIns="91291" tIns="45648" rIns="91291" bIns="45648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301754" y="1524000"/>
            <a:ext cx="8534400" cy="4599432"/>
          </a:xfrm>
          <a:prstGeom prst="rect">
            <a:avLst/>
          </a:prstGeom>
        </p:spPr>
        <p:txBody>
          <a:bodyPr vert="horz" lIns="91291" tIns="45648" rIns="91291" bIns="45648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3887" indent="-273887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786" indent="-273887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1683" indent="-228245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5575" indent="-228245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69470" indent="-228245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3364" indent="-18259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7257" indent="-182595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099851" indent="-182595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3746" indent="-182595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17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2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2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149352" y="638838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791200" y="6404990"/>
            <a:ext cx="3044952" cy="365760"/>
          </a:xfrm>
          <a:prstGeom prst="rect">
            <a:avLst/>
          </a:prstGeom>
        </p:spPr>
        <p:txBody>
          <a:bodyPr vert="horz" lIns="91291" tIns="45648" rIns="91291" bIns="45648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2012-03-28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04804" y="6410854"/>
            <a:ext cx="3581400" cy="365760"/>
          </a:xfrm>
          <a:prstGeom prst="rect">
            <a:avLst/>
          </a:prstGeom>
        </p:spPr>
        <p:txBody>
          <a:bodyPr vert="horz" lIns="91291" tIns="45648" rIns="91291" bIns="45648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545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291" tIns="45648" rIns="91291" bIns="45648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4267200" y="956039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Elipsa 14"/>
          <p:cNvSpPr/>
          <p:nvPr/>
        </p:nvSpPr>
        <p:spPr>
          <a:xfrm>
            <a:off x="4361688" y="1050526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91" tIns="45648" rIns="91291" bIns="45648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4343400" y="1040191"/>
            <a:ext cx="457200" cy="441325"/>
          </a:xfrm>
          <a:prstGeom prst="rect">
            <a:avLst/>
          </a:prstGeom>
        </p:spPr>
        <p:txBody>
          <a:bodyPr vert="horz" lIns="45648" tIns="45648" rIns="45648" bIns="45648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301754" y="228602"/>
            <a:ext cx="8534400" cy="758952"/>
          </a:xfrm>
          <a:prstGeom prst="rect">
            <a:avLst/>
          </a:prstGeom>
        </p:spPr>
        <p:txBody>
          <a:bodyPr vert="horz" lIns="91291" tIns="45648" rIns="91291" bIns="45648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301754" y="1524000"/>
            <a:ext cx="8534400" cy="4599432"/>
          </a:xfrm>
          <a:prstGeom prst="rect">
            <a:avLst/>
          </a:prstGeom>
        </p:spPr>
        <p:txBody>
          <a:bodyPr vert="horz" lIns="91291" tIns="45648" rIns="91291" bIns="45648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3887" indent="-273887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786" indent="-273887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1683" indent="-228245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5575" indent="-228245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69470" indent="-228245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3364" indent="-18259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7257" indent="-182595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099851" indent="-182595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3746" indent="-182595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Koło Naukowe Studentów Filologii Słowiańskiej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Dokonania i wydarzenia z okresu: styczeń 2011 – styczeń 2012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329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Kraków 25 - 26 marca 2011r.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C00000"/>
                </a:solidFill>
              </a:rPr>
              <a:t>VI Ogólnopolski Konkurs Ortograficzny Języka Ukraińskiego</a:t>
            </a:r>
            <a:endParaRPr lang="pl-PL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301754" y="2471383"/>
            <a:ext cx="4126232" cy="3818404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pl-PL" sz="1700" dirty="0"/>
              <a:t>W dniach 25-26 marca 2011 w Krakowie odbył się VI Ogólnopolski Konkurs Ortograficzny Języka Ukraińskiego organizowany przez Katedrę Ukrainistyki oraz Koło Naukowe </a:t>
            </a:r>
            <a:r>
              <a:rPr lang="pl-PL" sz="1700" dirty="0" err="1"/>
              <a:t>Ukrainistów</a:t>
            </a:r>
            <a:r>
              <a:rPr lang="pl-PL" sz="1700" dirty="0"/>
              <a:t> UJ. Każdego roku do udziału w konkursie zapraszani są studenci ze wszystkich ośrodków </a:t>
            </a:r>
            <a:r>
              <a:rPr lang="pl-PL" sz="1700" dirty="0" err="1"/>
              <a:t>ukrainistycznych</a:t>
            </a:r>
            <a:r>
              <a:rPr lang="pl-PL" sz="1700" dirty="0"/>
              <a:t> w Polsce. </a:t>
            </a:r>
          </a:p>
          <a:p>
            <a:pPr algn="just">
              <a:lnSpc>
                <a:spcPct val="120000"/>
              </a:lnSpc>
            </a:pPr>
            <a:r>
              <a:rPr lang="pl-PL" sz="1700" dirty="0"/>
              <a:t>Konkurs podzielony jest na dwa etapy: pierwszy, który ma na celu wyłonienie spośród uczestników najlepszych 10 osób i drugi-finałowy, który polega na napisaniu obszernego dyktanda. Nagradzane są trzy najlepsze prace.</a:t>
            </a:r>
          </a:p>
          <a:p>
            <a:pPr algn="just">
              <a:lnSpc>
                <a:spcPct val="120000"/>
              </a:lnSpc>
            </a:pPr>
            <a:endParaRPr lang="pl-PL" sz="1700" dirty="0"/>
          </a:p>
          <a:p>
            <a:pPr algn="just">
              <a:lnSpc>
                <a:spcPct val="120000"/>
              </a:lnSpc>
            </a:pPr>
            <a:endParaRPr lang="pl-PL" sz="17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algn="just"/>
            <a:r>
              <a:rPr lang="pl-PL" sz="1600" dirty="0"/>
              <a:t>Na otwarciu i zakończeniu konkursu obecny jest Konsul Generalny Ukrainy w Polsce oraz władze Uniwersytetu Jagiellońskiego. Zakończenie uświetnia występ teatrów studenckich. </a:t>
            </a:r>
          </a:p>
          <a:p>
            <a:pPr algn="just"/>
            <a:r>
              <a:rPr lang="pl-PL" sz="1600" dirty="0"/>
              <a:t>Celem konkursu jest poszerzenie wiedzy na temat języka ukraińskiego  wśród studentów niezwiązanych bezpośrednio ze studiami </a:t>
            </a:r>
            <a:r>
              <a:rPr lang="pl-PL" sz="1600" dirty="0" err="1"/>
              <a:t>ukrainistycznymi</a:t>
            </a:r>
            <a:r>
              <a:rPr lang="pl-PL" sz="1600" dirty="0"/>
              <a:t>.</a:t>
            </a:r>
          </a:p>
          <a:p>
            <a:pPr algn="just">
              <a:buNone/>
            </a:pPr>
            <a:endParaRPr lang="pl-PL" sz="1600" dirty="0"/>
          </a:p>
          <a:p>
            <a:pPr algn="just"/>
            <a:endParaRPr lang="pl-PL" sz="1600" dirty="0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>
                <a:solidFill>
                  <a:srgbClr val="C00000"/>
                </a:solidFill>
              </a:rPr>
              <a:t>VI Ogólnopolski Konkurs Ortograficzny Języka Ukraińskiego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4" y="293786"/>
            <a:ext cx="8534400" cy="758952"/>
          </a:xfrm>
        </p:spPr>
        <p:txBody>
          <a:bodyPr>
            <a:noAutofit/>
          </a:bodyPr>
          <a:lstStyle/>
          <a:p>
            <a:r>
              <a:rPr lang="pl-PL" sz="1700" dirty="0">
                <a:solidFill>
                  <a:srgbClr val="C00000"/>
                </a:solidFill>
              </a:rPr>
              <a:t>Katolicki Uniwersytet Lubelski Jana Pawła II reprezentowali Konrad </a:t>
            </a:r>
            <a:r>
              <a:rPr lang="pl-PL" sz="1700" dirty="0" err="1">
                <a:solidFill>
                  <a:srgbClr val="C00000"/>
                </a:solidFill>
              </a:rPr>
              <a:t>Byzdra</a:t>
            </a:r>
            <a:r>
              <a:rPr lang="pl-PL" sz="1700" dirty="0">
                <a:solidFill>
                  <a:srgbClr val="C00000"/>
                </a:solidFill>
              </a:rPr>
              <a:t>,</a:t>
            </a:r>
            <a:br>
              <a:rPr lang="pl-PL" sz="1700" dirty="0">
                <a:solidFill>
                  <a:srgbClr val="C00000"/>
                </a:solidFill>
              </a:rPr>
            </a:br>
            <a:r>
              <a:rPr lang="pl-PL" sz="1700" dirty="0">
                <a:solidFill>
                  <a:srgbClr val="C00000"/>
                </a:solidFill>
              </a:rPr>
              <a:t>Dagna Bagińska i Przemysław Piaseczny.</a:t>
            </a:r>
            <a:br>
              <a:rPr lang="pl-PL" sz="1700" dirty="0">
                <a:solidFill>
                  <a:srgbClr val="C00000"/>
                </a:solidFill>
              </a:rPr>
            </a:br>
            <a:r>
              <a:rPr lang="pl-PL" sz="1700" dirty="0">
                <a:solidFill>
                  <a:srgbClr val="C00000"/>
                </a:solidFill>
              </a:rPr>
              <a:t>Do finału zakwalifikowali się Konrad </a:t>
            </a:r>
            <a:r>
              <a:rPr lang="pl-PL" sz="1700" dirty="0" err="1">
                <a:solidFill>
                  <a:srgbClr val="C00000"/>
                </a:solidFill>
              </a:rPr>
              <a:t>Byzdra</a:t>
            </a:r>
            <a:r>
              <a:rPr lang="pl-PL" sz="1700" dirty="0">
                <a:solidFill>
                  <a:srgbClr val="C00000"/>
                </a:solidFill>
              </a:rPr>
              <a:t> i Przemysław Piaseczny.</a:t>
            </a:r>
          </a:p>
        </p:txBody>
      </p:sp>
      <p:pic>
        <p:nvPicPr>
          <p:cNvPr id="4" name="Symbol zastępczy zawartości 3" descr="DSC_084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939350" y="1527179"/>
            <a:ext cx="3228788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20700000">
            <a:off x="277830" y="1579563"/>
            <a:ext cx="5984875" cy="36941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effectLst/>
              </a:rPr>
              <a:t>Ogólnopolska Konferencja Młodych Naukowców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rot="20700000">
            <a:off x="2201863" y="5027613"/>
            <a:ext cx="4654550" cy="1128712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pl-PL" dirty="0" smtClean="0"/>
              <a:t>„Przestrzeń kulturowa Słowian”</a:t>
            </a:r>
          </a:p>
          <a:p>
            <a:pPr eaLnBrk="1" fontAlgn="auto" hangingPunct="1">
              <a:defRPr/>
            </a:pPr>
            <a:r>
              <a:rPr lang="pl-PL" dirty="0" smtClean="0"/>
              <a:t>19 maja 2011 roku</a:t>
            </a:r>
            <a:endParaRPr lang="pl-PL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7100000">
            <a:off x="-634206" y="2921796"/>
            <a:ext cx="5065712" cy="16954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effectLst/>
              </a:rPr>
              <a:t>Ogólnopolska Konferencja Młodych Naukowców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rot="900000">
            <a:off x="3479807" y="960453"/>
            <a:ext cx="4657725" cy="5076825"/>
          </a:xfrm>
        </p:spPr>
        <p:txBody>
          <a:bodyPr>
            <a:normAutofit fontScale="77500" lnSpcReduction="20000"/>
          </a:bodyPr>
          <a:lstStyle/>
          <a:p>
            <a:pPr marL="365190" indent="-365190" eaLnBrk="1" fontAlgn="auto" hangingPunct="1">
              <a:defRPr/>
            </a:pPr>
            <a:r>
              <a:rPr lang="pl-PL" dirty="0">
                <a:effectLst/>
              </a:rPr>
              <a:t>Tematem konferencji była szeroko pojęta kultura Słowian rozumiana jako dorobek materialny i duchowy krajów słowiańskich (język, literatura, filozofia, sztuka etc.). Udało nam się pozyskać referaty z literaturoznawstwa oraz kulturoznawstwa (tu: obyczaje, tradycje, a także film).</a:t>
            </a:r>
          </a:p>
          <a:p>
            <a:pPr marL="365190" indent="-365190" eaLnBrk="1" fontAlgn="auto" hangingPunct="1">
              <a:defRPr/>
            </a:pPr>
            <a:r>
              <a:rPr lang="pl-PL" dirty="0">
                <a:effectLst/>
              </a:rPr>
              <a:t>Celem konferencji było nawiązanie kontaktów i wymiana doświadczeń między młodymi badaczami języka i kultury Słowian, a także promocja uniwersytetu oraz kierunku.</a:t>
            </a:r>
          </a:p>
          <a:p>
            <a:pPr marL="365190" indent="-365190" eaLnBrk="1" fontAlgn="auto" hangingPunct="1">
              <a:defRPr/>
            </a:pPr>
            <a:endParaRPr lang="pl-PL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7100000">
            <a:off x="-634206" y="2921796"/>
            <a:ext cx="5065712" cy="16954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effectLst/>
              </a:rPr>
              <a:t>Ogólnopolska Konferencja Młodych Naukowców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rot="900000">
            <a:off x="3436938" y="581042"/>
            <a:ext cx="4659312" cy="6149975"/>
          </a:xfrm>
        </p:spPr>
        <p:txBody>
          <a:bodyPr>
            <a:normAutofit fontScale="40000" lnSpcReduction="20000"/>
          </a:bodyPr>
          <a:lstStyle/>
          <a:p>
            <a:pPr marL="0" indent="0" algn="ctr" eaLnBrk="1" fontAlgn="auto" hangingPunct="1">
              <a:buNone/>
              <a:defRPr/>
            </a:pPr>
            <a:r>
              <a:rPr lang="pl-PL" b="1" dirty="0" smtClean="0">
                <a:effectLst/>
              </a:rPr>
              <a:t>REFERATY</a:t>
            </a:r>
          </a:p>
          <a:p>
            <a:pPr marL="0" indent="0" eaLnBrk="1" fontAlgn="auto" hangingPunct="1">
              <a:buNone/>
              <a:defRPr/>
            </a:pPr>
            <a:endParaRPr lang="pl-PL" b="1" dirty="0" smtClean="0">
              <a:effectLst/>
            </a:endParaRPr>
          </a:p>
          <a:p>
            <a:pPr marL="365190" indent="-365190" eaLnBrk="1" fontAlgn="auto" hangingPunct="1">
              <a:defRPr/>
            </a:pPr>
            <a:r>
              <a:rPr lang="pl-PL" b="1" dirty="0" smtClean="0">
                <a:effectLst/>
              </a:rPr>
              <a:t>1</a:t>
            </a:r>
            <a:r>
              <a:rPr lang="pl-PL" b="1" dirty="0">
                <a:effectLst/>
              </a:rPr>
              <a:t>. Paulina </a:t>
            </a:r>
            <a:r>
              <a:rPr lang="pl-PL" b="1" dirty="0" err="1">
                <a:effectLst/>
              </a:rPr>
              <a:t>Byzdra</a:t>
            </a:r>
            <a:r>
              <a:rPr lang="pl-PL" b="1" dirty="0">
                <a:effectLst/>
              </a:rPr>
              <a:t>-Kusz </a:t>
            </a:r>
            <a:br>
              <a:rPr lang="pl-PL" b="1" dirty="0">
                <a:effectLst/>
              </a:rPr>
            </a:br>
            <a:r>
              <a:rPr lang="pl-PL" dirty="0">
                <a:effectLst/>
              </a:rPr>
              <a:t>Idea wzajemności słowiańskiej w ukraińskiej poezji romantycznej na przykładzie twórczości Mikołaja</a:t>
            </a:r>
            <a:br>
              <a:rPr lang="pl-PL" dirty="0">
                <a:effectLst/>
              </a:rPr>
            </a:br>
            <a:r>
              <a:rPr lang="pl-PL" dirty="0" err="1">
                <a:effectLst/>
              </a:rPr>
              <a:t>Kostomarowa</a:t>
            </a:r>
            <a:r>
              <a:rPr lang="pl-PL" dirty="0">
                <a:effectLst/>
              </a:rPr>
              <a:t> i </a:t>
            </a:r>
            <a:r>
              <a:rPr lang="pl-PL" dirty="0" err="1">
                <a:effectLst/>
              </a:rPr>
              <a:t>Tarasa</a:t>
            </a:r>
            <a:r>
              <a:rPr lang="pl-PL" dirty="0">
                <a:effectLst/>
              </a:rPr>
              <a:t> Szewczenki.</a:t>
            </a:r>
          </a:p>
          <a:p>
            <a:pPr marL="365190" indent="-365190" eaLnBrk="1" fontAlgn="auto" hangingPunct="1">
              <a:defRPr/>
            </a:pPr>
            <a:r>
              <a:rPr lang="pl-PL" b="1" dirty="0">
                <a:effectLst/>
              </a:rPr>
              <a:t>2. Agnieszka </a:t>
            </a:r>
            <a:r>
              <a:rPr lang="pl-PL" b="1" dirty="0" err="1">
                <a:effectLst/>
              </a:rPr>
              <a:t>Potyrańska</a:t>
            </a:r>
            <a:r>
              <a:rPr lang="pl-PL" b="1" dirty="0">
                <a:effectLst/>
              </a:rPr>
              <a:t/>
            </a:r>
            <a:br>
              <a:rPr lang="pl-PL" b="1" dirty="0">
                <a:effectLst/>
              </a:rPr>
            </a:br>
            <a:r>
              <a:rPr lang="pl-PL" dirty="0">
                <a:effectLst/>
              </a:rPr>
              <a:t>Motywy demonologiczne w wierszu "</a:t>
            </a:r>
            <a:r>
              <a:rPr lang="pl-PL" dirty="0" err="1">
                <a:effectLst/>
              </a:rPr>
              <a:t>Мудрость</a:t>
            </a:r>
            <a:r>
              <a:rPr lang="pl-PL" dirty="0">
                <a:effectLst/>
              </a:rPr>
              <a:t>" </a:t>
            </a:r>
            <a:r>
              <a:rPr lang="pl-PL" dirty="0" err="1">
                <a:effectLst/>
              </a:rPr>
              <a:t>Zinaidy</a:t>
            </a:r>
            <a:r>
              <a:rPr lang="pl-PL" dirty="0">
                <a:effectLst/>
              </a:rPr>
              <a:t> </a:t>
            </a:r>
            <a:r>
              <a:rPr lang="pl-PL" dirty="0" err="1">
                <a:effectLst/>
              </a:rPr>
              <a:t>Gippius</a:t>
            </a:r>
            <a:r>
              <a:rPr lang="pl-PL" dirty="0">
                <a:effectLst/>
              </a:rPr>
              <a:t>.</a:t>
            </a:r>
          </a:p>
          <a:p>
            <a:pPr marL="365190" indent="-365190" eaLnBrk="1" fontAlgn="auto" hangingPunct="1">
              <a:defRPr/>
            </a:pPr>
            <a:r>
              <a:rPr lang="ru-RU" b="1" dirty="0">
                <a:effectLst/>
              </a:rPr>
              <a:t>3. </a:t>
            </a:r>
            <a:r>
              <a:rPr lang="pl-PL" b="1" dirty="0">
                <a:effectLst/>
              </a:rPr>
              <a:t>Elwira Michalska</a:t>
            </a: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r>
              <a:rPr lang="ru-RU" dirty="0">
                <a:effectLst/>
              </a:rPr>
              <a:t>Образ самодержавия в „Россиаде” Михаила Хераскова.</a:t>
            </a:r>
            <a:endParaRPr lang="pl-PL" dirty="0">
              <a:effectLst/>
            </a:endParaRPr>
          </a:p>
          <a:p>
            <a:pPr marL="365190" indent="-365190" eaLnBrk="1" fontAlgn="auto" hangingPunct="1">
              <a:defRPr/>
            </a:pPr>
            <a:r>
              <a:rPr lang="pl-PL" b="1" dirty="0">
                <a:effectLst/>
              </a:rPr>
              <a:t>4. Katarzyna Baran</a:t>
            </a:r>
            <a:br>
              <a:rPr lang="pl-PL" b="1" dirty="0">
                <a:effectLst/>
              </a:rPr>
            </a:br>
            <a:r>
              <a:rPr lang="pl-PL" dirty="0">
                <a:effectLst/>
              </a:rPr>
              <a:t>Kultura i literatura Słowian na łamach czasopisma Zet.</a:t>
            </a:r>
          </a:p>
          <a:p>
            <a:pPr marL="365190" indent="-365190" eaLnBrk="1" fontAlgn="auto" hangingPunct="1">
              <a:defRPr/>
            </a:pPr>
            <a:r>
              <a:rPr lang="pl-PL" b="1" dirty="0">
                <a:effectLst/>
              </a:rPr>
              <a:t>5. Dagna Bagińska</a:t>
            </a:r>
            <a:br>
              <a:rPr lang="pl-PL" b="1" dirty="0">
                <a:effectLst/>
              </a:rPr>
            </a:br>
            <a:r>
              <a:rPr lang="pl-PL" dirty="0">
                <a:effectLst/>
              </a:rPr>
              <a:t>„Niezwykli” </a:t>
            </a:r>
            <a:r>
              <a:rPr lang="pl-PL" dirty="0" err="1">
                <a:effectLst/>
              </a:rPr>
              <a:t>Tarasa</a:t>
            </a:r>
            <a:r>
              <a:rPr lang="pl-PL" dirty="0">
                <a:effectLst/>
              </a:rPr>
              <a:t> </a:t>
            </a:r>
            <a:r>
              <a:rPr lang="pl-PL" dirty="0" err="1">
                <a:effectLst/>
              </a:rPr>
              <a:t>Prochaśki</a:t>
            </a:r>
            <a:r>
              <a:rPr lang="pl-PL" dirty="0">
                <a:effectLst/>
              </a:rPr>
              <a:t> – niezwykła literatura ukraińska.</a:t>
            </a:r>
          </a:p>
          <a:p>
            <a:pPr marL="365190" indent="-365190" eaLnBrk="1" fontAlgn="auto" hangingPunct="1">
              <a:defRPr/>
            </a:pPr>
            <a:r>
              <a:rPr lang="pl-PL" b="1" dirty="0">
                <a:effectLst/>
              </a:rPr>
              <a:t>6. Małgorzata </a:t>
            </a:r>
            <a:r>
              <a:rPr lang="pl-PL" b="1" dirty="0" err="1">
                <a:effectLst/>
              </a:rPr>
              <a:t>Rymarowicz</a:t>
            </a:r>
            <a:r>
              <a:rPr lang="pl-PL" b="1" dirty="0">
                <a:effectLst/>
              </a:rPr>
              <a:t/>
            </a:r>
            <a:br>
              <a:rPr lang="pl-PL" b="1" dirty="0">
                <a:effectLst/>
              </a:rPr>
            </a:br>
            <a:r>
              <a:rPr lang="pl-PL" dirty="0">
                <a:effectLst/>
              </a:rPr>
              <a:t>Próba kreowania przestrzeni Europy Środkowo-Wschodniej w esejach J. </a:t>
            </a:r>
            <a:r>
              <a:rPr lang="pl-PL" dirty="0" err="1">
                <a:effectLst/>
              </a:rPr>
              <a:t>Andruchowycza</a:t>
            </a:r>
            <a:r>
              <a:rPr lang="pl-PL" dirty="0">
                <a:effectLst/>
              </a:rPr>
              <a:t> i A. Stasiuka.</a:t>
            </a:r>
          </a:p>
          <a:p>
            <a:pPr marL="365190" indent="-365190" eaLnBrk="1" fontAlgn="auto" hangingPunct="1">
              <a:defRPr/>
            </a:pPr>
            <a:r>
              <a:rPr lang="pl-PL" b="1" dirty="0">
                <a:effectLst/>
              </a:rPr>
              <a:t>7. Anna Kowalska</a:t>
            </a:r>
            <a:br>
              <a:rPr lang="pl-PL" b="1" dirty="0">
                <a:effectLst/>
              </a:rPr>
            </a:br>
            <a:r>
              <a:rPr lang="pl-PL" dirty="0">
                <a:effectLst/>
              </a:rPr>
              <a:t>Strategie komunikacyjne w polskich ludowych praktykach przywracania snu dzieciom.</a:t>
            </a:r>
          </a:p>
          <a:p>
            <a:pPr marL="365190" indent="-365190" eaLnBrk="1" fontAlgn="auto" hangingPunct="1">
              <a:defRPr/>
            </a:pPr>
            <a:r>
              <a:rPr lang="pl-PL" b="1" dirty="0">
                <a:effectLst/>
              </a:rPr>
              <a:t>8. Justyna Kowalczyk</a:t>
            </a:r>
            <a:br>
              <a:rPr lang="pl-PL" b="1" dirty="0">
                <a:effectLst/>
              </a:rPr>
            </a:br>
            <a:r>
              <a:rPr lang="pl-PL" dirty="0">
                <a:effectLst/>
              </a:rPr>
              <a:t>Lubelski korowaj na tle wschodniosłowiańskiej tradycji ludowej.</a:t>
            </a:r>
          </a:p>
          <a:p>
            <a:pPr marL="365190" indent="-365190" eaLnBrk="1" fontAlgn="auto" hangingPunct="1">
              <a:defRPr/>
            </a:pPr>
            <a:r>
              <a:rPr lang="pl-PL" b="1" dirty="0">
                <a:effectLst/>
              </a:rPr>
              <a:t>9. Agata </a:t>
            </a:r>
            <a:r>
              <a:rPr lang="pl-PL" b="1" dirty="0" err="1">
                <a:effectLst/>
              </a:rPr>
              <a:t>Żarkowska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r>
              <a:rPr lang="pl-PL" dirty="0">
                <a:effectLst/>
              </a:rPr>
              <a:t>Rosyjska obrzędowość chrześcijańska na podstawie filmów Wernera Herzoga.</a:t>
            </a:r>
          </a:p>
          <a:p>
            <a:pPr marL="365190" indent="-365190" eaLnBrk="1" fontAlgn="auto" hangingPunct="1">
              <a:defRPr/>
            </a:pPr>
            <a:r>
              <a:rPr lang="pl-PL" b="1" dirty="0">
                <a:effectLst/>
              </a:rPr>
              <a:t>10. Justyna Koper</a:t>
            </a:r>
            <a:br>
              <a:rPr lang="pl-PL" b="1" dirty="0">
                <a:effectLst/>
              </a:rPr>
            </a:br>
            <a:r>
              <a:rPr lang="pl-PL" dirty="0">
                <a:effectLst/>
              </a:rPr>
              <a:t>Obraz Nowego Roku w polskiej kulturze ludowej.</a:t>
            </a:r>
          </a:p>
          <a:p>
            <a:pPr marL="365190" indent="-365190" eaLnBrk="1" fontAlgn="auto" hangingPunct="1">
              <a:defRPr/>
            </a:pPr>
            <a:r>
              <a:rPr lang="pl-PL" b="1" dirty="0">
                <a:effectLst/>
              </a:rPr>
              <a:t>11. Olga Tarasiuk</a:t>
            </a:r>
            <a:br>
              <a:rPr lang="pl-PL" b="1" dirty="0">
                <a:effectLst/>
              </a:rPr>
            </a:br>
            <a:r>
              <a:rPr lang="pl-PL" dirty="0">
                <a:effectLst/>
              </a:rPr>
              <a:t>Czarny bez w ludowym lecznictwie.</a:t>
            </a:r>
          </a:p>
          <a:p>
            <a:pPr marL="365190" indent="-365190" eaLnBrk="1" fontAlgn="auto" hangingPunct="1">
              <a:defRPr/>
            </a:pPr>
            <a:endParaRPr lang="pl-PL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4500000">
            <a:off x="5092700" y="1922463"/>
            <a:ext cx="5138738" cy="16811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„Przestrzeń kulturowa Słowian”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6579">
            <a:off x="512778" y="1393825"/>
            <a:ext cx="5957887" cy="335121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 rot="20700000">
            <a:off x="2689242" y="5213350"/>
            <a:ext cx="4467225" cy="989013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pl-PL" dirty="0" smtClean="0"/>
              <a:t>Konferencję uroczyście otworzył dyrektor Instytutu Filologii Słowiańskiej – pan dr hab. Witold </a:t>
            </a:r>
            <a:r>
              <a:rPr lang="pl-PL" dirty="0" err="1" smtClean="0"/>
              <a:t>Kołbuk</a:t>
            </a:r>
            <a:endParaRPr lang="pl-PL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4500000">
            <a:off x="4701383" y="1634332"/>
            <a:ext cx="5749925" cy="166846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dirty="0"/>
              <a:t>Mieliśmy aż jedenaście interesujących referatów!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 rot="20700000">
            <a:off x="225425" y="630238"/>
            <a:ext cx="5867400" cy="1208087"/>
          </a:xfrm>
        </p:spPr>
        <p:txBody>
          <a:bodyPr>
            <a:normAutofit fontScale="92500"/>
          </a:bodyPr>
          <a:lstStyle/>
          <a:p>
            <a:pPr eaLnBrk="1" fontAlgn="auto" hangingPunct="1">
              <a:defRPr/>
            </a:pPr>
            <a:r>
              <a:rPr lang="pl-PL" dirty="0" smtClean="0"/>
              <a:t>Prelegenci wygłaszali swoje referaty</a:t>
            </a:r>
            <a:br>
              <a:rPr lang="pl-PL" dirty="0" smtClean="0"/>
            </a:br>
            <a:r>
              <a:rPr lang="pl-PL" dirty="0" smtClean="0"/>
              <a:t>w skupieniu</a:t>
            </a:r>
          </a:p>
          <a:p>
            <a:pPr eaLnBrk="1" fontAlgn="auto" hangingPunct="1">
              <a:defRPr/>
            </a:pPr>
            <a:r>
              <a:rPr lang="pl-PL" sz="1300" dirty="0"/>
              <a:t>Na zdjęciach: po </a:t>
            </a:r>
            <a:r>
              <a:rPr lang="pl-PL" sz="1300" dirty="0" smtClean="0"/>
              <a:t>lewej – </a:t>
            </a:r>
            <a:r>
              <a:rPr lang="pl-PL" sz="1300" dirty="0"/>
              <a:t>Agnieszka </a:t>
            </a:r>
            <a:r>
              <a:rPr lang="pl-PL" sz="1300" dirty="0" err="1"/>
              <a:t>Potyrańska</a:t>
            </a:r>
            <a:r>
              <a:rPr lang="pl-PL" sz="1300" dirty="0"/>
              <a:t>, po prawej – Katarzyna Baran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7583">
            <a:off x="1302114" y="2227280"/>
            <a:ext cx="2215455" cy="393858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546">
            <a:off x="4062271" y="1495426"/>
            <a:ext cx="2070384" cy="395605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4500000">
            <a:off x="5176045" y="2231232"/>
            <a:ext cx="4818063" cy="14351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Frekwencja nam dopisała...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1925">
            <a:off x="641221" y="1586284"/>
            <a:ext cx="5831591" cy="328026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 rot="20700000">
            <a:off x="3216280" y="5145106"/>
            <a:ext cx="3930650" cy="987425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pl-PL" dirty="0" smtClean="0"/>
              <a:t>Istniała możliwość zadawania pytań do każdego referatu</a:t>
            </a:r>
            <a:endParaRPr lang="pl-PL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4500000">
            <a:off x="4942684" y="2051844"/>
            <a:ext cx="5189538" cy="14351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O porządek</a:t>
            </a:r>
            <a:br>
              <a:rPr lang="pl-PL" dirty="0" smtClean="0"/>
            </a:br>
            <a:r>
              <a:rPr lang="pl-PL" dirty="0" smtClean="0"/>
              <a:t>w audytorium</a:t>
            </a:r>
            <a:br>
              <a:rPr lang="pl-PL" dirty="0" smtClean="0"/>
            </a:br>
            <a:r>
              <a:rPr lang="pl-PL" dirty="0" smtClean="0"/>
              <a:t>dbali organizatorzy 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 rot="20700000">
            <a:off x="3216280" y="5145106"/>
            <a:ext cx="3930650" cy="987425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pl-PL" dirty="0" smtClean="0"/>
              <a:t>Na zdjęciu (od lewej): </a:t>
            </a:r>
            <a:br>
              <a:rPr lang="pl-PL" dirty="0" smtClean="0"/>
            </a:br>
            <a:r>
              <a:rPr lang="pl-PL" dirty="0" smtClean="0"/>
              <a:t>Wioletta Partyka, Agata </a:t>
            </a:r>
            <a:r>
              <a:rPr lang="pl-PL" dirty="0" err="1" smtClean="0"/>
              <a:t>Żarkowska</a:t>
            </a:r>
            <a:r>
              <a:rPr lang="pl-PL" dirty="0" smtClean="0"/>
              <a:t>, Dagna Bagińska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098">
            <a:off x="992855" y="998555"/>
            <a:ext cx="5046923" cy="388778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836712"/>
            <a:ext cx="6400800" cy="1144488"/>
          </a:xfrm>
        </p:spPr>
        <p:txBody>
          <a:bodyPr>
            <a:normAutofit/>
          </a:bodyPr>
          <a:lstStyle/>
          <a:p>
            <a:r>
              <a:rPr lang="pl-PL" sz="2400" dirty="0"/>
              <a:t>Koło Naukowe Studentów Filologii Słowiańskiej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2276872"/>
            <a:ext cx="6400800" cy="3150840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pl-PL" b="1" dirty="0"/>
              <a:t>Kurator Koła: </a:t>
            </a:r>
            <a:r>
              <a:rPr lang="pl-PL" dirty="0"/>
              <a:t>dr Monika </a:t>
            </a:r>
            <a:r>
              <a:rPr lang="pl-PL" dirty="0" err="1"/>
              <a:t>Sidor</a:t>
            </a:r>
            <a:endParaRPr lang="pl-PL" dirty="0"/>
          </a:p>
          <a:p>
            <a:r>
              <a:rPr lang="pl-PL" dirty="0"/>
              <a:t>Koło Naukowe Studentów Filologii Słowiańskiej KUL zrzesza ludzi kreatywnych, nie bojących się wyzwań, gotowych promować dorobek kulturalny Słowian Wschodnich – informacje dotyczące naszej aktywności można znaleźć na stronie Koła jak również w gablocie na parterze budynku Collegium </a:t>
            </a:r>
            <a:r>
              <a:rPr lang="pl-PL" dirty="0" err="1"/>
              <a:t>Norwidianum</a:t>
            </a:r>
            <a:r>
              <a:rPr lang="pl-PL" dirty="0"/>
              <a:t> w Instytucie Filologii </a:t>
            </a:r>
            <a:r>
              <a:rPr lang="pl-PL" dirty="0" smtClean="0"/>
              <a:t>Słowiańskiej</a:t>
            </a:r>
          </a:p>
          <a:p>
            <a:r>
              <a:rPr lang="pl-PL" b="1" dirty="0"/>
              <a:t>E-mail: </a:t>
            </a:r>
            <a:r>
              <a:rPr lang="pl-PL" dirty="0"/>
              <a:t>kns@student.kul.lublin.pl</a:t>
            </a:r>
          </a:p>
        </p:txBody>
      </p:sp>
    </p:spTree>
    <p:extLst>
      <p:ext uri="{BB962C8B-B14F-4D97-AF65-F5344CB8AC3E}">
        <p14:creationId xmlns:p14="http://schemas.microsoft.com/office/powerpoint/2010/main" val="195223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7100000">
            <a:off x="4578355" y="2744804"/>
            <a:ext cx="5035549" cy="19970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Ale i za kulisami </a:t>
            </a:r>
            <a:r>
              <a:rPr lang="pl-PL" smtClean="0"/>
              <a:t>musiało być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w porządku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r="166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 rot="900000">
            <a:off x="822325" y="4160855"/>
            <a:ext cx="4311650" cy="1203325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pl-PL" dirty="0" smtClean="0"/>
              <a:t>W związku z tym, że konferencja trwała cały dzień, barek musiał być zawsze w pełnej gotowości</a:t>
            </a:r>
            <a:endParaRPr lang="pl-PL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4500000">
            <a:off x="5176045" y="2231232"/>
            <a:ext cx="4818063" cy="14351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Podsumowanie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rot="20700000">
            <a:off x="650877" y="866775"/>
            <a:ext cx="5519738" cy="4044950"/>
          </a:xfrm>
        </p:spPr>
        <p:txBody>
          <a:bodyPr>
            <a:normAutofit fontScale="85000" lnSpcReduction="20000"/>
          </a:bodyPr>
          <a:lstStyle/>
          <a:p>
            <a:pPr marL="365190" indent="-365190" eaLnBrk="1" fontAlgn="auto" hangingPunct="1">
              <a:defRPr/>
            </a:pPr>
            <a:r>
              <a:rPr lang="pl-PL" dirty="0" smtClean="0"/>
              <a:t>Ubiegłoroczna konferencja pozwoliła nam nabrać pewności siebie, zdobyć doświadczenie oraz nawiązać kontakty z innymi ośrodkami slawistyki. Wiemy już, że jesteśmy w stanie zorganizować takie wydarzenie. Dlatego przed nami II Ogólnopolska Konferencja Młodych naukowców „Przestrzeń kulturowa Słowian”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 rot="20700000">
            <a:off x="3216280" y="5145106"/>
            <a:ext cx="3930650" cy="987425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pl-PL" sz="3600" dirty="0"/>
              <a:t>cdn...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07704" y="620705"/>
            <a:ext cx="7236296" cy="84933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Konkurs recytatorski poezji rosyjskiej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375248" y="1700808"/>
            <a:ext cx="6768752" cy="4464496"/>
          </a:xfrm>
        </p:spPr>
        <p:txBody>
          <a:bodyPr>
            <a:normAutofit fontScale="85000" lnSpcReduction="10000"/>
          </a:bodyPr>
          <a:lstStyle/>
          <a:p>
            <a:r>
              <a:rPr lang="pl-PL" dirty="0" smtClean="0"/>
              <a:t>Dnia 30. 05.2011 r. odbyły się wewnątrzuczelniane eliminacje do </a:t>
            </a:r>
            <a:r>
              <a:rPr lang="pl-PL" dirty="0" err="1"/>
              <a:t>O</a:t>
            </a:r>
            <a:r>
              <a:rPr lang="pl-PL" dirty="0" err="1" smtClean="0"/>
              <a:t>gólno</a:t>
            </a:r>
            <a:r>
              <a:rPr lang="pl-PL" dirty="0" smtClean="0"/>
              <a:t> polskiego </a:t>
            </a:r>
            <a:r>
              <a:rPr lang="pl-PL" dirty="0"/>
              <a:t>K</a:t>
            </a:r>
            <a:r>
              <a:rPr lang="pl-PL" dirty="0" smtClean="0"/>
              <a:t>onkursu Recytacji Poezji Rosyjskiej. </a:t>
            </a:r>
            <a:br>
              <a:rPr lang="pl-PL" dirty="0" smtClean="0"/>
            </a:br>
            <a:r>
              <a:rPr lang="pl-PL" dirty="0" smtClean="0"/>
              <a:t>Do eliminacji przystąpili studenci z różnorodnym i bogatym repertuarem znanych i wybitnych rosyjskich pisarzy. </a:t>
            </a:r>
            <a:br>
              <a:rPr lang="pl-PL" dirty="0" smtClean="0"/>
            </a:br>
            <a:r>
              <a:rPr lang="pl-PL" dirty="0" smtClean="0"/>
              <a:t>Udział wzięli: Wioletta Partyka, Joanna Kozieł, Anton </a:t>
            </a:r>
            <a:r>
              <a:rPr lang="pl-PL" dirty="0" err="1" smtClean="0"/>
              <a:t>Blazheyev</a:t>
            </a:r>
            <a:r>
              <a:rPr lang="pl-PL" dirty="0" smtClean="0"/>
              <a:t>,  Karolina Malecka, Aneta </a:t>
            </a:r>
            <a:r>
              <a:rPr lang="pl-PL" dirty="0" err="1" smtClean="0"/>
              <a:t>Ciecieląg</a:t>
            </a:r>
            <a:r>
              <a:rPr lang="pl-PL" dirty="0" smtClean="0"/>
              <a:t>, Wojciech Bryda, Marta Gołębiowska,  Klaudia Morawska i inni. Do konkursu starannie</a:t>
            </a:r>
            <a:r>
              <a:rPr lang="pl-PL" baseline="0" dirty="0" smtClean="0"/>
              <a:t> przygotowywała nas opiekun naszego Koła Naukowego, Pani dr Monika Sidor.</a:t>
            </a:r>
            <a:r>
              <a:rPr lang="pl-PL" dirty="0" smtClean="0"/>
              <a:t> W jury zasiedli prof. Dr hab. Anna Ewa Woźniak, </a:t>
            </a:r>
            <a:br>
              <a:rPr lang="pl-PL" dirty="0" smtClean="0"/>
            </a:br>
            <a:r>
              <a:rPr lang="pl-PL" dirty="0" smtClean="0"/>
              <a:t>dr  Maria Mocarz, dr hab. Małgorzata Matecka, mgr Olga Lewicka, dr Małgorzata Wideł - Ignaszczak i dr Monika Grygiel. </a:t>
            </a:r>
            <a:br>
              <a:rPr lang="pl-PL" dirty="0" smtClean="0"/>
            </a:br>
            <a:r>
              <a:rPr lang="pl-PL" dirty="0" smtClean="0"/>
              <a:t>Zaszczyciła nas liczna publiczność , która wspierała gromkimi brawami i dodawała otuchy. Wszyscy zaprezentowali wiersze na wysokim poziomie, niestety na podium stanęły tylko trzy osoby. Pierwsze miejsce zajęła Wioletta Partyka, drugie Marta Gołębiowska i trzecie miejsce na podium zajął Anton </a:t>
            </a:r>
            <a:r>
              <a:rPr lang="pl-PL" dirty="0" err="1" smtClean="0"/>
              <a:t>Blazheyev</a:t>
            </a:r>
            <a:r>
              <a:rPr lang="pl-PL" dirty="0" smtClean="0"/>
              <a:t>. Wszyscy uczestnicy zostali nagrodzeni upominkami KUL, wyróżnieni otrzymali nagrody książkowe, a wygrani mieli możliwość zaprezentowania swoich zdolności recytatorskich na </a:t>
            </a:r>
            <a:r>
              <a:rPr lang="pl-PL" dirty="0"/>
              <a:t>O</a:t>
            </a:r>
            <a:r>
              <a:rPr lang="pl-PL" dirty="0" smtClean="0"/>
              <a:t>gólnopolskim Konkursie Recytatorskim Poezji Rosyjskiej </a:t>
            </a:r>
            <a:br>
              <a:rPr lang="pl-PL" dirty="0" smtClean="0"/>
            </a:br>
            <a:r>
              <a:rPr lang="pl-PL" dirty="0" smtClean="0"/>
              <a:t>w Krakowie, który odbył się dnia 24.06.2011 roku.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0" y="1055972"/>
            <a:ext cx="8320924" cy="4680520"/>
          </a:xfrm>
          <a:prstGeom prst="rect">
            <a:avLst/>
          </a:prstGeom>
        </p:spPr>
      </p:pic>
      <p:sp>
        <p:nvSpPr>
          <p:cNvPr id="6" name="Tytuł 1"/>
          <p:cNvSpPr>
            <a:spLocks noGrp="1"/>
          </p:cNvSpPr>
          <p:nvPr>
            <p:ph type="ctrTitle"/>
          </p:nvPr>
        </p:nvSpPr>
        <p:spPr>
          <a:xfrm>
            <a:off x="206084" y="476672"/>
            <a:ext cx="8731831" cy="28803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Konkurs recytatorski poezji rosyjskiej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971600" y="583811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Uczestnicy konkursu wraz z komisją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8221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5538"/>
            <a:ext cx="7772400" cy="2379662"/>
          </a:xfrm>
        </p:spPr>
        <p:txBody>
          <a:bodyPr/>
          <a:lstStyle/>
          <a:p>
            <a:pPr eaLnBrk="1" hangingPunct="1">
              <a:defRPr/>
            </a:pPr>
            <a:r>
              <a:rPr lang="pl-PL" sz="7200">
                <a:latin typeface="Arial Unicode MS" pitchFamily="34" charset="-128"/>
              </a:rPr>
              <a:t>Dzień Otwarty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3716338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pl-PL" sz="4400">
                <a:latin typeface="Arial Unicode MS" pitchFamily="34" charset="-128"/>
              </a:rPr>
              <a:t>26 października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mtClean="0">
                <a:latin typeface="Arial Unicode MS" pitchFamily="34" charset="-128"/>
              </a:rPr>
              <a:t>Padło wiele pytań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95291" y="1773239"/>
            <a:ext cx="4824412" cy="48244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pl-PL" sz="2800">
                <a:effectLst/>
                <a:latin typeface="Arial Unicode MS" pitchFamily="34" charset="-128"/>
              </a:rPr>
              <a:t>	W tym roku filologia słowiańska cieszyła się dużym zainteresowaniem ze strony licealistów. Przyszli studenci pytali o języki, jakich będą mogli się nauczyć, o przedmioty maturalne, wymagane, by się dostać, o limity miejsc i atmosferę</a:t>
            </a:r>
            <a:r>
              <a:rPr lang="pl-PL" sz="2400">
                <a:effectLst/>
              </a:rPr>
              <a:t>.</a:t>
            </a:r>
          </a:p>
        </p:txBody>
      </p:sp>
      <p:pic>
        <p:nvPicPr>
          <p:cNvPr id="3076" name="Picture 9" descr="dni otwart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5763" y="2517775"/>
            <a:ext cx="2824162" cy="3575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z="4800">
                <a:latin typeface="Arial Unicode MS" pitchFamily="34" charset="-128"/>
              </a:rPr>
              <a:t>Wyjazdy zagraniczne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91"/>
            <a:ext cx="8229600" cy="425132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pl-PL" smtClean="0">
                <a:effectLst/>
                <a:latin typeface="Arial Unicode MS" pitchFamily="34" charset="-128"/>
              </a:rPr>
              <a:t>	Z dużym zainteresowaniem spotkały się także oferowane przez filologię słowiańską wyjazdy. Przyszli rusycyści mogli posłuchać między innymi o studiowaniu w Moskwie i Tallinie, zaś ukrainiści o wyprawach do Tarnopola i Kijowa. Zadawano również pytania o kulturę krajów słowiańskich i o to, jak trudno jest opanować wybrane języki.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653760" y="977863"/>
            <a:ext cx="7807680" cy="1062832"/>
          </a:xfrm>
        </p:spPr>
        <p:txBody>
          <a:bodyPr tIns="25114"/>
          <a:lstStyle/>
          <a:p>
            <a:pPr eaLnBrk="1">
              <a:tabLst>
                <a:tab pos="655834" algn="l"/>
                <a:tab pos="1311663" algn="l"/>
                <a:tab pos="1967498" algn="l"/>
                <a:tab pos="2623333" algn="l"/>
                <a:tab pos="3279164" algn="l"/>
                <a:tab pos="3935001" algn="l"/>
                <a:tab pos="4590833" algn="l"/>
                <a:tab pos="5246667" algn="l"/>
                <a:tab pos="5902498" algn="l"/>
                <a:tab pos="6558333" algn="l"/>
                <a:tab pos="7214167" algn="l"/>
              </a:tabLst>
            </a:pPr>
            <a:r>
              <a:rPr lang="pl-PL" b="1" smtClean="0">
                <a:solidFill>
                  <a:srgbClr val="2300DC"/>
                </a:solidFill>
                <a:cs typeface="Arial" pitchFamily="34" charset="0"/>
              </a:rPr>
              <a:t>II Studencki Okrągły Stół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3760" y="2612449"/>
            <a:ext cx="7807680" cy="2060857"/>
          </a:xfrm>
        </p:spPr>
        <p:txBody>
          <a:bodyPr tIns="8568"/>
          <a:lstStyle/>
          <a:p>
            <a:pPr eaLnBrk="1">
              <a:tabLst>
                <a:tab pos="655834" algn="l"/>
                <a:tab pos="1311663" algn="l"/>
                <a:tab pos="1967498" algn="l"/>
                <a:tab pos="2623333" algn="l"/>
                <a:tab pos="3279164" algn="l"/>
                <a:tab pos="3935001" algn="l"/>
                <a:tab pos="4590833" algn="l"/>
                <a:tab pos="5246667" algn="l"/>
                <a:tab pos="5902498" algn="l"/>
                <a:tab pos="6558333" algn="l"/>
                <a:tab pos="7214167" algn="l"/>
              </a:tabLst>
            </a:pPr>
            <a:endParaRPr lang="pl-PL" sz="1400" b="1">
              <a:solidFill>
                <a:srgbClr val="0047FF"/>
              </a:solidFill>
              <a:cs typeface="Arial" pitchFamily="34" charset="0"/>
            </a:endParaRPr>
          </a:p>
          <a:p>
            <a:pPr algn="ctr" eaLnBrk="1">
              <a:tabLst>
                <a:tab pos="655834" algn="l"/>
                <a:tab pos="1311663" algn="l"/>
                <a:tab pos="1967498" algn="l"/>
                <a:tab pos="2623333" algn="l"/>
                <a:tab pos="3279164" algn="l"/>
                <a:tab pos="3935001" algn="l"/>
                <a:tab pos="4590833" algn="l"/>
                <a:tab pos="5246667" algn="l"/>
                <a:tab pos="5902498" algn="l"/>
                <a:tab pos="6558333" algn="l"/>
                <a:tab pos="7214167" algn="l"/>
              </a:tabLst>
            </a:pPr>
            <a:r>
              <a:rPr lang="pl-PL" sz="2200" b="1">
                <a:solidFill>
                  <a:srgbClr val="0047FF"/>
                </a:solidFill>
                <a:cs typeface="Arial" pitchFamily="34" charset="0"/>
              </a:rPr>
              <a:t>SYMBOL ROSYJSKIEJ NAUKI</a:t>
            </a:r>
            <a:br>
              <a:rPr lang="pl-PL" sz="2200" b="1">
                <a:solidFill>
                  <a:srgbClr val="0047FF"/>
                </a:solidFill>
                <a:cs typeface="Arial" pitchFamily="34" charset="0"/>
              </a:rPr>
            </a:br>
            <a:r>
              <a:rPr lang="pl-PL" sz="2200" b="1">
                <a:solidFill>
                  <a:srgbClr val="0047FF"/>
                </a:solidFill>
                <a:cs typeface="Arial" pitchFamily="34" charset="0"/>
              </a:rPr>
              <a:t/>
            </a:r>
            <a:br>
              <a:rPr lang="pl-PL" sz="2200" b="1">
                <a:solidFill>
                  <a:srgbClr val="0047FF"/>
                </a:solidFill>
                <a:cs typeface="Arial" pitchFamily="34" charset="0"/>
              </a:rPr>
            </a:br>
            <a:r>
              <a:rPr lang="pl-PL" sz="2200" b="1">
                <a:solidFill>
                  <a:srgbClr val="0047FF"/>
                </a:solidFill>
                <a:cs typeface="Arial" pitchFamily="34" charset="0"/>
              </a:rPr>
              <a:t>– MICHAIŁ ŁOMONOSOW</a:t>
            </a:r>
          </a:p>
          <a:p>
            <a:pPr eaLnBrk="1">
              <a:tabLst>
                <a:tab pos="655834" algn="l"/>
                <a:tab pos="1311663" algn="l"/>
                <a:tab pos="1967498" algn="l"/>
                <a:tab pos="2623333" algn="l"/>
                <a:tab pos="3279164" algn="l"/>
                <a:tab pos="3935001" algn="l"/>
                <a:tab pos="4590833" algn="l"/>
                <a:tab pos="5246667" algn="l"/>
                <a:tab pos="5902498" algn="l"/>
                <a:tab pos="6558333" algn="l"/>
                <a:tab pos="7214167" algn="l"/>
              </a:tabLst>
            </a:pPr>
            <a:endParaRPr lang="pl-PL" sz="1400" b="1"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672487" y="1731067"/>
            <a:ext cx="7807680" cy="404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563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defTabSz="407188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l-PL" sz="2000">
                <a:solidFill>
                  <a:srgbClr val="2323DC"/>
                </a:solidFill>
                <a:latin typeface="Times New Roman" pitchFamily="18" charset="0"/>
              </a:rPr>
              <a:t>Dnia 29 listopada 2011roku w Lublinie odbyło się spotkanie</a:t>
            </a:r>
            <a:r>
              <a:rPr lang="pl-PL" sz="2000" b="1">
                <a:solidFill>
                  <a:srgbClr val="2323DC"/>
                </a:solidFill>
                <a:latin typeface="Times New Roman" pitchFamily="18" charset="0"/>
              </a:rPr>
              <a:t> II Studenckiego Okrągłego Stołu </a:t>
            </a:r>
            <a:r>
              <a:rPr lang="pl-PL" sz="2000">
                <a:solidFill>
                  <a:srgbClr val="2323DC"/>
                </a:solidFill>
                <a:latin typeface="Times New Roman" pitchFamily="18" charset="0"/>
              </a:rPr>
              <a:t>organizowane przez Centrum Języka i Kultury Rosyjskiej UMCS.</a:t>
            </a:r>
          </a:p>
          <a:p>
            <a:pPr defTabSz="407188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pl-PL" sz="2000">
              <a:solidFill>
                <a:srgbClr val="2323DC"/>
              </a:solidFill>
              <a:latin typeface="Times New Roman" pitchFamily="18" charset="0"/>
            </a:endParaRPr>
          </a:p>
          <a:p>
            <a:pPr defTabSz="407188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l-PL" sz="2000">
                <a:solidFill>
                  <a:srgbClr val="2323DC"/>
                </a:solidFill>
                <a:latin typeface="Times New Roman" pitchFamily="18" charset="0"/>
              </a:rPr>
              <a:t>Spotkanie było poświęcone upamiętnieniu 300 rocznicy urodzin wielkiego rosyjskiego uczonego-encyklopedysty Michaiła Łomonosowa.</a:t>
            </a:r>
          </a:p>
          <a:p>
            <a:pPr defTabSz="407188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pl-PL" sz="2000">
              <a:solidFill>
                <a:srgbClr val="2323DC"/>
              </a:solidFill>
              <a:latin typeface="Times New Roman" pitchFamily="18" charset="0"/>
            </a:endParaRPr>
          </a:p>
          <a:p>
            <a:pPr defTabSz="407188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pl-PL" sz="2000">
              <a:solidFill>
                <a:srgbClr val="2323DC"/>
              </a:solidFill>
              <a:latin typeface="Times New Roman" pitchFamily="18" charset="0"/>
            </a:endParaRPr>
          </a:p>
          <a:p>
            <a:pPr defTabSz="407188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l-PL" sz="2000">
                <a:solidFill>
                  <a:srgbClr val="2323DC"/>
                </a:solidFill>
                <a:latin typeface="Times New Roman" pitchFamily="18" charset="0"/>
              </a:rPr>
              <a:t>Oprócz wysłuchania referatów, podczas konferencji można było obejrzeć film dokumentalny </a:t>
            </a:r>
            <a:r>
              <a:rPr lang="pl-PL" sz="2000" b="1">
                <a:solidFill>
                  <a:srgbClr val="2323DC"/>
                </a:solidFill>
                <a:latin typeface="Times New Roman" pitchFamily="18" charset="0"/>
              </a:rPr>
              <a:t>«Михаил Ломоносов» </a:t>
            </a:r>
            <a:r>
              <a:rPr lang="pl-PL" sz="2000">
                <a:solidFill>
                  <a:srgbClr val="2323DC"/>
                </a:solidFill>
                <a:latin typeface="Times New Roman" pitchFamily="18" charset="0"/>
              </a:rPr>
              <a:t>na temat życia i twórczości Łomonosowa.</a:t>
            </a:r>
          </a:p>
        </p:txBody>
      </p:sp>
      <p:sp>
        <p:nvSpPr>
          <p:cNvPr id="4099" name="Rectangle 1"/>
          <p:cNvSpPr txBox="1">
            <a:spLocks noChangeArrowheads="1"/>
          </p:cNvSpPr>
          <p:nvPr/>
        </p:nvSpPr>
        <p:spPr bwMode="auto">
          <a:xfrm>
            <a:off x="653760" y="358598"/>
            <a:ext cx="7807680" cy="106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76" tIns="25124" rIns="82876" bIns="4143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defTabSz="407188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l-PL" sz="4000">
                <a:solidFill>
                  <a:srgbClr val="2300DC"/>
                </a:solidFill>
                <a:latin typeface="Times New Roman" pitchFamily="18" charset="0"/>
                <a:cs typeface="Arial" pitchFamily="34" charset="0"/>
              </a:rPr>
              <a:t>II Studencki Okrągły Stół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260644" y="980747"/>
            <a:ext cx="3919680" cy="251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5997" rIns="0" bIns="0" anchor="ctr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defTabSz="407399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l-PL" sz="2500">
                <a:solidFill>
                  <a:srgbClr val="2323DC"/>
                </a:solidFill>
                <a:latin typeface="Times New Roman" pitchFamily="18" charset="0"/>
              </a:rPr>
              <a:t>Podczas spotkania swoje referaty prezentowały także członkinie Koła:</a:t>
            </a:r>
          </a:p>
          <a:p>
            <a:pPr algn="ctr" defTabSz="407399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pl-PL" sz="2500">
              <a:solidFill>
                <a:srgbClr val="2323DC"/>
              </a:solidFill>
              <a:latin typeface="Times New Roman" pitchFamily="18" charset="0"/>
            </a:endParaRPr>
          </a:p>
          <a:p>
            <a:pPr algn="ctr" defTabSz="407399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>
                <a:solidFill>
                  <a:srgbClr val="2323DC"/>
                </a:solidFill>
                <a:latin typeface="Times New Roman" pitchFamily="18" charset="0"/>
              </a:rPr>
              <a:t> </a:t>
            </a: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pl-PL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407399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pl-PL" b="1">
              <a:solidFill>
                <a:srgbClr val="2323DC"/>
              </a:solidFill>
              <a:latin typeface="Times New Roman" pitchFamily="18" charset="0"/>
            </a:endParaRPr>
          </a:p>
          <a:p>
            <a:pPr algn="ctr" defTabSz="407399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pl-PL" b="1">
              <a:solidFill>
                <a:srgbClr val="2323DC"/>
              </a:solidFill>
              <a:latin typeface="Times New Roman" pitchFamily="18" charset="0"/>
            </a:endParaRPr>
          </a:p>
          <a:p>
            <a:pPr algn="ctr" defTabSz="407399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pl-PL" b="1">
              <a:solidFill>
                <a:srgbClr val="2323DC"/>
              </a:solidFill>
              <a:latin typeface="Times New Roman" pitchFamily="18" charset="0"/>
            </a:endParaRPr>
          </a:p>
          <a:p>
            <a:pPr algn="ctr" defTabSz="407399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>
                <a:solidFill>
                  <a:srgbClr val="2323DC"/>
                </a:solidFill>
                <a:latin typeface="Times New Roman" pitchFamily="18" charset="0"/>
              </a:rPr>
              <a:t>Weronika Khodakiwska i Regina</a:t>
            </a:r>
            <a:r>
              <a:rPr lang="pl-PL">
                <a:solidFill>
                  <a:srgbClr val="2323DC"/>
                </a:solidFill>
                <a:latin typeface="Times New Roman" pitchFamily="18" charset="0"/>
              </a:rPr>
              <a:t>:</a:t>
            </a:r>
          </a:p>
          <a:p>
            <a:pPr algn="ctr" defTabSz="407399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l-PL" b="1">
                <a:solidFill>
                  <a:srgbClr val="2323DC"/>
                </a:solidFill>
                <a:latin typeface="Times New Roman" pitchFamily="18" charset="0"/>
              </a:rPr>
              <a:t/>
            </a:r>
            <a:br>
              <a:rPr lang="pl-PL" b="1">
                <a:solidFill>
                  <a:srgbClr val="2323DC"/>
                </a:solidFill>
                <a:latin typeface="Times New Roman" pitchFamily="18" charset="0"/>
              </a:rPr>
            </a:br>
            <a:r>
              <a:rPr lang="ru-RU" b="1" i="1">
                <a:solidFill>
                  <a:srgbClr val="2323DC"/>
                </a:solidFill>
                <a:latin typeface="Times New Roman" pitchFamily="18" charset="0"/>
              </a:rPr>
              <a:t>Ломоносов и система русского литературного языка</a:t>
            </a:r>
            <a:endParaRPr lang="ru-RU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123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166" y="162738"/>
            <a:ext cx="4512960" cy="644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Zarząd Koła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Prezes: </a:t>
            </a:r>
            <a:r>
              <a:rPr lang="pl-PL" sz="2800" dirty="0"/>
              <a:t>Wioletta Partyka</a:t>
            </a:r>
          </a:p>
          <a:p>
            <a:r>
              <a:rPr lang="pl-PL" sz="2800" b="1" dirty="0"/>
              <a:t>Sekretarz: </a:t>
            </a:r>
            <a:r>
              <a:rPr lang="pl-PL" sz="2800" dirty="0"/>
              <a:t>Karolina Malecka</a:t>
            </a:r>
          </a:p>
          <a:p>
            <a:r>
              <a:rPr lang="pl-PL" sz="2800" b="1" dirty="0"/>
              <a:t>Skarbnik: </a:t>
            </a:r>
            <a:r>
              <a:rPr lang="pl-PL" sz="2800" dirty="0"/>
              <a:t>Wojciech Bryda</a:t>
            </a:r>
          </a:p>
        </p:txBody>
      </p:sp>
    </p:spTree>
    <p:extLst>
      <p:ext uri="{BB962C8B-B14F-4D97-AF65-F5344CB8AC3E}">
        <p14:creationId xmlns:p14="http://schemas.microsoft.com/office/powerpoint/2010/main" val="7880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smtClean="0">
                <a:latin typeface="Palatino Linotype" pitchFamily="18" charset="0"/>
              </a:rPr>
              <a:t>Przekleństwo życia, </a:t>
            </a:r>
            <a:br>
              <a:rPr lang="pl-PL" smtClean="0">
                <a:latin typeface="Palatino Linotype" pitchFamily="18" charset="0"/>
              </a:rPr>
            </a:br>
            <a:r>
              <a:rPr lang="pl-PL" smtClean="0">
                <a:latin typeface="Palatino Linotype" pitchFamily="18" charset="0"/>
              </a:rPr>
              <a:t>pasja tworzenia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87902" y="2376488"/>
            <a:ext cx="4043363" cy="3503612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pl-PL" sz="2800" b="1" dirty="0" smtClean="0"/>
              <a:t>30 listopada 2011</a:t>
            </a:r>
          </a:p>
          <a:p>
            <a:pPr eaLnBrk="1" hangingPunct="1">
              <a:buFontTx/>
              <a:buNone/>
              <a:defRPr/>
            </a:pPr>
            <a:endParaRPr lang="pl-PL" sz="2800" dirty="0" smtClean="0"/>
          </a:p>
          <a:p>
            <a:pPr marL="0" indent="0" eaLnBrk="1" hangingPunct="1">
              <a:buFontTx/>
              <a:buNone/>
              <a:defRPr/>
            </a:pPr>
            <a:r>
              <a:rPr lang="pl-PL" sz="2800" dirty="0" smtClean="0">
                <a:solidFill>
                  <a:srgbClr val="333333"/>
                </a:solidFill>
                <a:latin typeface="lucida grande"/>
              </a:rPr>
              <a:t>„W ciągu całego życia człowiek nie tyle jest, ile stwarza siebie.”</a:t>
            </a:r>
          </a:p>
          <a:p>
            <a:pPr marL="0" indent="0" algn="r" eaLnBrk="1" hangingPunct="1">
              <a:buFontTx/>
              <a:buNone/>
              <a:defRPr/>
            </a:pPr>
            <a:r>
              <a:rPr lang="pl-PL" sz="1800" dirty="0" err="1" smtClean="0">
                <a:solidFill>
                  <a:srgbClr val="333333"/>
                </a:solidFill>
                <a:latin typeface="lucida grande"/>
              </a:rPr>
              <a:t>Fiodor</a:t>
            </a:r>
            <a:r>
              <a:rPr lang="pl-PL" sz="1800" dirty="0" smtClean="0">
                <a:solidFill>
                  <a:srgbClr val="333333"/>
                </a:solidFill>
                <a:latin typeface="lucida grande"/>
              </a:rPr>
              <a:t> Dostojewski</a:t>
            </a:r>
            <a:r>
              <a:rPr lang="pl-PL" sz="2800" dirty="0" smtClean="0"/>
              <a:t> </a:t>
            </a:r>
          </a:p>
        </p:txBody>
      </p:sp>
      <p:pic>
        <p:nvPicPr>
          <p:cNvPr id="2054" name="Picture 6" descr="C:\Documents and Settings\Administrator\Dane aplikacji\Microsoft\Media Catalog\1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2057400"/>
            <a:ext cx="3068638" cy="38227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2052" grpId="0" build="p" autoUpdateAnimBg="0" advAuto="400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Documents and Settings\Administrator\Dane aplikacji\Microsoft\Media Catalog\Kopia 2 (1)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2" y="2133600"/>
            <a:ext cx="4271963" cy="2838450"/>
          </a:xfr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sz="2800" smtClean="0">
                <a:latin typeface="Palatino Linotype" pitchFamily="18" charset="0"/>
              </a:rPr>
              <a:t>Przekleństwo życia, </a:t>
            </a:r>
            <a:br>
              <a:rPr lang="pl-PL" sz="2800" smtClean="0">
                <a:latin typeface="Palatino Linotype" pitchFamily="18" charset="0"/>
              </a:rPr>
            </a:br>
            <a:r>
              <a:rPr lang="pl-PL" sz="2800" smtClean="0">
                <a:latin typeface="Palatino Linotype" pitchFamily="18" charset="0"/>
              </a:rPr>
              <a:t>pasja tworzenia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5335588" y="2057402"/>
            <a:ext cx="3808412" cy="4113213"/>
          </a:xfrm>
        </p:spPr>
        <p:txBody>
          <a:bodyPr/>
          <a:lstStyle/>
          <a:p>
            <a:pPr eaLnBrk="1" hangingPunct="1"/>
            <a:r>
              <a:rPr lang="pl-PL" sz="2800" smtClean="0">
                <a:cs typeface="Times New Roman" pitchFamily="18" charset="0"/>
              </a:rPr>
              <a:t>Tego dnia spotkaliśmy się, aby przedstawić życie i twórczość Fiodora Dostojewskiego na podstawie dzienników jego żony – Anny Dostojewskiej</a:t>
            </a:r>
            <a:endParaRPr lang="pl-PL" sz="28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  <p:bldP spid="6151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sz="2800" smtClean="0">
                <a:latin typeface="Palatino Linotype" pitchFamily="18" charset="0"/>
              </a:rPr>
              <a:t>Przekleństwo życia, </a:t>
            </a:r>
            <a:br>
              <a:rPr lang="pl-PL" sz="2800" smtClean="0">
                <a:latin typeface="Palatino Linotype" pitchFamily="18" charset="0"/>
              </a:rPr>
            </a:br>
            <a:r>
              <a:rPr lang="pl-PL" sz="2800" smtClean="0">
                <a:latin typeface="Palatino Linotype" pitchFamily="18" charset="0"/>
              </a:rPr>
              <a:t>pasja tworzenia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2" y="2060575"/>
            <a:ext cx="3808413" cy="3805238"/>
          </a:xfrm>
        </p:spPr>
        <p:txBody>
          <a:bodyPr/>
          <a:lstStyle/>
          <a:p>
            <a:pPr eaLnBrk="1" hangingPunct="1"/>
            <a:r>
              <a:rPr lang="pl-PL" sz="2800" smtClean="0">
                <a:cs typeface="Times New Roman" pitchFamily="18" charset="0"/>
              </a:rPr>
              <a:t>Następnym punktem spotkania  było tradycyjne rosyjskie picie herbaty wraz z poczęstunkiem</a:t>
            </a:r>
            <a:r>
              <a:rPr lang="ru-RU" sz="2800" smtClean="0">
                <a:cs typeface="Times New Roman" pitchFamily="18" charset="0"/>
              </a:rPr>
              <a:t/>
            </a:r>
            <a:br>
              <a:rPr lang="ru-RU" sz="2800" smtClean="0">
                <a:cs typeface="Times New Roman" pitchFamily="18" charset="0"/>
              </a:rPr>
            </a:br>
            <a:r>
              <a:rPr lang="pl-PL" sz="2800" smtClean="0">
                <a:cs typeface="Times New Roman" pitchFamily="18" charset="0"/>
              </a:rPr>
              <a:t>i oprawą muzyczną, rodem z Rosji</a:t>
            </a:r>
            <a:endParaRPr lang="pl-PL" sz="2800" smtClean="0"/>
          </a:p>
        </p:txBody>
      </p:sp>
      <p:pic>
        <p:nvPicPr>
          <p:cNvPr id="7173" name="Picture 5" descr="C:\Documents and Settings\Administrator\Dane aplikacji\Microsoft\Media Catalog\IMGP7214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9088" y="2052638"/>
            <a:ext cx="2752725" cy="411321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sz="2800" smtClean="0">
                <a:latin typeface="Palatino Linotype" pitchFamily="18" charset="0"/>
              </a:rPr>
              <a:t>Przekleństwo życia, </a:t>
            </a:r>
            <a:br>
              <a:rPr lang="pl-PL" sz="2800" smtClean="0">
                <a:latin typeface="Palatino Linotype" pitchFamily="18" charset="0"/>
              </a:rPr>
            </a:br>
            <a:r>
              <a:rPr lang="pl-PL" sz="2800" smtClean="0">
                <a:latin typeface="Palatino Linotype" pitchFamily="18" charset="0"/>
              </a:rPr>
              <a:t>pasja tworzenia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638800" y="2362200"/>
            <a:ext cx="3200400" cy="3733800"/>
          </a:xfrm>
        </p:spPr>
        <p:txBody>
          <a:bodyPr/>
          <a:lstStyle/>
          <a:p>
            <a:pPr eaLnBrk="1" hangingPunct="1"/>
            <a:r>
              <a:rPr lang="pl-PL" sz="2800" smtClean="0">
                <a:cs typeface="Times New Roman" pitchFamily="18" charset="0"/>
              </a:rPr>
              <a:t>Licznie przybyła publiczność miała także okazję obejrzeć projekcję fragmentu filmu „Zbrodnia i kara” </a:t>
            </a:r>
          </a:p>
        </p:txBody>
      </p:sp>
      <p:pic>
        <p:nvPicPr>
          <p:cNvPr id="8197" name="Picture 5" descr="C:\Documents and Settings\Administrator\Dane aplikacji\Microsoft\Media Catalog\IMGP7174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2038" y="2381250"/>
            <a:ext cx="4576762" cy="30638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07473" y="1826394"/>
            <a:ext cx="3690353" cy="2536079"/>
          </a:xfrm>
        </p:spPr>
        <p:txBody>
          <a:bodyPr>
            <a:spAutoFit/>
          </a:bodyPr>
          <a:lstStyle/>
          <a:p>
            <a:pPr lvl="0">
              <a:buNone/>
            </a:pPr>
            <a:r>
              <a:rPr lang="pl-PL" dirty="0"/>
              <a:t>Spotkanie </a:t>
            </a:r>
            <a:r>
              <a:rPr lang="pl-PL" dirty="0" smtClean="0"/>
              <a:t>opłatkowe</a:t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oraz występ</a:t>
            </a:r>
            <a:br>
              <a:rPr lang="pl-PL" dirty="0" smtClean="0"/>
            </a:br>
            <a:r>
              <a:rPr lang="pl-PL" dirty="0" smtClean="0"/>
              <a:t>Miejskiego Teatru Źródło z Radomska</a:t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 </a:t>
            </a:r>
            <a:r>
              <a:rPr lang="pl-PL" dirty="0" smtClean="0"/>
              <a:t>15 grudnia 2011 roku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97826" y="152851"/>
            <a:ext cx="4537939" cy="6476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827339" y="1548721"/>
            <a:ext cx="7808426" cy="3785135"/>
          </a:xfrm>
        </p:spPr>
        <p:txBody>
          <a:bodyPr anchorCtr="0"/>
          <a:lstStyle/>
          <a:p>
            <a:pPr lvl="0" algn="l">
              <a:buNone/>
            </a:pPr>
            <a:r>
              <a:rPr lang="pl-PL" dirty="0" smtClean="0"/>
              <a:t>	Dnia </a:t>
            </a:r>
            <a:r>
              <a:rPr lang="pl-PL" dirty="0"/>
              <a:t>15.12.2011 roku na Katolickim Uniwersytecie Lubelskim mieliśmy przyjemność gościć grupę teatralną „ŹRÓDŁO” z Radomska. O godzinie 17 zespół w ciekawy sposób przedstawił poruszający dramat Karola Wojtyły zatytułowany </a:t>
            </a:r>
            <a:r>
              <a:rPr lang="pl-PL" dirty="0" smtClean="0"/>
              <a:t>„Przed </a:t>
            </a:r>
            <a:r>
              <a:rPr lang="pl-PL" dirty="0"/>
              <a:t>sklepem jubilera”.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	Wstęp był wolny, na przedstawieniu zgromadzili się wykładowcy, studenci, uczniowie innych szkół a nawet rodziny. Wszyscy byliśmy zachwyceni spektaklem młodej grupy.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846642" y="1996008"/>
            <a:ext cx="7808426" cy="3147353"/>
          </a:xfrm>
        </p:spPr>
        <p:txBody>
          <a:bodyPr/>
          <a:lstStyle/>
          <a:p>
            <a:pPr lvl="0" algn="just">
              <a:buNone/>
            </a:pPr>
            <a:r>
              <a:rPr lang="pl-PL" dirty="0" smtClean="0"/>
              <a:t>	Następnie </a:t>
            </a:r>
            <a:r>
              <a:rPr lang="pl-PL" dirty="0"/>
              <a:t>odbyło się spotkanie opłatkowe w związku ze zbliżającymi się świętami Bożego Narodzenia. Wielu studentów wzięło udział w przygotowaniu tradycyjnych rosyjskich </a:t>
            </a:r>
            <a:r>
              <a:rPr lang="pl-PL" dirty="0" smtClean="0"/>
              <a:t>i ukraińskich </a:t>
            </a:r>
            <a:r>
              <a:rPr lang="pl-PL" dirty="0"/>
              <a:t>dań świątecznych. W licznym gronie oficjalnie nastąpiło złożenie życzeń noworocznych i połamanie się opłatkiem. W dalszej części spotkania każdy smakował przygotowanych potraw, dzielił się własnymi relacjami i przemyśleniami po występie i poczęstunku. Szczególnej świątecznej atmosferze towarzyszyło śpiewanie kolęd w języku rosyjskim i ukraińskim. Całość zakończyła się około godziny 21.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Ponadto: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Dyskusyjny klub filmowy, który prezentuje różne dokonania rosyjskiej kinematografii.</a:t>
            </a:r>
          </a:p>
          <a:p>
            <a:r>
              <a:rPr lang="pl-PL" dirty="0" smtClean="0"/>
              <a:t>Uaktualniana na bieżąco gazetka ścienna (gablota na parterze w Collegium </a:t>
            </a:r>
            <a:r>
              <a:rPr lang="pl-PL" dirty="0" err="1" smtClean="0"/>
              <a:t>Norvidianum</a:t>
            </a:r>
            <a:r>
              <a:rPr lang="pl-PL" dirty="0" smtClean="0"/>
              <a:t>), na której znaleźć można wiadomości na temat koła i jego </a:t>
            </a:r>
            <a:r>
              <a:rPr lang="pl-PL" smtClean="0"/>
              <a:t>aktualnych projektów.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08733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57450"/>
            <a:ext cx="6724177" cy="450379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Zapraszamy do Koła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1320" y="5130847"/>
            <a:ext cx="6400800" cy="473242"/>
          </a:xfrm>
        </p:spPr>
        <p:txBody>
          <a:bodyPr>
            <a:noAutofit/>
          </a:bodyPr>
          <a:lstStyle/>
          <a:p>
            <a:pPr indent="0" algn="r">
              <a:buNone/>
            </a:pPr>
            <a:r>
              <a:rPr lang="pl-PL" sz="2000" b="1" dirty="0" smtClean="0">
                <a:solidFill>
                  <a:schemeClr val="bg1"/>
                </a:solidFill>
              </a:rPr>
              <a:t>Przed nami jeszcze mnóstwo przygód </a:t>
            </a:r>
            <a:r>
              <a:rPr lang="pl-PL" sz="2000" b="1" dirty="0" smtClean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pl-P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3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Członkowie Koła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2294389"/>
            <a:ext cx="6400800" cy="3006823"/>
          </a:xfrm>
        </p:spPr>
        <p:txBody>
          <a:bodyPr numCol="2">
            <a:noAutofit/>
          </a:bodyPr>
          <a:lstStyle/>
          <a:p>
            <a:r>
              <a:rPr lang="pl-PL" dirty="0"/>
              <a:t>Dagna Bagińska</a:t>
            </a:r>
          </a:p>
          <a:p>
            <a:r>
              <a:rPr lang="pl-PL" dirty="0"/>
              <a:t>Marta Gołębiowska</a:t>
            </a:r>
          </a:p>
          <a:p>
            <a:r>
              <a:rPr lang="pl-PL" dirty="0"/>
              <a:t>Milena </a:t>
            </a:r>
            <a:r>
              <a:rPr lang="pl-PL" dirty="0" err="1"/>
              <a:t>Kaproń</a:t>
            </a:r>
            <a:endParaRPr lang="pl-PL" dirty="0"/>
          </a:p>
          <a:p>
            <a:r>
              <a:rPr lang="pl-PL" dirty="0"/>
              <a:t>Regina </a:t>
            </a:r>
            <a:r>
              <a:rPr lang="pl-PL" dirty="0" err="1"/>
              <a:t>Khodakivska</a:t>
            </a:r>
            <a:endParaRPr lang="pl-PL" dirty="0"/>
          </a:p>
          <a:p>
            <a:r>
              <a:rPr lang="pl-PL" dirty="0"/>
              <a:t>Małgorzata Kowalska</a:t>
            </a:r>
          </a:p>
          <a:p>
            <a:r>
              <a:rPr lang="pl-PL" dirty="0"/>
              <a:t>Justyna Kopeć</a:t>
            </a:r>
          </a:p>
          <a:p>
            <a:r>
              <a:rPr lang="pl-PL" dirty="0"/>
              <a:t>Joanna Kozieł</a:t>
            </a:r>
          </a:p>
          <a:p>
            <a:r>
              <a:rPr lang="pl-PL" dirty="0"/>
              <a:t>Łukasz Łaskawiec</a:t>
            </a:r>
          </a:p>
          <a:p>
            <a:r>
              <a:rPr lang="pl-PL" dirty="0"/>
              <a:t>Klaudia Morawska</a:t>
            </a:r>
          </a:p>
          <a:p>
            <a:r>
              <a:rPr lang="pl-PL" dirty="0"/>
              <a:t>Magdalena Nowak</a:t>
            </a:r>
          </a:p>
          <a:p>
            <a:r>
              <a:rPr lang="pl-PL" dirty="0"/>
              <a:t>Przemysław Piaseczny</a:t>
            </a:r>
          </a:p>
          <a:p>
            <a:r>
              <a:rPr lang="pl-PL" dirty="0"/>
              <a:t>Karolina Wojda</a:t>
            </a:r>
          </a:p>
          <a:p>
            <a:r>
              <a:rPr lang="pl-PL" dirty="0"/>
              <a:t>Iwona </a:t>
            </a:r>
            <a:r>
              <a:rPr lang="pl-PL" dirty="0" smtClean="0"/>
              <a:t>Wolanin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10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C:\Documents and Settings\a\Pulpit\Moskwa prezentacja\Obraz 764a.jpg"/>
          <p:cNvPicPr>
            <a:picLocks noChangeAspect="1" noChangeArrowheads="1"/>
          </p:cNvPicPr>
          <p:nvPr/>
        </p:nvPicPr>
        <p:blipFill>
          <a:blip r:embed="rId3">
            <a:lum bright="2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922" y="-4171960"/>
            <a:ext cx="19315113" cy="144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85802"/>
            <a:ext cx="7772400" cy="1143000"/>
          </a:xfrm>
        </p:spPr>
        <p:txBody>
          <a:bodyPr/>
          <a:lstStyle/>
          <a:p>
            <a:pPr eaLnBrk="1" hangingPunct="1"/>
            <a:r>
              <a:rPr lang="ru-RU" sz="7200" b="1">
                <a:solidFill>
                  <a:schemeClr val="tx1"/>
                </a:solidFill>
                <a:latin typeface="Arial" pitchFamily="34" charset="0"/>
              </a:rPr>
              <a:t>МАЛАНКА</a:t>
            </a:r>
            <a:endParaRPr lang="pl-PL" sz="7200" b="1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8843"/>
            <a:ext cx="6983413" cy="4869160"/>
          </a:xfrm>
          <a:prstGeom prst="flowChartAlternateProcess">
            <a:avLst/>
          </a:prstGeom>
          <a:solidFill>
            <a:schemeClr val="bg2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pl-PL" sz="2000" b="1" dirty="0" err="1">
                <a:latin typeface="Arial" pitchFamily="34" charset="0"/>
              </a:rPr>
              <a:t>Małanka</a:t>
            </a:r>
            <a:r>
              <a:rPr lang="pl-PL" sz="2000" b="1" dirty="0">
                <a:latin typeface="Arial" pitchFamily="34" charset="0"/>
              </a:rPr>
              <a:t> to wschodniosłowiański odpowiednik Sylwestra obchodzony według kalendarza juliańskiego. Przypada on na dzień 13 stycznia wg. kalendarza gregoriańskiego.</a:t>
            </a:r>
            <a:br>
              <a:rPr lang="pl-PL" sz="2000" b="1" dirty="0">
                <a:latin typeface="Arial" pitchFamily="34" charset="0"/>
              </a:rPr>
            </a:br>
            <a:endParaRPr lang="pl-PL" sz="2000" b="1" dirty="0">
              <a:latin typeface="Arial" pitchFamily="34" charset="0"/>
            </a:endParaRPr>
          </a:p>
          <a:p>
            <a:pPr eaLnBrk="1" hangingPunct="1">
              <a:buFontTx/>
              <a:buNone/>
            </a:pPr>
            <a:r>
              <a:rPr lang="pl-PL" sz="2000" b="1" dirty="0">
                <a:latin typeface="Arial" pitchFamily="34" charset="0"/>
              </a:rPr>
              <a:t>	I my, wraz z Kołem Naukowym Studentów MISH, postanowiliśmy pożegnać 2010 i przywitać Nowy 2011 rok według tego wschodniosłowiańskiego obyczaju. </a:t>
            </a:r>
            <a:r>
              <a:rPr lang="pl-PL" sz="2000" b="1" dirty="0" err="1">
                <a:latin typeface="Arial" pitchFamily="34" charset="0"/>
              </a:rPr>
              <a:t>Małankę</a:t>
            </a:r>
            <a:r>
              <a:rPr lang="pl-PL" sz="2000" b="1" dirty="0">
                <a:latin typeface="Arial" pitchFamily="34" charset="0"/>
              </a:rPr>
              <a:t> zorganizowaliśmy w piątek 14 stycznia czyli w tzw. Stary Nowy Rok. To była świetna okazja do integracji i zawiązania współpracy ze studentami MISH. Bawiliśmy się przy dźwiękach ukraińskiej i rosyjskiej muzyki przygotowanej przez naszą koleżankę </a:t>
            </a:r>
            <a:r>
              <a:rPr lang="pl-PL" sz="2000" b="1" dirty="0" err="1">
                <a:latin typeface="Arial" pitchFamily="34" charset="0"/>
              </a:rPr>
              <a:t>dj</a:t>
            </a:r>
            <a:r>
              <a:rPr lang="pl-PL" sz="2000" b="1" dirty="0">
                <a:latin typeface="Arial" pitchFamily="34" charset="0"/>
              </a:rPr>
              <a:t>. Olę</a:t>
            </a:r>
            <a:r>
              <a:rPr lang="pl-PL" sz="2000" b="1" dirty="0">
                <a:latin typeface="Arial" pitchFamily="34" charset="0"/>
                <a:sym typeface="Wingdings" pitchFamily="2" charset="2"/>
              </a:rPr>
              <a:t></a:t>
            </a:r>
            <a:endParaRPr lang="pl-PL" sz="2000" b="1" dirty="0">
              <a:latin typeface="Arial" pitchFamily="34" charset="0"/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 rot="10800000">
            <a:off x="533265" y="3274448"/>
            <a:ext cx="184430" cy="46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91291" tIns="45648" rIns="91291" bIns="4564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 rot="-1800000">
            <a:off x="4173" y="683821"/>
            <a:ext cx="3646082" cy="52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91" tIns="45648" rIns="91291" bIns="4564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800">
                <a:solidFill>
                  <a:srgbClr val="FFFFFF"/>
                </a:solidFill>
                <a:latin typeface="Arial" pitchFamily="34" charset="0"/>
              </a:rPr>
              <a:t>С Новым годом 2011</a:t>
            </a:r>
            <a:endParaRPr lang="pl-PL" sz="2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 rot="1800000">
            <a:off x="6921349" y="683647"/>
            <a:ext cx="2467298" cy="46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91" tIns="45648" rIns="91291" bIns="4564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Arial" pitchFamily="34" charset="0"/>
              </a:rPr>
              <a:t>С Новим роком </a:t>
            </a:r>
            <a:endParaRPr lang="pl-PL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zieci_maharadzy_plaka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51723" y="281983"/>
            <a:ext cx="4464496" cy="63438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>
                <a:latin typeface="Times New Roman" pitchFamily="18" charset="0"/>
                <a:cs typeface="Times New Roman" pitchFamily="18" charset="0"/>
              </a:rPr>
              <a:t>Andrzej Jan </a:t>
            </a:r>
            <a:r>
              <a:rPr lang="pl-PL" sz="2800" b="1" dirty="0" err="1">
                <a:latin typeface="Times New Roman" pitchFamily="18" charset="0"/>
                <a:cs typeface="Times New Roman" pitchFamily="18" charset="0"/>
              </a:rPr>
              <a:t>Chendyński</a:t>
            </a:r>
            <a:r>
              <a:rPr lang="pl-PL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>
                <a:latin typeface="Times New Roman" pitchFamily="18" charset="0"/>
                <a:cs typeface="Times New Roman" pitchFamily="18" charset="0"/>
              </a:rPr>
              <a:t> Prezes "Koła Polaków z Indii z lat 1942-1948"</a:t>
            </a:r>
          </a:p>
        </p:txBody>
      </p:sp>
      <p:pic>
        <p:nvPicPr>
          <p:cNvPr id="4" name="Symbol zastępczy zawartości 3" descr="mah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450914"/>
            <a:ext cx="7251354" cy="4858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8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3100" b="1" dirty="0">
                <a:latin typeface="Times New Roman" pitchFamily="18" charset="0"/>
                <a:cs typeface="Times New Roman" pitchFamily="18" charset="0"/>
              </a:rPr>
              <a:t>Roman Gutowski</a:t>
            </a:r>
            <a:br>
              <a:rPr lang="pl-PL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3100" b="1" dirty="0">
                <a:latin typeface="Times New Roman" pitchFamily="18" charset="0"/>
                <a:cs typeface="Times New Roman" pitchFamily="18" charset="0"/>
              </a:rPr>
              <a:t>Sekretarz "Koła Polaków z Indii z lat 1942-1948"</a:t>
            </a:r>
            <a:endParaRPr lang="pl-PL" sz="3100" b="1" dirty="0"/>
          </a:p>
        </p:txBody>
      </p:sp>
      <p:pic>
        <p:nvPicPr>
          <p:cNvPr id="4" name="Symbol zastępczy zawartości 3" descr="mah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4" y="1450929"/>
            <a:ext cx="7488832" cy="5017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100" b="1" dirty="0">
                <a:latin typeface="Times New Roman" pitchFamily="18" charset="0"/>
                <a:cs typeface="Times New Roman" pitchFamily="18" charset="0"/>
              </a:rPr>
              <a:t>Uczestnicy słuchali opowieści z ogromnym zainteresowaniem</a:t>
            </a:r>
            <a:endParaRPr lang="pl-PL" dirty="0"/>
          </a:p>
        </p:txBody>
      </p:sp>
      <p:pic>
        <p:nvPicPr>
          <p:cNvPr id="4" name="Symbol zastępczy zawartości 3" descr="mah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2155" y="1484784"/>
            <a:ext cx="7093325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Ekskluzywny">
  <a:themeElements>
    <a:clrScheme name="Ekskluzywny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Czarny krawat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kskluzywn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7_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8_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Wykusz">
  <a:themeElements>
    <a:clrScheme name="Wykusz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ykusz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ksturowany">
  <a:themeElements>
    <a:clrScheme name="Teksturowany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ksturowany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ksturowany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ksturowany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Teksturowany">
  <a:themeElements>
    <a:clrScheme name="Teksturowany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ksturowany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ksturowany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ksturowany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_Teksturowany">
  <a:themeElements>
    <a:clrScheme name="Teksturowany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ksturowany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ksturowany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ksturowany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4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5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6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Wyprawa">
  <a:themeElements>
    <a:clrScheme name="Wyprawa 1">
      <a:dk1>
        <a:srgbClr val="000000"/>
      </a:dk1>
      <a:lt1>
        <a:srgbClr val="A7947B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D0C8B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Wypraw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yprawa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yprawa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ypraw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yprawa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_Wyprawa">
  <a:themeElements>
    <a:clrScheme name="Wyprawa 1">
      <a:dk1>
        <a:srgbClr val="000000"/>
      </a:dk1>
      <a:lt1>
        <a:srgbClr val="A7947B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D0C8B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Wypraw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yprawa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yprawa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ypraw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yprawa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_Wyprawa">
  <a:themeElements>
    <a:clrScheme name="Wyprawa 1">
      <a:dk1>
        <a:srgbClr val="000000"/>
      </a:dk1>
      <a:lt1>
        <a:srgbClr val="A7947B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D0C8B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Wypraw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yprawa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yprawa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ypraw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yprawa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3_Wyprawa">
  <a:themeElements>
    <a:clrScheme name="Wyprawa 1">
      <a:dk1>
        <a:srgbClr val="000000"/>
      </a:dk1>
      <a:lt1>
        <a:srgbClr val="A7947B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D0C8B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Wypraw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yprawa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yprawa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ypraw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yprawa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lyt cool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iejski">
  <a:themeElements>
    <a:clrScheme name="Miejski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Miejski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ejski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Miejski">
  <a:themeElements>
    <a:clrScheme name="Miejski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Miejski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ejski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Miejski">
  <a:themeElements>
    <a:clrScheme name="Miejski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Miejski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ejski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99"/>
    </a:dk2>
    <a:lt2>
      <a:srgbClr val="FFFF00"/>
    </a:lt2>
    <a:accent1>
      <a:srgbClr val="FF9900"/>
    </a:accent1>
    <a:accent2>
      <a:srgbClr val="00FFFF"/>
    </a:accent2>
    <a:accent3>
      <a:srgbClr val="AAAACA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60</TotalTime>
  <Words>759</Words>
  <Application>Microsoft Office PowerPoint</Application>
  <PresentationFormat>Pokaz na ekranie (4:3)</PresentationFormat>
  <Paragraphs>122</Paragraphs>
  <Slides>38</Slides>
  <Notes>7</Notes>
  <HiddenSlides>0</HiddenSlides>
  <MMClips>0</MMClips>
  <ScaleCrop>false</ScaleCrop>
  <HeadingPairs>
    <vt:vector size="4" baseType="variant">
      <vt:variant>
        <vt:lpstr>Motyw</vt:lpstr>
      </vt:variant>
      <vt:variant>
        <vt:i4>30</vt:i4>
      </vt:variant>
      <vt:variant>
        <vt:lpstr>Tytuły slajdów</vt:lpstr>
      </vt:variant>
      <vt:variant>
        <vt:i4>38</vt:i4>
      </vt:variant>
    </vt:vector>
  </HeadingPairs>
  <TitlesOfParts>
    <vt:vector size="68" baseType="lpstr">
      <vt:lpstr>Ekskluzywny</vt:lpstr>
      <vt:lpstr>Projekt domyślny</vt:lpstr>
      <vt:lpstr>Motyw pakietu Office</vt:lpstr>
      <vt:lpstr>1_Motyw pakietu Office</vt:lpstr>
      <vt:lpstr>2_Motyw pakietu Office</vt:lpstr>
      <vt:lpstr>3_Motyw pakietu Office</vt:lpstr>
      <vt:lpstr>Miejski</vt:lpstr>
      <vt:lpstr>1_Miejski</vt:lpstr>
      <vt:lpstr>2_Miejski</vt:lpstr>
      <vt:lpstr>Kilter</vt:lpstr>
      <vt:lpstr>1_Kilter</vt:lpstr>
      <vt:lpstr>2_Kilter</vt:lpstr>
      <vt:lpstr>3_Kilter</vt:lpstr>
      <vt:lpstr>4_Kilter</vt:lpstr>
      <vt:lpstr>5_Kilter</vt:lpstr>
      <vt:lpstr>6_Kilter</vt:lpstr>
      <vt:lpstr>7_Kilter</vt:lpstr>
      <vt:lpstr>8_Kilter</vt:lpstr>
      <vt:lpstr>Wykusz</vt:lpstr>
      <vt:lpstr>Teksturowany</vt:lpstr>
      <vt:lpstr>1_Teksturowany</vt:lpstr>
      <vt:lpstr>2_Teksturowany</vt:lpstr>
      <vt:lpstr>4_Motyw pakietu Office</vt:lpstr>
      <vt:lpstr>5_Motyw pakietu Office</vt:lpstr>
      <vt:lpstr>6_Motyw pakietu Office</vt:lpstr>
      <vt:lpstr>Wyprawa</vt:lpstr>
      <vt:lpstr>1_Wyprawa</vt:lpstr>
      <vt:lpstr>2_Wyprawa</vt:lpstr>
      <vt:lpstr>3_Wyprawa</vt:lpstr>
      <vt:lpstr>lyt cool</vt:lpstr>
      <vt:lpstr>Koło Naukowe Studentów Filologii Słowiańskiej</vt:lpstr>
      <vt:lpstr>Koło Naukowe Studentów Filologii Słowiańskiej</vt:lpstr>
      <vt:lpstr>Zarząd Koła</vt:lpstr>
      <vt:lpstr>Członkowie Koła</vt:lpstr>
      <vt:lpstr>МАЛАНКА</vt:lpstr>
      <vt:lpstr>Prezentacja programu PowerPoint</vt:lpstr>
      <vt:lpstr>Andrzej Jan Chendyński  Prezes "Koła Polaków z Indii z lat 1942-1948"</vt:lpstr>
      <vt:lpstr> Roman Gutowski Sekretarz "Koła Polaków z Indii z lat 1942-1948"</vt:lpstr>
      <vt:lpstr>Uczestnicy słuchali opowieści z ogromnym zainteresowaniem</vt:lpstr>
      <vt:lpstr>VI Ogólnopolski Konkurs Ortograficzny Języka Ukraińskiego</vt:lpstr>
      <vt:lpstr>VI Ogólnopolski Konkurs Ortograficzny Języka Ukraińskiego</vt:lpstr>
      <vt:lpstr>Katolicki Uniwersytet Lubelski Jana Pawła II reprezentowali Konrad Byzdra, Dagna Bagińska i Przemysław Piaseczny. Do finału zakwalifikowali się Konrad Byzdra i Przemysław Piaseczny.</vt:lpstr>
      <vt:lpstr>Ogólnopolska Konferencja Młodych Naukowców</vt:lpstr>
      <vt:lpstr>Ogólnopolska Konferencja Młodych Naukowców</vt:lpstr>
      <vt:lpstr>Ogólnopolska Konferencja Młodych Naukowców</vt:lpstr>
      <vt:lpstr>„Przestrzeń kulturowa Słowian”</vt:lpstr>
      <vt:lpstr>Mieliśmy aż jedenaście interesujących referatów!</vt:lpstr>
      <vt:lpstr>Frekwencja nam dopisała...</vt:lpstr>
      <vt:lpstr>O porządek w audytorium dbali organizatorzy </vt:lpstr>
      <vt:lpstr>Ale i za kulisami musiało być  w porządku</vt:lpstr>
      <vt:lpstr>Podsumowanie</vt:lpstr>
      <vt:lpstr>Konkurs recytatorski poezji rosyjskiej</vt:lpstr>
      <vt:lpstr>Konkurs recytatorski poezji rosyjskiej</vt:lpstr>
      <vt:lpstr>Dzień Otwarty</vt:lpstr>
      <vt:lpstr>Padło wiele pytań</vt:lpstr>
      <vt:lpstr>Wyjazdy zagraniczne</vt:lpstr>
      <vt:lpstr>II Studencki Okrągły Stół</vt:lpstr>
      <vt:lpstr>Prezentacja programu PowerPoint</vt:lpstr>
      <vt:lpstr>Prezentacja programu PowerPoint</vt:lpstr>
      <vt:lpstr>Przekleństwo życia,  pasja tworzenia</vt:lpstr>
      <vt:lpstr>Przekleństwo życia,  pasja tworzenia</vt:lpstr>
      <vt:lpstr>Przekleństwo życia,  pasja tworzenia</vt:lpstr>
      <vt:lpstr>Przekleństwo życia,  pasja tworzenia</vt:lpstr>
      <vt:lpstr>Spotkanie opłatkowe  oraz występ Miejskiego Teatru Źródło z Radomska    15 grudnia 2011 roku</vt:lpstr>
      <vt:lpstr> Dnia 15.12.2011 roku na Katolickim Uniwersytecie Lubelskim mieliśmy przyjemność gościć grupę teatralną „ŹRÓDŁO” z Radomska. O godzinie 17 zespół w ciekawy sposób przedstawił poruszający dramat Karola Wojtyły zatytułowany „Przed sklepem jubilera”.   Wstęp był wolny, na przedstawieniu zgromadzili się wykładowcy, studenci, uczniowie innych szkół a nawet rodziny. Wszyscy byliśmy zachwyceni spektaklem młodej grupy.</vt:lpstr>
      <vt:lpstr> Następnie odbyło się spotkanie opłatkowe w związku ze zbliżającymi się świętami Bożego Narodzenia. Wielu studentów wzięło udział w przygotowaniu tradycyjnych rosyjskich i ukraińskich dań świątecznych. W licznym gronie oficjalnie nastąpiło złożenie życzeń noworocznych i połamanie się opłatkiem. W dalszej części spotkania każdy smakował przygotowanych potraw, dzielił się własnymi relacjami i przemyśleniami po występie i poczęstunku. Szczególnej świątecznej atmosferze towarzyszyło śpiewanie kolęd w języku rosyjskim i ukraińskim. Całość zakończyła się około godziny 21.</vt:lpstr>
      <vt:lpstr>Ponadto:</vt:lpstr>
      <vt:lpstr>Zapraszamy do Koła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Koło Naukowe Studentów Filologii Słowiańskiej</dc:title>
  <dc:creator>Wojciech Bryda</dc:creator>
  <cp:lastModifiedBy>hp</cp:lastModifiedBy>
  <cp:revision>7</cp:revision>
  <dcterms:created xsi:type="dcterms:W3CDTF">2012-02-29T19:48:24Z</dcterms:created>
  <dcterms:modified xsi:type="dcterms:W3CDTF">2012-03-28T18:48:53Z</dcterms:modified>
</cp:coreProperties>
</file>