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99D48-4609-4FD9-8CF6-AF99F0AA8018}" type="datetimeFigureOut">
              <a:rPr lang="pl-PL" smtClean="0"/>
              <a:pPr/>
              <a:t>2011-02-25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A31CE-0E13-482C-99A2-B406290DAC6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IMG_0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5857884" y="5657671"/>
            <a:ext cx="3286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200" b="1" dirty="0" smtClean="0">
                <a:solidFill>
                  <a:srgbClr val="FF0000"/>
                </a:solidFill>
              </a:rPr>
              <a:t>Maciek</a:t>
            </a:r>
            <a:endParaRPr lang="pl-PL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IMG_0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2986"/>
            <a:ext cx="5126260" cy="6835014"/>
          </a:xfrm>
        </p:spPr>
      </p:pic>
      <p:sp>
        <p:nvSpPr>
          <p:cNvPr id="5" name="pole tekstowe 4"/>
          <p:cNvSpPr txBox="1"/>
          <p:nvPr/>
        </p:nvSpPr>
        <p:spPr>
          <a:xfrm>
            <a:off x="6000760" y="5572140"/>
            <a:ext cx="3143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200" b="1" dirty="0">
                <a:solidFill>
                  <a:srgbClr val="FF0000"/>
                </a:solidFill>
              </a:rPr>
              <a:t>T</a:t>
            </a:r>
            <a:r>
              <a:rPr lang="pl-PL" sz="7200" b="1" dirty="0" smtClean="0">
                <a:solidFill>
                  <a:srgbClr val="FF0000"/>
                </a:solidFill>
              </a:rPr>
              <a:t>omek</a:t>
            </a:r>
            <a:endParaRPr lang="pl-PL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IMG_00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0"/>
            <a:ext cx="5183402" cy="6911203"/>
          </a:xfrm>
        </p:spPr>
      </p:pic>
      <p:sp>
        <p:nvSpPr>
          <p:cNvPr id="5" name="pole tekstowe 4"/>
          <p:cNvSpPr txBox="1"/>
          <p:nvPr/>
        </p:nvSpPr>
        <p:spPr>
          <a:xfrm>
            <a:off x="6643702" y="5857892"/>
            <a:ext cx="2500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200" b="1" dirty="0" smtClean="0">
                <a:solidFill>
                  <a:srgbClr val="FF0000"/>
                </a:solidFill>
              </a:rPr>
              <a:t>Adam</a:t>
            </a:r>
            <a:endParaRPr lang="pl-PL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IMG_00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25886" y="0"/>
            <a:ext cx="5143500" cy="6858000"/>
          </a:xfrm>
        </p:spPr>
      </p:pic>
      <p:sp>
        <p:nvSpPr>
          <p:cNvPr id="6" name="pole tekstowe 5"/>
          <p:cNvSpPr txBox="1"/>
          <p:nvPr/>
        </p:nvSpPr>
        <p:spPr>
          <a:xfrm>
            <a:off x="6215074" y="5715016"/>
            <a:ext cx="29289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200" b="1" dirty="0" smtClean="0">
                <a:solidFill>
                  <a:srgbClr val="FF0000"/>
                </a:solidFill>
              </a:rPr>
              <a:t>Jarek </a:t>
            </a:r>
            <a:endParaRPr lang="pl-PL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IMG_0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5857884" y="5657671"/>
            <a:ext cx="3286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200" b="1" dirty="0" smtClean="0">
                <a:solidFill>
                  <a:srgbClr val="FF0000"/>
                </a:solidFill>
              </a:rPr>
              <a:t>Maciek</a:t>
            </a:r>
            <a:endParaRPr lang="pl-PL" sz="7200" b="1" dirty="0">
              <a:solidFill>
                <a:srgbClr val="FF0000"/>
              </a:solidFill>
            </a:endParaRPr>
          </a:p>
        </p:txBody>
      </p:sp>
      <p:sp>
        <p:nvSpPr>
          <p:cNvPr id="6" name="Objaśnienie prostokątne zaokrąglone 5"/>
          <p:cNvSpPr/>
          <p:nvPr/>
        </p:nvSpPr>
        <p:spPr>
          <a:xfrm>
            <a:off x="5500694" y="0"/>
            <a:ext cx="3214710" cy="1428736"/>
          </a:xfrm>
          <a:prstGeom prst="wedgeRoundRectCallout">
            <a:avLst>
              <a:gd name="adj1" fmla="val -51966"/>
              <a:gd name="adj2" fmla="val 75522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5715008" y="214290"/>
            <a:ext cx="2928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Chciałbym pracować </a:t>
            </a:r>
            <a:br>
              <a:rPr lang="pl-PL" sz="2400" dirty="0" smtClean="0"/>
            </a:br>
            <a:r>
              <a:rPr lang="pl-PL" sz="2400" dirty="0" smtClean="0"/>
              <a:t>w piekarni..</a:t>
            </a:r>
            <a:endParaRPr lang="pl-PL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IMG_0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2986"/>
            <a:ext cx="5126260" cy="6835014"/>
          </a:xfrm>
        </p:spPr>
      </p:pic>
      <p:sp>
        <p:nvSpPr>
          <p:cNvPr id="5" name="pole tekstowe 4"/>
          <p:cNvSpPr txBox="1"/>
          <p:nvPr/>
        </p:nvSpPr>
        <p:spPr>
          <a:xfrm>
            <a:off x="6000760" y="5572140"/>
            <a:ext cx="3143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200" b="1" dirty="0">
                <a:solidFill>
                  <a:srgbClr val="FF0000"/>
                </a:solidFill>
              </a:rPr>
              <a:t>T</a:t>
            </a:r>
            <a:r>
              <a:rPr lang="pl-PL" sz="7200" b="1" dirty="0" smtClean="0">
                <a:solidFill>
                  <a:srgbClr val="FF0000"/>
                </a:solidFill>
              </a:rPr>
              <a:t>omek</a:t>
            </a:r>
            <a:endParaRPr lang="pl-PL" sz="7200" b="1" dirty="0">
              <a:solidFill>
                <a:srgbClr val="FF0000"/>
              </a:solidFill>
            </a:endParaRPr>
          </a:p>
        </p:txBody>
      </p:sp>
      <p:sp>
        <p:nvSpPr>
          <p:cNvPr id="6" name="Objaśnienie prostokątne zaokrąglone 5"/>
          <p:cNvSpPr/>
          <p:nvPr/>
        </p:nvSpPr>
        <p:spPr>
          <a:xfrm>
            <a:off x="5857875" y="0"/>
            <a:ext cx="3286125" cy="1285875"/>
          </a:xfrm>
          <a:prstGeom prst="wedgeRoundRectCallout">
            <a:avLst>
              <a:gd name="adj1" fmla="val -40227"/>
              <a:gd name="adj2" fmla="val 8081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  <a:latin typeface="Calibri" pitchFamily="34" charset="0"/>
              </a:rPr>
              <a:t>WTZ? ZAKŁAD PRACY CHRONIONEJ? OGRÓD?</a:t>
            </a:r>
            <a:endParaRPr lang="pl-PL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IMG_00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0"/>
            <a:ext cx="5183402" cy="6911203"/>
          </a:xfrm>
        </p:spPr>
      </p:pic>
      <p:sp>
        <p:nvSpPr>
          <p:cNvPr id="5" name="pole tekstowe 4"/>
          <p:cNvSpPr txBox="1"/>
          <p:nvPr/>
        </p:nvSpPr>
        <p:spPr>
          <a:xfrm>
            <a:off x="6643702" y="5857892"/>
            <a:ext cx="2500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200" b="1" dirty="0" smtClean="0">
                <a:solidFill>
                  <a:srgbClr val="FF0000"/>
                </a:solidFill>
              </a:rPr>
              <a:t>Adam</a:t>
            </a:r>
            <a:endParaRPr lang="pl-PL" sz="7200" b="1" dirty="0">
              <a:solidFill>
                <a:srgbClr val="FF0000"/>
              </a:solidFill>
            </a:endParaRPr>
          </a:p>
        </p:txBody>
      </p:sp>
      <p:sp>
        <p:nvSpPr>
          <p:cNvPr id="6" name="pole tekstowe 7"/>
          <p:cNvSpPr txBox="1">
            <a:spLocks noChangeArrowheads="1"/>
          </p:cNvSpPr>
          <p:nvPr/>
        </p:nvSpPr>
        <p:spPr bwMode="auto">
          <a:xfrm>
            <a:off x="5500688" y="142875"/>
            <a:ext cx="2857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400">
                <a:latin typeface="Calibri" pitchFamily="34" charset="0"/>
              </a:rPr>
              <a:t>CHCIAŁBYM PRACOWAĆ NA BUDOWIE…</a:t>
            </a:r>
          </a:p>
        </p:txBody>
      </p:sp>
      <p:sp>
        <p:nvSpPr>
          <p:cNvPr id="7" name="Objaśnienie prostokątne zaokrąglone 6"/>
          <p:cNvSpPr/>
          <p:nvPr/>
        </p:nvSpPr>
        <p:spPr>
          <a:xfrm>
            <a:off x="5857875" y="0"/>
            <a:ext cx="3286125" cy="1285875"/>
          </a:xfrm>
          <a:prstGeom prst="wedgeRoundRectCallout">
            <a:avLst>
              <a:gd name="adj1" fmla="val -40227"/>
              <a:gd name="adj2" fmla="val 8081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  <a:latin typeface="Calibri" pitchFamily="34" charset="0"/>
              </a:rPr>
              <a:t>Chciałbym pracować na budowie</a:t>
            </a:r>
            <a:endParaRPr lang="pl-PL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IMG_00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25886" y="0"/>
            <a:ext cx="5143500" cy="6858000"/>
          </a:xfrm>
        </p:spPr>
      </p:pic>
      <p:sp>
        <p:nvSpPr>
          <p:cNvPr id="6" name="pole tekstowe 5"/>
          <p:cNvSpPr txBox="1"/>
          <p:nvPr/>
        </p:nvSpPr>
        <p:spPr>
          <a:xfrm>
            <a:off x="6215074" y="5715016"/>
            <a:ext cx="29289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200" b="1" dirty="0" smtClean="0">
                <a:solidFill>
                  <a:srgbClr val="FF0000"/>
                </a:solidFill>
              </a:rPr>
              <a:t>Jarek </a:t>
            </a:r>
            <a:endParaRPr lang="pl-PL" sz="7200" b="1" dirty="0">
              <a:solidFill>
                <a:srgbClr val="FF0000"/>
              </a:solidFill>
            </a:endParaRPr>
          </a:p>
        </p:txBody>
      </p:sp>
      <p:sp>
        <p:nvSpPr>
          <p:cNvPr id="5" name="Objaśnienie prostokątne zaokrąglone 4"/>
          <p:cNvSpPr/>
          <p:nvPr/>
        </p:nvSpPr>
        <p:spPr>
          <a:xfrm>
            <a:off x="5857875" y="0"/>
            <a:ext cx="3286125" cy="1285875"/>
          </a:xfrm>
          <a:prstGeom prst="wedgeRoundRectCallout">
            <a:avLst>
              <a:gd name="adj1" fmla="val -40227"/>
              <a:gd name="adj2" fmla="val 8081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  <a:latin typeface="Calibri" pitchFamily="34" charset="0"/>
              </a:rPr>
              <a:t>Chciałbym dalej uczyć się</a:t>
            </a:r>
            <a:endParaRPr lang="pl-PL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31</Words>
  <Application>Microsoft Office PowerPoint</Application>
  <PresentationFormat>Pokaz na ekranie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Nowakowska</dc:creator>
  <cp:lastModifiedBy>Michał</cp:lastModifiedBy>
  <cp:revision>3</cp:revision>
  <dcterms:created xsi:type="dcterms:W3CDTF">2011-02-24T09:30:41Z</dcterms:created>
  <dcterms:modified xsi:type="dcterms:W3CDTF">2011-02-25T10:10:48Z</dcterms:modified>
</cp:coreProperties>
</file>