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2011-03-30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2011-03-30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2011-03-30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2011-03-30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2011-03-30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2011-03-30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2011-03-30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2011-03-30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2011-03-30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2011-03-30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2011-03-30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21E02-25CB-4963-84BC-0813985E7D90}" type="datetimeFigureOut">
              <a:rPr lang="pl-PL" smtClean="0"/>
              <a:pPr/>
              <a:t>2011-03-30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Scenariusz nr 10, środek dydaktyczny nr 7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95496"/>
            <a:ext cx="9144000" cy="6467008"/>
          </a:xfrm>
          <a:prstGeom prst="rect">
            <a:avLst/>
          </a:prstGeom>
        </p:spPr>
      </p:pic>
      <p:sp>
        <p:nvSpPr>
          <p:cNvPr id="5" name="Prostokąt 4"/>
          <p:cNvSpPr/>
          <p:nvPr/>
        </p:nvSpPr>
        <p:spPr>
          <a:xfrm>
            <a:off x="6357950" y="6357958"/>
            <a:ext cx="2143140" cy="1428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Scenariusz nr 10, środek dydaktyczny nr 7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95496"/>
            <a:ext cx="9144000" cy="6467008"/>
          </a:xfrm>
          <a:prstGeom prst="rect">
            <a:avLst/>
          </a:prstGeom>
        </p:spPr>
      </p:pic>
      <p:sp>
        <p:nvSpPr>
          <p:cNvPr id="5" name="Prostokąt 4"/>
          <p:cNvSpPr/>
          <p:nvPr/>
        </p:nvSpPr>
        <p:spPr>
          <a:xfrm>
            <a:off x="6286512" y="6357958"/>
            <a:ext cx="2214578" cy="1428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Pokaz na ekranie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3" baseType="lpstr">
      <vt:lpstr>Motyw pakietu Office</vt:lpstr>
      <vt:lpstr>Slajd 1</vt:lpstr>
      <vt:lpstr>Slajd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Michał</dc:creator>
  <cp:lastModifiedBy>Michał</cp:lastModifiedBy>
  <cp:revision>1</cp:revision>
  <dcterms:created xsi:type="dcterms:W3CDTF">2011-03-30T07:50:19Z</dcterms:created>
  <dcterms:modified xsi:type="dcterms:W3CDTF">2011-03-30T07:52:42Z</dcterms:modified>
</cp:coreProperties>
</file>