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230C77F-60E3-487C-AA6B-7AAF341C2BD8}" type="datetimeFigureOut">
              <a:rPr lang="pl-PL" smtClean="0"/>
              <a:pPr/>
              <a:t>2011-03-30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34225DF-5453-4535-8F40-3A22AB0F600A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ca.onet.pl/" TargetMode="External"/><Relationship Id="rId2" Type="http://schemas.openxmlformats.org/officeDocument/2006/relationships/hyperlink" Target="http://www.gazeta.pl/prac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hyperlink" Target="http://www.jobpilot.pl/" TargetMode="External"/><Relationship Id="rId4" Type="http://schemas.openxmlformats.org/officeDocument/2006/relationships/hyperlink" Target="http://www.rzeczpospolita.pl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Gdzie i jak szukać pracy?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481328"/>
            <a:ext cx="8686800" cy="4525963"/>
          </a:xfrm>
        </p:spPr>
        <p:txBody>
          <a:bodyPr/>
          <a:lstStyle/>
          <a:p>
            <a:r>
              <a:rPr lang="pl-PL" sz="2400" dirty="0" smtClean="0"/>
              <a:t>Udaj się do firm działających w twoim miejscu zamieszkania lub w pobliskich miejscowościach </a:t>
            </a:r>
            <a:br>
              <a:rPr lang="pl-PL" sz="2400" dirty="0" smtClean="0"/>
            </a:br>
            <a:r>
              <a:rPr lang="pl-PL" sz="2400" dirty="0" smtClean="0"/>
              <a:t>i zapytaj o pracę</a:t>
            </a:r>
          </a:p>
          <a:p>
            <a:r>
              <a:rPr lang="pl-PL" sz="2400" dirty="0" smtClean="0"/>
              <a:t>Pamiętaj, że nic nie zastąpi pierwszego, pozytywnego wrażenia:</a:t>
            </a:r>
          </a:p>
          <a:p>
            <a:pPr lvl="1"/>
            <a:r>
              <a:rPr lang="pl-PL" dirty="0" smtClean="0"/>
              <a:t>Weź ze sobą CV</a:t>
            </a:r>
          </a:p>
          <a:p>
            <a:pPr lvl="1"/>
            <a:r>
              <a:rPr lang="pl-PL" dirty="0" smtClean="0"/>
              <a:t>Pamiętaj o odpowiednim ubraniu</a:t>
            </a:r>
          </a:p>
          <a:p>
            <a:pPr lvl="1"/>
            <a:r>
              <a:rPr lang="pl-PL" dirty="0" smtClean="0"/>
              <a:t>Przestrzegaj zasad kultury osobistej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Osobiste kontakty z firmami</a:t>
            </a:r>
            <a:endParaRPr lang="pl-PL" dirty="0"/>
          </a:p>
        </p:txBody>
      </p:sp>
      <p:pic>
        <p:nvPicPr>
          <p:cNvPr id="4" name="Obraz 3" descr="MC900289941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403" y="3857628"/>
            <a:ext cx="3247598" cy="26315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pPr>
              <a:buNone/>
            </a:pPr>
            <a:r>
              <a:rPr lang="pl-PL" dirty="0"/>
              <a:t>	</a:t>
            </a:r>
            <a:r>
              <a:rPr lang="pl-PL" dirty="0" smtClean="0"/>
              <a:t>				</a:t>
            </a:r>
            <a:r>
              <a:rPr lang="pl-PL" sz="4400" b="1" i="1" dirty="0" smtClean="0"/>
              <a:t>Powodzenia!!</a:t>
            </a:r>
            <a:endParaRPr lang="pl-PL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b="1" dirty="0" smtClean="0">
                <a:solidFill>
                  <a:srgbClr val="FF0000"/>
                </a:solidFill>
              </a:rPr>
              <a:t>A</a:t>
            </a:r>
            <a:r>
              <a:rPr lang="pl-PL" dirty="0" smtClean="0"/>
              <a:t> </a:t>
            </a:r>
            <a:r>
              <a:rPr lang="pl-PL" dirty="0" smtClean="0">
                <a:solidFill>
                  <a:srgbClr val="FF0000"/>
                </a:solidFill>
              </a:rPr>
              <a:t>jak aktywność</a:t>
            </a:r>
            <a:r>
              <a:rPr lang="pl-PL" dirty="0" smtClean="0"/>
              <a:t>. Pamiętaj, że praca Cię nie znajdzie to Ty masz ją znaleźć. Bądź aktywny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B</a:t>
            </a:r>
            <a:r>
              <a:rPr lang="pl-PL" dirty="0" smtClean="0"/>
              <a:t> </a:t>
            </a:r>
            <a:r>
              <a:rPr lang="pl-PL" dirty="0" smtClean="0">
                <a:solidFill>
                  <a:srgbClr val="FF0000"/>
                </a:solidFill>
              </a:rPr>
              <a:t>jak bezpośredniość</a:t>
            </a:r>
            <a:r>
              <a:rPr lang="pl-PL" dirty="0" smtClean="0"/>
              <a:t>. Największe efekty dają bezpośrednie kontakty ze znajomymi, pracodawcami, Urzędami Pracy.</a:t>
            </a:r>
          </a:p>
          <a:p>
            <a:r>
              <a:rPr lang="pl-PL" b="1" dirty="0" smtClean="0">
                <a:solidFill>
                  <a:srgbClr val="FF0000"/>
                </a:solidFill>
              </a:rPr>
              <a:t>C</a:t>
            </a:r>
            <a:r>
              <a:rPr lang="pl-PL" dirty="0" smtClean="0">
                <a:solidFill>
                  <a:srgbClr val="FF0000"/>
                </a:solidFill>
              </a:rPr>
              <a:t> jak cierpliwość</a:t>
            </a:r>
            <a:r>
              <a:rPr lang="pl-PL" dirty="0" smtClean="0"/>
              <a:t>. Pamiętaj, że szukanie pracy to proces długotrwały i na efekty swoich działań być może będziesz musiał poczekać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ABC poszukiwania pracy</a:t>
            </a:r>
            <a:br>
              <a:rPr lang="pl-PL" dirty="0" smtClean="0"/>
            </a:br>
            <a:endParaRPr lang="pl-PL" dirty="0"/>
          </a:p>
        </p:txBody>
      </p:sp>
      <p:pic>
        <p:nvPicPr>
          <p:cNvPr id="1026" name="Picture 2" descr="E:\Programy\Office 2007\MEDIA\CAGCAT10\j014948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4897954"/>
            <a:ext cx="1928826" cy="1960046"/>
          </a:xfrm>
          <a:prstGeom prst="rect">
            <a:avLst/>
          </a:prstGeom>
          <a:noFill/>
        </p:spPr>
      </p:pic>
      <p:pic>
        <p:nvPicPr>
          <p:cNvPr id="1027" name="Picture 3" descr="E:\Programy\Office 2007\MEDIA\CAGCAT10\j014948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6220" y="0"/>
            <a:ext cx="1827780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Poinformuj znajomych, że szukasz pracy, powiedz jakie stanowisko Cię interesuje </a:t>
            </a:r>
            <a:br>
              <a:rPr lang="pl-PL" dirty="0" smtClean="0"/>
            </a:br>
            <a:r>
              <a:rPr lang="pl-PL" dirty="0" smtClean="0"/>
              <a:t>i jakie posiadasz umiejętności. </a:t>
            </a:r>
          </a:p>
          <a:p>
            <a:r>
              <a:rPr lang="pl-PL" dirty="0" smtClean="0"/>
              <a:t>Pokaż, że naprawdę Ci zależy na znalezieniu pracy. 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Znajomi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Nie wymagaj od znajomych by znaleźli pracę dla Ciebie ale żeby ułatwili Ci kontakt </a:t>
            </a:r>
            <a:br>
              <a:rPr lang="pl-PL" dirty="0" smtClean="0"/>
            </a:br>
            <a:r>
              <a:rPr lang="pl-PL" dirty="0" smtClean="0"/>
              <a:t>z pracodawcą lub poinformowali o wolnych miejscach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 descr="MP900439274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3214686"/>
            <a:ext cx="4786346" cy="3263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Ogłoszenia o pracy możesz znaleźć:</a:t>
            </a:r>
          </a:p>
          <a:p>
            <a:pPr lvl="1"/>
            <a:r>
              <a:rPr lang="pl-PL" dirty="0" smtClean="0"/>
              <a:t>W gazetach np. Dodatek do Gazety Wyborczej, Anonse</a:t>
            </a:r>
          </a:p>
          <a:p>
            <a:pPr lvl="1"/>
            <a:r>
              <a:rPr lang="pl-PL" dirty="0" smtClean="0"/>
              <a:t>W Internecie np. </a:t>
            </a:r>
            <a:r>
              <a:rPr lang="pl-PL" dirty="0" err="1" smtClean="0">
                <a:hlinkClick r:id="rId2"/>
              </a:rPr>
              <a:t>www.gazeta.pl</a:t>
            </a:r>
            <a:r>
              <a:rPr lang="pl-PL" dirty="0" smtClean="0">
                <a:hlinkClick r:id="rId2"/>
              </a:rPr>
              <a:t>/praca</a:t>
            </a:r>
            <a:r>
              <a:rPr lang="pl-PL" dirty="0" smtClean="0"/>
              <a:t>; </a:t>
            </a:r>
            <a:r>
              <a:rPr lang="pl-PL" dirty="0" err="1" smtClean="0">
                <a:hlinkClick r:id="rId3"/>
              </a:rPr>
              <a:t>www.praca.onet.pl</a:t>
            </a:r>
            <a:r>
              <a:rPr lang="pl-PL" dirty="0" smtClean="0"/>
              <a:t>; </a:t>
            </a:r>
            <a:r>
              <a:rPr lang="pl-PL" dirty="0" err="1" smtClean="0">
                <a:hlinkClick r:id="rId4"/>
              </a:rPr>
              <a:t>www.rzeczpospolita.pl</a:t>
            </a:r>
            <a:r>
              <a:rPr lang="pl-PL" dirty="0" smtClean="0"/>
              <a:t>; </a:t>
            </a:r>
            <a:r>
              <a:rPr lang="pl-PL" dirty="0" err="1" smtClean="0">
                <a:hlinkClick r:id="rId5"/>
              </a:rPr>
              <a:t>www.jobpilot.pl</a:t>
            </a:r>
            <a:r>
              <a:rPr lang="pl-PL" dirty="0" smtClean="0"/>
              <a:t> </a:t>
            </a:r>
          </a:p>
          <a:p>
            <a:pPr lvl="1"/>
            <a:r>
              <a:rPr lang="pl-PL" dirty="0" smtClean="0"/>
              <a:t>W telegazecie</a:t>
            </a:r>
          </a:p>
          <a:p>
            <a:pPr lvl="1"/>
            <a:r>
              <a:rPr lang="pl-PL" dirty="0" smtClean="0"/>
              <a:t>Na tablicach </a:t>
            </a:r>
            <a:r>
              <a:rPr lang="pl-PL" dirty="0"/>
              <a:t>o</a:t>
            </a:r>
            <a:r>
              <a:rPr lang="pl-PL" dirty="0" smtClean="0"/>
              <a:t>głoszeń w Urzędach Pracy</a:t>
            </a:r>
          </a:p>
          <a:p>
            <a:pPr lvl="1"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Ogłoszenia </a:t>
            </a:r>
            <a:endParaRPr lang="pl-PL" dirty="0"/>
          </a:p>
        </p:txBody>
      </p:sp>
      <p:pic>
        <p:nvPicPr>
          <p:cNvPr id="4" name="Obraz 3" descr="MC900056126.WM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0826" y="4572008"/>
            <a:ext cx="2214578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Nie zawierają danych pracodawcy </a:t>
            </a:r>
            <a:br>
              <a:rPr lang="pl-PL" dirty="0" smtClean="0"/>
            </a:br>
            <a:r>
              <a:rPr lang="pl-PL" dirty="0" smtClean="0"/>
              <a:t>(tylko np. numer skrzynki pocztowej)</a:t>
            </a:r>
          </a:p>
          <a:p>
            <a:r>
              <a:rPr lang="pl-PL" dirty="0" smtClean="0"/>
              <a:t>Pojawiają się regularnie (albo ludzie rezygnują z tej pracy albo firma nie dotrzymuje warunków umowy)</a:t>
            </a:r>
          </a:p>
          <a:p>
            <a:r>
              <a:rPr lang="pl-PL" dirty="0" smtClean="0"/>
              <a:t>Obiecują podejrzanie wysokie zarobki</a:t>
            </a:r>
          </a:p>
          <a:p>
            <a:r>
              <a:rPr lang="pl-PL" dirty="0" smtClean="0"/>
              <a:t>Nie zawierają żadnych wymagań (np. Panią do towarzystwa..)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Wystrzegaj się ogłoszeń, które:</a:t>
            </a:r>
            <a:br>
              <a:rPr lang="pl-PL" dirty="0" smtClean="0"/>
            </a:b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525963"/>
          </a:xfrm>
        </p:spPr>
        <p:txBody>
          <a:bodyPr/>
          <a:lstStyle/>
          <a:p>
            <a:r>
              <a:rPr lang="pl-PL" dirty="0" smtClean="0"/>
              <a:t>Ty też możesz zamieścić swoje ogłoszenie. </a:t>
            </a:r>
          </a:p>
          <a:p>
            <a:pPr>
              <a:buNone/>
            </a:pPr>
            <a:r>
              <a:rPr lang="pl-PL" dirty="0"/>
              <a:t>	</a:t>
            </a:r>
            <a:r>
              <a:rPr lang="pl-PL" dirty="0" smtClean="0"/>
              <a:t>Pamiętaj aby zawrzeć informacje o swoich kwalifikacjach, umiejętnościach i rodzaju pracy, której poszukujesz. </a:t>
            </a:r>
          </a:p>
          <a:p>
            <a:pPr>
              <a:buNone/>
            </a:pPr>
            <a:r>
              <a:rPr lang="pl-PL" dirty="0"/>
              <a:t>	</a:t>
            </a:r>
            <a:r>
              <a:rPr lang="pl-PL" dirty="0" smtClean="0"/>
              <a:t>Konieczne jest również podanie danych kontaktowych np. numer telefonu, </a:t>
            </a:r>
            <a:r>
              <a:rPr lang="pl-PL" dirty="0" err="1" smtClean="0"/>
              <a:t>e’mail</a:t>
            </a:r>
            <a:endParaRPr lang="pl-PL" dirty="0"/>
          </a:p>
        </p:txBody>
      </p:sp>
      <p:pic>
        <p:nvPicPr>
          <p:cNvPr id="4" name="Obraz 3" descr="MC900233309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2857496"/>
            <a:ext cx="3520532" cy="3587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	Na targach pracodawcy prezentują swoją firmę i oferują miejsca pracy.</a:t>
            </a:r>
          </a:p>
          <a:p>
            <a:pPr>
              <a:buNone/>
            </a:pPr>
            <a:r>
              <a:rPr lang="pl-PL" dirty="0"/>
              <a:t>	</a:t>
            </a:r>
            <a:r>
              <a:rPr lang="pl-PL" dirty="0" smtClean="0"/>
              <a:t>Wybierając się na Targi Pracy weź ze sobą CV</a:t>
            </a:r>
          </a:p>
          <a:p>
            <a:pPr>
              <a:buNone/>
            </a:pPr>
            <a:r>
              <a:rPr lang="pl-PL" dirty="0" smtClean="0"/>
              <a:t> 	Informacje o targach możesz uzyskać </a:t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U</a:t>
            </a:r>
            <a:r>
              <a:rPr lang="pl-PL" dirty="0" smtClean="0"/>
              <a:t>rzędach Pracy i organizacjach pracodawców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Targi pracy, Internetowe targi pracy</a:t>
            </a:r>
            <a:endParaRPr lang="pl-PL" dirty="0"/>
          </a:p>
        </p:txBody>
      </p:sp>
      <p:pic>
        <p:nvPicPr>
          <p:cNvPr id="5" name="Obraz 4" descr="MC900056113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3786190"/>
            <a:ext cx="3214710" cy="281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Korzyści z rejestracji w Urzędach Pracy</a:t>
            </a:r>
          </a:p>
          <a:p>
            <a:pPr lvl="1"/>
            <a:r>
              <a:rPr lang="pl-PL" dirty="0" smtClean="0"/>
              <a:t>Masz dostęp do ofert pracy</a:t>
            </a:r>
          </a:p>
          <a:p>
            <a:pPr lvl="1"/>
            <a:r>
              <a:rPr lang="pl-PL" dirty="0" smtClean="0"/>
              <a:t>Korzystasz ze wsparcia doradcy zawodowego</a:t>
            </a:r>
          </a:p>
          <a:p>
            <a:pPr lvl="1"/>
            <a:r>
              <a:rPr lang="pl-PL" dirty="0" smtClean="0"/>
              <a:t>Możesz skorzystać z bezpłatnych kursów zwiększających twoje szanse na rynku pracy </a:t>
            </a:r>
            <a:br>
              <a:rPr lang="pl-PL" dirty="0" smtClean="0"/>
            </a:br>
            <a:r>
              <a:rPr lang="pl-PL" dirty="0" smtClean="0"/>
              <a:t>lub przekwalifikować się</a:t>
            </a:r>
          </a:p>
          <a:p>
            <a:pPr lvl="1"/>
            <a:r>
              <a:rPr lang="pl-PL" dirty="0" smtClean="0"/>
              <a:t>Możesz skorzystać ze staży, dzięki którym zdobędziesz dodatkowe doświadczenie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sz="3600" dirty="0" smtClean="0"/>
              <a:t>Powiatowe i Wojewódzkie </a:t>
            </a:r>
            <a:r>
              <a:rPr lang="pl-PL" sz="3600" dirty="0"/>
              <a:t>U</a:t>
            </a:r>
            <a:r>
              <a:rPr lang="pl-PL" sz="3600" dirty="0" smtClean="0"/>
              <a:t>rzędy </a:t>
            </a:r>
            <a:r>
              <a:rPr lang="pl-PL" sz="3600" dirty="0"/>
              <a:t>P</a:t>
            </a:r>
            <a:r>
              <a:rPr lang="pl-PL" sz="3600" dirty="0" smtClean="0"/>
              <a:t>racy</a:t>
            </a:r>
            <a:endParaRPr lang="pl-PL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512659"/>
            <a:ext cx="3143240" cy="234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Hol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132</TotalTime>
  <Words>193</Words>
  <Application>Microsoft Office PowerPoint</Application>
  <PresentationFormat>Pokaz na ekranie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2" baseType="lpstr">
      <vt:lpstr>Hol</vt:lpstr>
      <vt:lpstr>Gdzie i jak szukać pracy?</vt:lpstr>
      <vt:lpstr> ABC poszukiwania pracy </vt:lpstr>
      <vt:lpstr>Znajomi </vt:lpstr>
      <vt:lpstr>Slajd 4</vt:lpstr>
      <vt:lpstr>Ogłoszenia </vt:lpstr>
      <vt:lpstr> Wystrzegaj się ogłoszeń, które: </vt:lpstr>
      <vt:lpstr>Slajd 7</vt:lpstr>
      <vt:lpstr>Targi pracy, Internetowe targi pracy</vt:lpstr>
      <vt:lpstr>Powiatowe i Wojewódzkie Urzędy Pracy</vt:lpstr>
      <vt:lpstr>Osobiste kontakty z firmami</vt:lpstr>
      <vt:lpstr>Slajd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Nowakowska</dc:creator>
  <cp:lastModifiedBy>Michał</cp:lastModifiedBy>
  <cp:revision>15</cp:revision>
  <dcterms:created xsi:type="dcterms:W3CDTF">2011-02-15T10:10:51Z</dcterms:created>
  <dcterms:modified xsi:type="dcterms:W3CDTF">2011-03-30T09:09:57Z</dcterms:modified>
</cp:coreProperties>
</file>