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FC512A-EC31-44E6-AFA1-51934F6B62F3}" type="datetimeFigureOut">
              <a:rPr lang="pl-PL" smtClean="0"/>
              <a:t>2012-09-11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196DB7-627E-430A-9916-BF5404593A9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876407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6177FFF-FF5C-438B-B7F0-8607C4D9D08D}" type="slidenum">
              <a:rPr lang="pl-PL" smtClean="0"/>
              <a:pPr eaLnBrk="1" hangingPunct="1"/>
              <a:t>1</a:t>
            </a:fld>
            <a:endParaRPr lang="pl-PL" smtClean="0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0413" cy="3427413"/>
          </a:xfrm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4813" cy="41132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449263" eaLnBrk="1" hangingPunct="1"/>
            <a:r>
              <a:rPr lang="pl-PL" smtClean="0"/>
              <a:t>W SZKOLE PRZYSPOSABIAJĄCEJ DO PRACY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BDEDEA5-123B-4D29-BE2D-EE0A47DD1E23}" type="slidenum">
              <a:rPr lang="pl-PL" smtClean="0"/>
              <a:pPr eaLnBrk="1" hangingPunct="1"/>
              <a:t>2</a:t>
            </a:fld>
            <a:endParaRPr lang="pl-PL" smtClean="0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0413" cy="3427413"/>
          </a:xfrm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4813" cy="41132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449263" eaLnBrk="1" hangingPunct="1"/>
            <a:endParaRPr lang="pl-PL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CE42A2B-287E-4C1B-A862-94E5604DD9BD}" type="slidenum">
              <a:rPr lang="pl-PL" smtClean="0"/>
              <a:pPr eaLnBrk="1" hangingPunct="1"/>
              <a:t>3</a:t>
            </a:fld>
            <a:endParaRPr lang="pl-PL" smtClean="0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0413" cy="3427413"/>
          </a:xfrm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4813" cy="41132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449263" eaLnBrk="1" hangingPunct="1"/>
            <a:endParaRPr lang="pl-PL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414615C-6880-4251-9AC8-C222C7DE0754}" type="slidenum">
              <a:rPr lang="pl-PL" smtClean="0"/>
              <a:pPr eaLnBrk="1" hangingPunct="1"/>
              <a:t>4</a:t>
            </a:fld>
            <a:endParaRPr lang="pl-PL" smtClean="0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0413" cy="3427413"/>
          </a:xfrm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4813" cy="41132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449263" eaLnBrk="1" hangingPunct="1"/>
            <a:endParaRPr lang="pl-PL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A957769-3F2C-4D3C-A289-769DF4461AA1}" type="slidenum">
              <a:rPr lang="pl-PL" smtClean="0"/>
              <a:pPr eaLnBrk="1" hangingPunct="1"/>
              <a:t>5</a:t>
            </a:fld>
            <a:endParaRPr lang="pl-PL" smtClean="0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0413" cy="3427413"/>
          </a:xfrm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4813" cy="41132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449263" eaLnBrk="1" hangingPunct="1"/>
            <a:endParaRPr lang="pl-PL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3D2C891-DFBA-4C4D-B2B9-4CB8DAFCA2C0}" type="slidenum">
              <a:rPr lang="pl-PL" smtClean="0"/>
              <a:pPr eaLnBrk="1" hangingPunct="1"/>
              <a:t>6</a:t>
            </a:fld>
            <a:endParaRPr lang="pl-PL" smtClean="0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0413" cy="3427413"/>
          </a:xfrm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4813" cy="41132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449263" eaLnBrk="1" hangingPunct="1"/>
            <a:endParaRPr lang="pl-PL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982F1FA-A10D-4E92-BDE4-25BC93D7EBEB}" type="slidenum">
              <a:rPr lang="pl-PL" smtClean="0"/>
              <a:pPr eaLnBrk="1" hangingPunct="1"/>
              <a:t>7</a:t>
            </a:fld>
            <a:endParaRPr lang="pl-PL" smtClean="0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0413" cy="3427413"/>
          </a:xfrm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4813" cy="41132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449263" eaLnBrk="1" hangingPunct="1"/>
            <a:endParaRPr lang="pl-PL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9B6E227-CFE4-4290-B47E-50903BD61BF0}" type="slidenum">
              <a:rPr lang="pl-PL" smtClean="0"/>
              <a:pPr eaLnBrk="1" hangingPunct="1"/>
              <a:t>8</a:t>
            </a:fld>
            <a:endParaRPr lang="pl-PL" smtClean="0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0413" cy="3427413"/>
          </a:xfrm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4813" cy="41132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449263" eaLnBrk="1" hangingPunct="1"/>
            <a:endParaRPr lang="pl-PL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50531-5B00-4AED-BD8C-7C7775EE6B33}" type="datetimeFigureOut">
              <a:rPr lang="pl-PL" smtClean="0"/>
              <a:t>2012-09-11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58D0A-B75A-4BAD-92E4-62816AEEB29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193696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50531-5B00-4AED-BD8C-7C7775EE6B33}" type="datetimeFigureOut">
              <a:rPr lang="pl-PL" smtClean="0"/>
              <a:t>2012-09-11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58D0A-B75A-4BAD-92E4-62816AEEB29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173128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50531-5B00-4AED-BD8C-7C7775EE6B33}" type="datetimeFigureOut">
              <a:rPr lang="pl-PL" smtClean="0"/>
              <a:t>2012-09-11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58D0A-B75A-4BAD-92E4-62816AEEB29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89553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50531-5B00-4AED-BD8C-7C7775EE6B33}" type="datetimeFigureOut">
              <a:rPr lang="pl-PL" smtClean="0"/>
              <a:t>2012-09-11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58D0A-B75A-4BAD-92E4-62816AEEB29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878915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50531-5B00-4AED-BD8C-7C7775EE6B33}" type="datetimeFigureOut">
              <a:rPr lang="pl-PL" smtClean="0"/>
              <a:t>2012-09-11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58D0A-B75A-4BAD-92E4-62816AEEB29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840124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50531-5B00-4AED-BD8C-7C7775EE6B33}" type="datetimeFigureOut">
              <a:rPr lang="pl-PL" smtClean="0"/>
              <a:t>2012-09-11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58D0A-B75A-4BAD-92E4-62816AEEB29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863384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50531-5B00-4AED-BD8C-7C7775EE6B33}" type="datetimeFigureOut">
              <a:rPr lang="pl-PL" smtClean="0"/>
              <a:t>2012-09-11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58D0A-B75A-4BAD-92E4-62816AEEB29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394426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50531-5B00-4AED-BD8C-7C7775EE6B33}" type="datetimeFigureOut">
              <a:rPr lang="pl-PL" smtClean="0"/>
              <a:t>2012-09-11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58D0A-B75A-4BAD-92E4-62816AEEB29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815875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50531-5B00-4AED-BD8C-7C7775EE6B33}" type="datetimeFigureOut">
              <a:rPr lang="pl-PL" smtClean="0"/>
              <a:t>2012-09-11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58D0A-B75A-4BAD-92E4-62816AEEB29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933335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50531-5B00-4AED-BD8C-7C7775EE6B33}" type="datetimeFigureOut">
              <a:rPr lang="pl-PL" smtClean="0"/>
              <a:t>2012-09-11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58D0A-B75A-4BAD-92E4-62816AEEB29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504223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50531-5B00-4AED-BD8C-7C7775EE6B33}" type="datetimeFigureOut">
              <a:rPr lang="pl-PL" smtClean="0"/>
              <a:t>2012-09-11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58D0A-B75A-4BAD-92E4-62816AEEB29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312451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D50531-5B00-4AED-BD8C-7C7775EE6B33}" type="datetimeFigureOut">
              <a:rPr lang="pl-PL" smtClean="0"/>
              <a:t>2012-09-11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458D0A-B75A-4BAD-92E4-62816AEEB29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06823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>
              <a:defRPr/>
            </a:pPr>
            <a:fld id="{F235FE74-0F0C-4D33-B5B6-F5F7289E0954}" type="slidenum">
              <a:rPr lang="pl-PL" sz="900">
                <a:solidFill>
                  <a:srgbClr val="FFFF00"/>
                </a:solidFill>
                <a:latin typeface="+mn-lt"/>
              </a:rPr>
              <a:pPr algn="r">
                <a:defRPr/>
              </a:pPr>
              <a:t>1</a:t>
            </a:fld>
            <a:endParaRPr lang="pl-PL" sz="90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6" name="Prostokąt 5"/>
          <p:cNvSpPr/>
          <p:nvPr/>
        </p:nvSpPr>
        <p:spPr>
          <a:xfrm>
            <a:off x="-299049" y="1340768"/>
            <a:ext cx="9443049" cy="1754326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r>
              <a:rPr lang="pl-PL" sz="54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ZAJĘCIA POZALEKCYJNE</a:t>
            </a:r>
          </a:p>
        </p:txBody>
      </p:sp>
      <p:sp>
        <p:nvSpPr>
          <p:cNvPr id="7" name="Prostokąt 6"/>
          <p:cNvSpPr/>
          <p:nvPr/>
        </p:nvSpPr>
        <p:spPr>
          <a:xfrm>
            <a:off x="179513" y="4077072"/>
            <a:ext cx="8784976" cy="1754326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r>
              <a:rPr lang="pl-PL" sz="5400" b="1" kern="10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/>
              </a:rPr>
              <a:t>KOŁA ZAINTERESOWAŃ</a:t>
            </a:r>
            <a:endParaRPr lang="pl-PL" sz="54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9" name="Prostokąt 8"/>
          <p:cNvSpPr/>
          <p:nvPr/>
        </p:nvSpPr>
        <p:spPr>
          <a:xfrm>
            <a:off x="4417565" y="3068960"/>
            <a:ext cx="397866" cy="1015663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r>
              <a:rPr lang="pl-PL" sz="60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308871272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numeru slajdu 3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>
              <a:defRPr/>
            </a:pPr>
            <a:fld id="{71483CAA-BC75-47EA-900A-F65C77096025}" type="slidenum">
              <a:rPr lang="pl-PL" sz="900">
                <a:solidFill>
                  <a:srgbClr val="FFFF00"/>
                </a:solidFill>
                <a:latin typeface="+mn-lt"/>
              </a:rPr>
              <a:pPr algn="r">
                <a:defRPr/>
              </a:pPr>
              <a:t>2</a:t>
            </a:fld>
            <a:endParaRPr lang="pl-PL" sz="90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202754" name="Text Box 2"/>
          <p:cNvSpPr txBox="1">
            <a:spLocks noChangeArrowheads="1"/>
          </p:cNvSpPr>
          <p:nvPr/>
        </p:nvSpPr>
        <p:spPr bwMode="auto">
          <a:xfrm>
            <a:off x="3851275" y="30163"/>
            <a:ext cx="48768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l-PL" sz="4000" b="1">
                <a:solidFill>
                  <a:schemeClr val="accent1"/>
                </a:solidFill>
                <a:latin typeface="Book Antiqua" pitchFamily="18" charset="0"/>
                <a:cs typeface="Times New Roman" pitchFamily="18" charset="0"/>
              </a:rPr>
              <a:t>Zajęcia plastyczne</a:t>
            </a:r>
          </a:p>
        </p:txBody>
      </p:sp>
      <p:pic>
        <p:nvPicPr>
          <p:cNvPr id="20275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31"/>
          <a:stretch>
            <a:fillRect/>
          </a:stretch>
        </p:blipFill>
        <p:spPr bwMode="auto">
          <a:xfrm>
            <a:off x="1066800" y="1295400"/>
            <a:ext cx="7199313" cy="473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472367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27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27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ymbol zastępczy numeru slajdu 3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>
              <a:defRPr/>
            </a:pPr>
            <a:fld id="{D41C713C-ADE5-4D69-A7AD-4A172F9F3F23}" type="slidenum">
              <a:rPr lang="pl-PL" sz="900">
                <a:solidFill>
                  <a:srgbClr val="FFFF00"/>
                </a:solidFill>
                <a:latin typeface="+mn-lt"/>
              </a:rPr>
              <a:pPr algn="r">
                <a:defRPr/>
              </a:pPr>
              <a:t>3</a:t>
            </a:fld>
            <a:endParaRPr lang="pl-PL" sz="90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203778" name="Text Box 2"/>
          <p:cNvSpPr txBox="1">
            <a:spLocks noChangeArrowheads="1"/>
          </p:cNvSpPr>
          <p:nvPr/>
        </p:nvSpPr>
        <p:spPr bwMode="auto">
          <a:xfrm>
            <a:off x="3851275" y="30163"/>
            <a:ext cx="48768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l-PL" sz="4000" b="1">
                <a:solidFill>
                  <a:schemeClr val="accent1"/>
                </a:solidFill>
                <a:latin typeface="Book Antiqua" pitchFamily="18" charset="0"/>
                <a:cs typeface="Times New Roman" pitchFamily="18" charset="0"/>
              </a:rPr>
              <a:t>Zajęcia plastyczne</a:t>
            </a:r>
          </a:p>
        </p:txBody>
      </p:sp>
      <p:pic>
        <p:nvPicPr>
          <p:cNvPr id="203784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"/>
          <a:stretch>
            <a:fillRect/>
          </a:stretch>
        </p:blipFill>
        <p:spPr bwMode="auto">
          <a:xfrm>
            <a:off x="1692275" y="1484313"/>
            <a:ext cx="6769100" cy="460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3785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96"/>
          <a:stretch>
            <a:fillRect/>
          </a:stretch>
        </p:blipFill>
        <p:spPr bwMode="auto">
          <a:xfrm>
            <a:off x="900113" y="1484313"/>
            <a:ext cx="7127875" cy="417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375" y="731838"/>
            <a:ext cx="4494213" cy="598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03" b="9174"/>
          <a:stretch>
            <a:fillRect/>
          </a:stretch>
        </p:blipFill>
        <p:spPr bwMode="auto">
          <a:xfrm>
            <a:off x="900113" y="1416050"/>
            <a:ext cx="7827962" cy="479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504497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37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37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37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037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037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3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37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37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037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2037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037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3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ymbol zastępczy numeru slajdu 3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>
              <a:defRPr/>
            </a:pPr>
            <a:fld id="{1FE4B946-37D9-4CDB-B105-47778A189839}" type="slidenum">
              <a:rPr lang="pl-PL" sz="900">
                <a:solidFill>
                  <a:srgbClr val="FFFF00"/>
                </a:solidFill>
                <a:latin typeface="+mn-lt"/>
              </a:rPr>
              <a:pPr algn="r">
                <a:defRPr/>
              </a:pPr>
              <a:t>4</a:t>
            </a:fld>
            <a:endParaRPr lang="pl-PL" sz="90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206851" name="Text Box 3"/>
          <p:cNvSpPr txBox="1">
            <a:spLocks noChangeArrowheads="1"/>
          </p:cNvSpPr>
          <p:nvPr/>
        </p:nvSpPr>
        <p:spPr bwMode="auto">
          <a:xfrm>
            <a:off x="1689100" y="0"/>
            <a:ext cx="7250113" cy="75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algn="r">
              <a:lnSpc>
                <a:spcPct val="120000"/>
              </a:lnSpc>
              <a:spcBef>
                <a:spcPct val="50000"/>
              </a:spcBef>
              <a:defRPr/>
            </a:pPr>
            <a:r>
              <a:rPr lang="pl-PL" sz="3600" b="1">
                <a:solidFill>
                  <a:schemeClr val="accent1"/>
                </a:solidFill>
                <a:latin typeface="Book Antiqua" pitchFamily="18" charset="0"/>
                <a:cs typeface="Times New Roman" pitchFamily="18" charset="0"/>
              </a:rPr>
              <a:t>Zajęcia wokalno –muzyczne</a:t>
            </a:r>
          </a:p>
        </p:txBody>
      </p:sp>
      <p:pic>
        <p:nvPicPr>
          <p:cNvPr id="2068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74" r="12813" b="12326"/>
          <a:stretch>
            <a:fillRect/>
          </a:stretch>
        </p:blipFill>
        <p:spPr bwMode="auto">
          <a:xfrm>
            <a:off x="323850" y="1219200"/>
            <a:ext cx="531495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854" name="Picture 6"/>
          <p:cNvPicPr>
            <a:picLocks noChangeAspect="1" noChangeArrowheads="1"/>
          </p:cNvPicPr>
          <p:nvPr/>
        </p:nvPicPr>
        <p:blipFill>
          <a:blip r:embed="rId4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98" r="9140" b="13403"/>
          <a:stretch>
            <a:fillRect/>
          </a:stretch>
        </p:blipFill>
        <p:spPr bwMode="auto">
          <a:xfrm>
            <a:off x="2843213" y="2362200"/>
            <a:ext cx="5538787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6" descr="skanuj000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50"/>
          <a:stretch>
            <a:fillRect/>
          </a:stretch>
        </p:blipFill>
        <p:spPr bwMode="auto">
          <a:xfrm>
            <a:off x="1689100" y="750888"/>
            <a:ext cx="6105525" cy="571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Picture 7" descr="zajęcia_muzyczn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81" t="26573" r="3873" b="-121"/>
          <a:stretch>
            <a:fillRect/>
          </a:stretch>
        </p:blipFill>
        <p:spPr bwMode="auto">
          <a:xfrm>
            <a:off x="1219200" y="1282700"/>
            <a:ext cx="6781800" cy="505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562608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6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6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ymbol zastępczy numeru slajdu 3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>
              <a:defRPr/>
            </a:pPr>
            <a:fld id="{67FC6CA0-0B2D-4031-8747-7549654F8284}" type="slidenum">
              <a:rPr lang="pl-PL" sz="900">
                <a:solidFill>
                  <a:srgbClr val="FFFF00"/>
                </a:solidFill>
                <a:latin typeface="+mn-lt"/>
              </a:rPr>
              <a:pPr algn="r">
                <a:defRPr/>
              </a:pPr>
              <a:t>5</a:t>
            </a:fld>
            <a:endParaRPr lang="pl-PL" sz="90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207877" name="Text Box 5"/>
          <p:cNvSpPr txBox="1">
            <a:spLocks noChangeArrowheads="1"/>
          </p:cNvSpPr>
          <p:nvPr/>
        </p:nvSpPr>
        <p:spPr bwMode="auto">
          <a:xfrm>
            <a:off x="750888" y="2971800"/>
            <a:ext cx="7542212" cy="67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algn="ctr">
              <a:lnSpc>
                <a:spcPct val="120000"/>
              </a:lnSpc>
              <a:spcBef>
                <a:spcPct val="50000"/>
              </a:spcBef>
              <a:defRPr/>
            </a:pPr>
            <a:r>
              <a:rPr lang="pl-PL" sz="3200" b="1">
                <a:solidFill>
                  <a:schemeClr val="accent1"/>
                </a:solidFill>
                <a:latin typeface="Book Antiqua" pitchFamily="18" charset="0"/>
                <a:cs typeface="Times New Roman" pitchFamily="18" charset="0"/>
              </a:rPr>
              <a:t>Zajęcia wokalno –muzyczne</a:t>
            </a:r>
          </a:p>
        </p:txBody>
      </p:sp>
      <p:pic>
        <p:nvPicPr>
          <p:cNvPr id="207880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888" y="4022725"/>
            <a:ext cx="3476625" cy="260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881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5225" y="3963988"/>
            <a:ext cx="3557588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882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711"/>
          <a:stretch>
            <a:fillRect/>
          </a:stretch>
        </p:blipFill>
        <p:spPr bwMode="auto">
          <a:xfrm>
            <a:off x="4975225" y="265113"/>
            <a:ext cx="3924300" cy="2570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Picture 7" descr="zaj_wok_muz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883"/>
          <a:stretch>
            <a:fillRect/>
          </a:stretch>
        </p:blipFill>
        <p:spPr bwMode="auto">
          <a:xfrm>
            <a:off x="533400" y="239713"/>
            <a:ext cx="3973513" cy="259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771008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78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3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3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78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78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78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78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78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78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78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78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078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87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ymbol zastępczy numeru slajdu 3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>
              <a:defRPr/>
            </a:pPr>
            <a:fld id="{ECFDC497-9EDC-4CA1-A8B2-4A24248533B1}" type="slidenum">
              <a:rPr lang="pl-PL" sz="900">
                <a:solidFill>
                  <a:srgbClr val="FFFF00"/>
                </a:solidFill>
                <a:latin typeface="+mn-lt"/>
              </a:rPr>
              <a:pPr algn="r">
                <a:defRPr/>
              </a:pPr>
              <a:t>6</a:t>
            </a:fld>
            <a:endParaRPr lang="pl-PL" sz="90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208898" name="Text Box 2"/>
          <p:cNvSpPr txBox="1">
            <a:spLocks noChangeArrowheads="1"/>
          </p:cNvSpPr>
          <p:nvPr/>
        </p:nvSpPr>
        <p:spPr bwMode="auto">
          <a:xfrm>
            <a:off x="4572000" y="341313"/>
            <a:ext cx="43434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l-PL" sz="4000" b="1">
                <a:solidFill>
                  <a:schemeClr val="accent1"/>
                </a:solidFill>
                <a:latin typeface="Book Antiqua" pitchFamily="18" charset="0"/>
                <a:cs typeface="Times New Roman" pitchFamily="18" charset="0"/>
              </a:rPr>
              <a:t>Zajęcia teatralne</a:t>
            </a:r>
          </a:p>
        </p:txBody>
      </p:sp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000"/>
          <a:stretch>
            <a:fillRect/>
          </a:stretch>
        </p:blipFill>
        <p:spPr bwMode="auto">
          <a:xfrm>
            <a:off x="1717675" y="1828800"/>
            <a:ext cx="7197725" cy="469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890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28" b="13875"/>
          <a:stretch>
            <a:fillRect/>
          </a:stretch>
        </p:blipFill>
        <p:spPr bwMode="auto">
          <a:xfrm>
            <a:off x="179388" y="341313"/>
            <a:ext cx="4392612" cy="307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5588" y="1674813"/>
            <a:ext cx="6092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288" y="1042988"/>
            <a:ext cx="3668712" cy="550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0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500" y="1042988"/>
            <a:ext cx="3670300" cy="550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632569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88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88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89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89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89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089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089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8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84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18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184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184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18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889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ymbol zastępczy numeru slajdu 3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>
              <a:defRPr/>
            </a:pPr>
            <a:fld id="{72332A0D-DE71-4414-A947-6BBFBF4C4C5B}" type="slidenum">
              <a:rPr lang="pl-PL" sz="900">
                <a:solidFill>
                  <a:srgbClr val="FFFF00"/>
                </a:solidFill>
                <a:latin typeface="+mn-lt"/>
              </a:rPr>
              <a:pPr algn="r">
                <a:defRPr/>
              </a:pPr>
              <a:t>7</a:t>
            </a:fld>
            <a:endParaRPr lang="pl-PL" sz="90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209926" name="Text Box 6"/>
          <p:cNvSpPr txBox="1">
            <a:spLocks noChangeArrowheads="1"/>
          </p:cNvSpPr>
          <p:nvPr/>
        </p:nvSpPr>
        <p:spPr bwMode="auto">
          <a:xfrm>
            <a:off x="2362200" y="3124200"/>
            <a:ext cx="43434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l-PL" sz="3600" b="1">
                <a:solidFill>
                  <a:schemeClr val="accent1"/>
                </a:solidFill>
                <a:latin typeface="Book Antiqua" pitchFamily="18" charset="0"/>
                <a:cs typeface="Times New Roman" pitchFamily="18" charset="0"/>
              </a:rPr>
              <a:t>Zajęcia teatralne</a:t>
            </a:r>
          </a:p>
        </p:txBody>
      </p:sp>
      <p:pic>
        <p:nvPicPr>
          <p:cNvPr id="20992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03200"/>
            <a:ext cx="3875088" cy="290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846513"/>
            <a:ext cx="4267200" cy="284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91" r="4820" b="16052"/>
          <a:stretch>
            <a:fillRect/>
          </a:stretch>
        </p:blipFill>
        <p:spPr bwMode="auto">
          <a:xfrm>
            <a:off x="4295775" y="203200"/>
            <a:ext cx="4514850" cy="284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7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825875"/>
            <a:ext cx="3819525" cy="2865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50315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99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99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99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99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99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4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4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0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992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ymbol zastępczy numeru slajdu 3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>
              <a:defRPr/>
            </a:pPr>
            <a:fld id="{F6A297D1-1115-4D9A-8C28-6786FE7117DF}" type="slidenum">
              <a:rPr lang="pl-PL" sz="900">
                <a:solidFill>
                  <a:srgbClr val="FFFF00"/>
                </a:solidFill>
                <a:latin typeface="+mn-lt"/>
              </a:rPr>
              <a:pPr algn="r">
                <a:defRPr/>
              </a:pPr>
              <a:t>8</a:t>
            </a:fld>
            <a:endParaRPr lang="pl-PL" sz="90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214018" name="Text Box 2"/>
          <p:cNvSpPr txBox="1">
            <a:spLocks noChangeArrowheads="1"/>
          </p:cNvSpPr>
          <p:nvPr/>
        </p:nvSpPr>
        <p:spPr bwMode="auto">
          <a:xfrm>
            <a:off x="611188" y="1196975"/>
            <a:ext cx="3581400" cy="163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algn="ctr">
              <a:lnSpc>
                <a:spcPct val="120000"/>
              </a:lnSpc>
              <a:spcBef>
                <a:spcPct val="50000"/>
              </a:spcBef>
              <a:defRPr/>
            </a:pPr>
            <a:r>
              <a:rPr lang="pl-PL" sz="2800" b="1">
                <a:solidFill>
                  <a:schemeClr val="accent1"/>
                </a:solidFill>
                <a:latin typeface="Book Antiqua" pitchFamily="18" charset="0"/>
                <a:cs typeface="Times New Roman" pitchFamily="18" charset="0"/>
              </a:rPr>
              <a:t>Zajęcia </a:t>
            </a:r>
            <a:br>
              <a:rPr lang="pl-PL" sz="2800" b="1">
                <a:solidFill>
                  <a:schemeClr val="accent1"/>
                </a:solidFill>
                <a:latin typeface="Book Antiqua" pitchFamily="18" charset="0"/>
                <a:cs typeface="Times New Roman" pitchFamily="18" charset="0"/>
              </a:rPr>
            </a:br>
            <a:r>
              <a:rPr lang="pl-PL" sz="2800" b="1">
                <a:solidFill>
                  <a:schemeClr val="accent1"/>
                </a:solidFill>
                <a:latin typeface="Book Antiqua" pitchFamily="18" charset="0"/>
                <a:cs typeface="Times New Roman" pitchFamily="18" charset="0"/>
              </a:rPr>
              <a:t>w pracowni komputerowej</a:t>
            </a:r>
          </a:p>
        </p:txBody>
      </p:sp>
      <p:pic>
        <p:nvPicPr>
          <p:cNvPr id="24580" name="Picture 4" descr="DSC0634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513138"/>
            <a:ext cx="4125913" cy="309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28600"/>
            <a:ext cx="4125913" cy="309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509963"/>
            <a:ext cx="4127500" cy="309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086682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40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1" dur="1000"/>
                                        <p:tgtEl>
                                          <p:spTgt spid="24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4" dur="1000"/>
                                        <p:tgtEl>
                                          <p:spTgt spid="24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10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4018" grpId="0"/>
    </p:bld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43</Words>
  <Application>Microsoft Office PowerPoint</Application>
  <PresentationFormat>Pokaz na ekranie (4:3)</PresentationFormat>
  <Paragraphs>27</Paragraphs>
  <Slides>8</Slides>
  <Notes>8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8</vt:i4>
      </vt:variant>
    </vt:vector>
  </HeadingPairs>
  <TitlesOfParts>
    <vt:vector size="9" baseType="lpstr"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marianczyk</dc:creator>
  <cp:lastModifiedBy>marianczyk</cp:lastModifiedBy>
  <cp:revision>1</cp:revision>
  <dcterms:created xsi:type="dcterms:W3CDTF">2012-09-11T10:12:33Z</dcterms:created>
  <dcterms:modified xsi:type="dcterms:W3CDTF">2012-09-11T10:13:25Z</dcterms:modified>
</cp:coreProperties>
</file>