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65" r:id="rId3"/>
    <p:sldId id="266" r:id="rId4"/>
    <p:sldId id="267" r:id="rId5"/>
  </p:sldIdLst>
  <p:sldSz cx="6858000" cy="9144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Styl z motywem 2 — Ak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Styl pośredni 4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1E936-2E12-48A4-B2C9-EEBC657D12C9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221E7-0778-4254-BAA9-2171319F195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B44E0-82B2-4468-8B77-76700B48F14A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0D05-820E-483C-9EEE-B10464B7766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325AB-9381-40DB-9CB4-D26EB5FF6E7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24C-EB00-4C8E-8C77-586B2AF56D1B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7711-5B1C-46BC-A39F-12F5E5F3B5B5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0BB4-F922-47A7-B3C5-E64E0E0EE13E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37B6-EE80-4133-A540-5ABC7688133F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42FA-427E-489B-A602-EB5D00D5FE52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1C33-8D31-409E-BE01-8642EE09E6F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21CA-1A2A-4B6A-8D98-EF96090F4882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9507-09F5-4EF8-9F0F-04977AEAC43E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DE045-A2B6-4351-867A-FFB1405E2699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57" y="1142976"/>
            <a:ext cx="5214973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pole tekstowe 3"/>
          <p:cNvSpPr txBox="1"/>
          <p:nvPr/>
        </p:nvSpPr>
        <p:spPr>
          <a:xfrm>
            <a:off x="714356" y="7072331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Rozmowa mężczyzn, gestykulacja jednego z nich wzmacnia przekaz werbalny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800226"/>
            <a:ext cx="5715000" cy="554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pole tekstowe 3"/>
          <p:cNvSpPr txBox="1"/>
          <p:nvPr/>
        </p:nvSpPr>
        <p:spPr>
          <a:xfrm>
            <a:off x="642919" y="642911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SYMBOL</a:t>
            </a:r>
            <a:endParaRPr lang="pl-PL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47" y="1785919"/>
            <a:ext cx="4638683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pole tekstowe 4"/>
          <p:cNvSpPr txBox="1"/>
          <p:nvPr/>
        </p:nvSpPr>
        <p:spPr>
          <a:xfrm>
            <a:off x="785794" y="571472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Mowa ciała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r="5952" b="38476"/>
          <a:stretch>
            <a:fillRect/>
          </a:stretch>
        </p:blipFill>
        <p:spPr bwMode="auto">
          <a:xfrm>
            <a:off x="214290" y="2357421"/>
            <a:ext cx="6429420" cy="5072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pole tekstowe 4"/>
          <p:cNvSpPr txBox="1"/>
          <p:nvPr/>
        </p:nvSpPr>
        <p:spPr>
          <a:xfrm>
            <a:off x="642918" y="857226"/>
            <a:ext cx="5572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Ubiór</a:t>
            </a:r>
            <a:endParaRPr lang="pl-PL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14</Words>
  <Application>Microsoft Office PowerPoint</Application>
  <PresentationFormat>Pokaz na ekranie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Motyw pakietu Office</vt:lpstr>
      <vt:lpstr>Slajd 1</vt:lpstr>
      <vt:lpstr>Slajd 2</vt:lpstr>
      <vt:lpstr>Slajd 3</vt:lpstr>
      <vt:lpstr>Slajd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Michał</cp:lastModifiedBy>
  <cp:revision>41</cp:revision>
  <dcterms:created xsi:type="dcterms:W3CDTF">2011-02-10T11:49:46Z</dcterms:created>
  <dcterms:modified xsi:type="dcterms:W3CDTF">2011-03-30T07:35:43Z</dcterms:modified>
</cp:coreProperties>
</file>