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8" r:id="rId2"/>
    <p:sldId id="269" r:id="rId3"/>
    <p:sldId id="274" r:id="rId4"/>
    <p:sldId id="271" r:id="rId5"/>
    <p:sldId id="272" r:id="rId6"/>
    <p:sldId id="275" r:id="rId7"/>
    <p:sldId id="273" r:id="rId8"/>
  </p:sldIdLst>
  <p:sldSz cx="6858000" cy="9144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Styl z motywem 2 — Ak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Styl pośredni 4 — Ak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1E936-2E12-48A4-B2C9-EEBC657D12C9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221E7-0778-4254-BAA9-2171319F195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B44E0-82B2-4468-8B77-76700B48F14A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0D05-820E-483C-9EEE-B10464B7766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325AB-9381-40DB-9CB4-D26EB5FF6E7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624C-EB00-4C8E-8C77-586B2AF56D1B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7711-5B1C-46BC-A39F-12F5E5F3B5B5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40BB4-F922-47A7-B3C5-E64E0E0EE1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37B6-EE80-4133-A540-5ABC7688133F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442FA-427E-489B-A602-EB5D00D5FE5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1C33-8D31-409E-BE01-8642EE09E6F3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521CA-1A2A-4B6A-8D98-EF96090F4882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9507-09F5-4EF8-9F0F-04977AEAC43E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E045-A2B6-4351-867A-FFB1405E2699}" type="datetime1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ćwiczenie 1 - załącznik nr 1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9D70E-4369-4049-9505-FCC7B15D912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04" y="1285852"/>
            <a:ext cx="6000792" cy="520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pole tekstowe 7"/>
          <p:cNvSpPr txBox="1"/>
          <p:nvPr/>
        </p:nvSpPr>
        <p:spPr>
          <a:xfrm>
            <a:off x="857232" y="571472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Na peronie</a:t>
            </a:r>
            <a:endParaRPr lang="pl-PL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66" y="1643042"/>
            <a:ext cx="6318701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ole tekstowe 5"/>
          <p:cNvSpPr txBox="1"/>
          <p:nvPr/>
        </p:nvSpPr>
        <p:spPr>
          <a:xfrm>
            <a:off x="642918" y="571472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W sekretariacie szkoły</a:t>
            </a:r>
            <a:endParaRPr lang="pl-PL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571480" y="857224"/>
            <a:ext cx="5857916" cy="5509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200" dirty="0" smtClean="0"/>
              <a:t>Zgubiłeś legitymację. Wchodzisz do sekretariatu i …</a:t>
            </a:r>
          </a:p>
          <a:p>
            <a:pPr algn="ctr"/>
            <a:endParaRPr lang="pl-PL" sz="3200" dirty="0" smtClean="0"/>
          </a:p>
          <a:p>
            <a:pPr algn="ctr"/>
            <a:endParaRPr lang="pl-PL" sz="3200" dirty="0" smtClean="0"/>
          </a:p>
          <a:p>
            <a:pPr algn="ctr"/>
            <a:endParaRPr lang="pl-PL" sz="3200" dirty="0" smtClean="0"/>
          </a:p>
          <a:p>
            <a:pPr algn="ctr"/>
            <a:endParaRPr lang="pl-PL" sz="3200" dirty="0" smtClean="0"/>
          </a:p>
          <a:p>
            <a:pPr algn="ctr"/>
            <a:endParaRPr lang="pl-PL" sz="3200" dirty="0" smtClean="0"/>
          </a:p>
          <a:p>
            <a:pPr algn="ctr"/>
            <a:r>
              <a:rPr lang="pl-PL" sz="3200" dirty="0" smtClean="0"/>
              <a:t>Dzień Dobry!</a:t>
            </a:r>
          </a:p>
          <a:p>
            <a:pPr algn="ctr"/>
            <a:r>
              <a:rPr lang="pl-PL" sz="3200" dirty="0" smtClean="0"/>
              <a:t>Nazywam się Marek J., zgubiłem legitymację, bardzo proszę o duplikat.</a:t>
            </a:r>
            <a:endParaRPr lang="pl-PL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1928794"/>
            <a:ext cx="6357982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pole tekstowe 3"/>
          <p:cNvSpPr txBox="1"/>
          <p:nvPr/>
        </p:nvSpPr>
        <p:spPr>
          <a:xfrm>
            <a:off x="571480" y="500034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W przychodni zdrowia</a:t>
            </a:r>
            <a:endParaRPr lang="pl-PL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428604" y="785786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Przejście dla pieszych</a:t>
            </a:r>
            <a:endParaRPr lang="pl-PL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52" y="1917701"/>
            <a:ext cx="6500858" cy="501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500042" y="785786"/>
            <a:ext cx="5857916" cy="56323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Starsza Pani na ulicy rozgląda się bezradnie …</a:t>
            </a:r>
          </a:p>
          <a:p>
            <a:pPr algn="ctr"/>
            <a:endParaRPr lang="pl-PL" sz="3600" dirty="0" smtClean="0"/>
          </a:p>
          <a:p>
            <a:pPr algn="ctr"/>
            <a:endParaRPr lang="pl-PL" sz="3600" dirty="0" smtClean="0"/>
          </a:p>
          <a:p>
            <a:pPr algn="ctr"/>
            <a:endParaRPr lang="pl-PL" sz="3600" dirty="0" smtClean="0"/>
          </a:p>
          <a:p>
            <a:pPr algn="ctr"/>
            <a:endParaRPr lang="pl-PL" sz="3600" dirty="0" smtClean="0"/>
          </a:p>
          <a:p>
            <a:pPr algn="ctr"/>
            <a:endParaRPr lang="pl-PL" sz="3600" dirty="0" smtClean="0"/>
          </a:p>
          <a:p>
            <a:pPr algn="ctr"/>
            <a:endParaRPr lang="pl-PL" sz="3600" dirty="0" smtClean="0"/>
          </a:p>
          <a:p>
            <a:pPr algn="ctr"/>
            <a:r>
              <a:rPr lang="pl-PL" sz="3600" dirty="0" smtClean="0"/>
              <a:t>Przepraszam. Czy mogę Pani pomóc przejść przez ulicę ?</a:t>
            </a:r>
            <a:endParaRPr lang="pl-PL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8" y="2428860"/>
            <a:ext cx="6357982" cy="506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pole tekstowe 3"/>
          <p:cNvSpPr txBox="1"/>
          <p:nvPr/>
        </p:nvSpPr>
        <p:spPr>
          <a:xfrm>
            <a:off x="857232" y="928662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W banku</a:t>
            </a:r>
            <a:endParaRPr lang="pl-PL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55</Words>
  <Application>Microsoft Office PowerPoint</Application>
  <PresentationFormat>Pokaz na ekranie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Michał</cp:lastModifiedBy>
  <cp:revision>42</cp:revision>
  <dcterms:created xsi:type="dcterms:W3CDTF">2011-02-10T11:49:46Z</dcterms:created>
  <dcterms:modified xsi:type="dcterms:W3CDTF">2011-03-30T09:03:45Z</dcterms:modified>
</cp:coreProperties>
</file>