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57" r:id="rId4"/>
    <p:sldId id="258" r:id="rId5"/>
    <p:sldId id="259" r:id="rId6"/>
    <p:sldId id="261" r:id="rId7"/>
  </p:sldIdLst>
  <p:sldSz cx="6858000" cy="9144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E936-2E12-48A4-B2C9-EEBC657D12C9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221E7-0778-4254-BAA9-2171319F195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44E0-82B2-4468-8B77-76700B48F14A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0D05-820E-483C-9EEE-B10464B7766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25AB-9381-40DB-9CB4-D26EB5FF6E7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24C-EB00-4C8E-8C77-586B2AF56D1B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7711-5B1C-46BC-A39F-12F5E5F3B5B5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0BB4-F922-47A7-B3C5-E64E0E0EE1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37B6-EE80-4133-A540-5ABC7688133F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42FA-427E-489B-A602-EB5D00D5FE5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1C33-8D31-409E-BE01-8642EE09E6F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21CA-1A2A-4B6A-8D98-EF96090F488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9507-09F5-4EF8-9F0F-04977AEAC4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E045-A2B6-4351-867A-FFB1405E2699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467544"/>
            <a:ext cx="6192688" cy="741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owalne 4"/>
          <p:cNvSpPr/>
          <p:nvPr/>
        </p:nvSpPr>
        <p:spPr>
          <a:xfrm>
            <a:off x="3212977" y="395536"/>
            <a:ext cx="3096344" cy="187220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Nienawidzę Cię !!!!!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3" y="251520"/>
            <a:ext cx="6120681" cy="835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aśnienie prostokątne zaokrąglone 5"/>
          <p:cNvSpPr/>
          <p:nvPr/>
        </p:nvSpPr>
        <p:spPr>
          <a:xfrm>
            <a:off x="4581129" y="179512"/>
            <a:ext cx="2088232" cy="936104"/>
          </a:xfrm>
          <a:prstGeom prst="wedgeRoundRectCallout">
            <a:avLst>
              <a:gd name="adj1" fmla="val -27088"/>
              <a:gd name="adj2" fmla="val 1573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Jaki piękny pierścionek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9" y="323531"/>
            <a:ext cx="6120680" cy="770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owalne 4"/>
          <p:cNvSpPr/>
          <p:nvPr/>
        </p:nvSpPr>
        <p:spPr>
          <a:xfrm>
            <a:off x="4293096" y="323528"/>
            <a:ext cx="2160240" cy="151216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Dobrze się czuję!!!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1520"/>
            <a:ext cx="6858000" cy="6518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owalne 4"/>
          <p:cNvSpPr/>
          <p:nvPr/>
        </p:nvSpPr>
        <p:spPr>
          <a:xfrm>
            <a:off x="3140968" y="683568"/>
            <a:ext cx="2880320" cy="122413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Nie martwię się, wszystko ok !!</a:t>
            </a:r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23531"/>
            <a:ext cx="6858000" cy="756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jaśnienie owalne 4"/>
          <p:cNvSpPr/>
          <p:nvPr/>
        </p:nvSpPr>
        <p:spPr>
          <a:xfrm>
            <a:off x="4365105" y="611560"/>
            <a:ext cx="1872208" cy="10801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Jestem smutna !!!!</a:t>
            </a: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5618"/>
            <a:ext cx="6858000" cy="609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aśnienie prostokątne zaokrąglone 5"/>
          <p:cNvSpPr/>
          <p:nvPr/>
        </p:nvSpPr>
        <p:spPr>
          <a:xfrm>
            <a:off x="3212976" y="899592"/>
            <a:ext cx="2376264" cy="864096"/>
          </a:xfrm>
          <a:prstGeom prst="wedgeRoundRectCallout">
            <a:avLst>
              <a:gd name="adj1" fmla="val -31827"/>
              <a:gd name="adj2" fmla="val 1411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Jesteśmy szczęśliwi!!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23</Words>
  <Application>Microsoft Office PowerPoint</Application>
  <PresentationFormat>Pokaz na ekranie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Michał</cp:lastModifiedBy>
  <cp:revision>41</cp:revision>
  <dcterms:created xsi:type="dcterms:W3CDTF">2011-02-10T11:49:46Z</dcterms:created>
  <dcterms:modified xsi:type="dcterms:W3CDTF">2011-03-30T07:33:43Z</dcterms:modified>
</cp:coreProperties>
</file>