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7" r:id="rId2"/>
    <p:sldId id="278" r:id="rId3"/>
    <p:sldId id="279" r:id="rId4"/>
    <p:sldId id="280" r:id="rId5"/>
  </p:sldIdLst>
  <p:sldSz cx="6858000" cy="9144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E936-2E12-48A4-B2C9-EEBC657D12C9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221E7-0778-4254-BAA9-2171319F195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44E0-82B2-4468-8B77-76700B48F14A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0D05-820E-483C-9EEE-B10464B7766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25AB-9381-40DB-9CB4-D26EB5FF6E7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24C-EB00-4C8E-8C77-586B2AF56D1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7711-5B1C-46BC-A39F-12F5E5F3B5B5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0BB4-F922-47A7-B3C5-E64E0E0EE1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37B6-EE80-4133-A540-5ABC7688133F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42FA-427E-489B-A602-EB5D00D5FE5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1C33-8D31-409E-BE01-8642EE09E6F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21CA-1A2A-4B6A-8D98-EF96090F488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9507-09F5-4EF8-9F0F-04977AEAC4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E045-A2B6-4351-867A-FFB1405E2699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resa\Desktop\Nowy folder (2)\107___02\IMG_09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0"/>
            <a:ext cx="6858000" cy="6750871"/>
          </a:xfrm>
          <a:prstGeom prst="rect">
            <a:avLst/>
          </a:prstGeom>
          <a:noFill/>
        </p:spPr>
      </p:pic>
      <p:sp>
        <p:nvSpPr>
          <p:cNvPr id="6" name="Objaśnienie prostokątne zaokrąglone 5"/>
          <p:cNvSpPr/>
          <p:nvPr/>
        </p:nvSpPr>
        <p:spPr>
          <a:xfrm>
            <a:off x="2357430" y="571472"/>
            <a:ext cx="2286016" cy="1143008"/>
          </a:xfrm>
          <a:prstGeom prst="wedgeRoundRectCallout">
            <a:avLst>
              <a:gd name="adj1" fmla="val -58384"/>
              <a:gd name="adj2" fmla="val 9352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Martwię się i swoją siostrę</a:t>
            </a:r>
            <a:endParaRPr lang="pl-PL" dirty="0"/>
          </a:p>
        </p:txBody>
      </p:sp>
      <p:sp>
        <p:nvSpPr>
          <p:cNvPr id="7" name="Objaśnienie prostokątne zaokrąglone 6"/>
          <p:cNvSpPr/>
          <p:nvPr/>
        </p:nvSpPr>
        <p:spPr>
          <a:xfrm>
            <a:off x="5072074" y="1785918"/>
            <a:ext cx="1285884" cy="928694"/>
          </a:xfrm>
          <a:prstGeom prst="wedgeRoundRectCallout">
            <a:avLst>
              <a:gd name="adj1" fmla="val -90492"/>
              <a:gd name="adj2" fmla="val 1167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Co znowu?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500042" y="0"/>
            <a:ext cx="585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solidFill>
                  <a:srgbClr val="00B050"/>
                </a:solidFill>
              </a:rPr>
              <a:t>Zmartwienie Agaty</a:t>
            </a:r>
            <a:endParaRPr lang="pl-PL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resa\Desktop\Nowy folder (2)\107___02\IMG_0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76"/>
            <a:ext cx="6858000" cy="6000756"/>
          </a:xfrm>
          <a:prstGeom prst="rect">
            <a:avLst/>
          </a:prstGeom>
          <a:noFill/>
        </p:spPr>
      </p:pic>
      <p:sp>
        <p:nvSpPr>
          <p:cNvPr id="4" name="Objaśnienie prostokątne zaokrąglone 3"/>
          <p:cNvSpPr/>
          <p:nvPr/>
        </p:nvSpPr>
        <p:spPr>
          <a:xfrm>
            <a:off x="2000240" y="928662"/>
            <a:ext cx="2500330" cy="1000132"/>
          </a:xfrm>
          <a:prstGeom prst="wedgeRoundRectCallout">
            <a:avLst>
              <a:gd name="adj1" fmla="val -58897"/>
              <a:gd name="adj2" fmla="val 10541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Jest w szpitalu !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resa\Desktop\Nowy folder (2)\107___02\IMG_0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0"/>
            <a:ext cx="6858000" cy="7000924"/>
          </a:xfrm>
          <a:prstGeom prst="rect">
            <a:avLst/>
          </a:prstGeom>
          <a:noFill/>
        </p:spPr>
      </p:pic>
      <p:sp>
        <p:nvSpPr>
          <p:cNvPr id="4" name="Objaśnienie prostokątne zaokrąglone 3"/>
          <p:cNvSpPr/>
          <p:nvPr/>
        </p:nvSpPr>
        <p:spPr>
          <a:xfrm>
            <a:off x="2571744" y="571472"/>
            <a:ext cx="1214446" cy="1285884"/>
          </a:xfrm>
          <a:prstGeom prst="wedgeRoundRectCallout">
            <a:avLst>
              <a:gd name="adj1" fmla="val -67536"/>
              <a:gd name="adj2" fmla="val 770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Boję się ….</a:t>
            </a:r>
            <a:endParaRPr lang="pl-PL" dirty="0"/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5072074" y="357158"/>
            <a:ext cx="1785926" cy="785818"/>
          </a:xfrm>
          <a:prstGeom prst="wedgeRoundRectCallout">
            <a:avLst>
              <a:gd name="adj1" fmla="val -9339"/>
              <a:gd name="adj2" fmla="val 11949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Muszę zadzwonić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resa\Desktop\Nowy folder (2)\107___02\IMG_0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24"/>
            <a:ext cx="6858000" cy="6286526"/>
          </a:xfrm>
          <a:prstGeom prst="rect">
            <a:avLst/>
          </a:prstGeom>
          <a:noFill/>
        </p:spPr>
      </p:pic>
      <p:sp>
        <p:nvSpPr>
          <p:cNvPr id="4" name="Objaśnienie prostokątne zaokrąglone 3"/>
          <p:cNvSpPr/>
          <p:nvPr/>
        </p:nvSpPr>
        <p:spPr>
          <a:xfrm>
            <a:off x="1428736" y="857224"/>
            <a:ext cx="2786082" cy="785818"/>
          </a:xfrm>
          <a:prstGeom prst="wedgeRoundRectCallout">
            <a:avLst>
              <a:gd name="adj1" fmla="val -46955"/>
              <a:gd name="adj2" fmla="val 1646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No więc ta moja siostra …</a:t>
            </a:r>
            <a:endParaRPr lang="pl-PL" dirty="0"/>
          </a:p>
        </p:txBody>
      </p:sp>
      <p:sp>
        <p:nvSpPr>
          <p:cNvPr id="5" name="Objaśnienie prostokątne zaokrąglone 4"/>
          <p:cNvSpPr/>
          <p:nvPr/>
        </p:nvSpPr>
        <p:spPr>
          <a:xfrm>
            <a:off x="4572008" y="928662"/>
            <a:ext cx="2285992" cy="928694"/>
          </a:xfrm>
          <a:prstGeom prst="wedgeRoundRectCallout">
            <a:avLst>
              <a:gd name="adj1" fmla="val -35904"/>
              <a:gd name="adj2" fmla="val 1539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Znowu przesadzasz,</a:t>
            </a:r>
          </a:p>
          <a:p>
            <a:pPr algn="ctr"/>
            <a:r>
              <a:rPr lang="pl-PL" dirty="0" smtClean="0"/>
              <a:t>zwykła histeryczka z ciebie !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33</Words>
  <Application>Microsoft Office PowerPoint</Application>
  <PresentationFormat>Pokaz na ekranie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Slajd 1</vt:lpstr>
      <vt:lpstr>Slajd 2</vt:lpstr>
      <vt:lpstr>Slajd 3</vt:lpstr>
      <vt:lpstr>Slajd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Michał</cp:lastModifiedBy>
  <cp:revision>42</cp:revision>
  <dcterms:created xsi:type="dcterms:W3CDTF">2011-02-10T11:49:46Z</dcterms:created>
  <dcterms:modified xsi:type="dcterms:W3CDTF">2011-03-30T09:02:16Z</dcterms:modified>
</cp:coreProperties>
</file>