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7" r:id="rId2"/>
    <p:sldId id="268" r:id="rId3"/>
    <p:sldId id="269" r:id="rId4"/>
    <p:sldId id="270" r:id="rId5"/>
    <p:sldId id="271" r:id="rId6"/>
    <p:sldId id="272" r:id="rId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78" autoAdjust="0"/>
  </p:normalViewPr>
  <p:slideViewPr>
    <p:cSldViewPr>
      <p:cViewPr varScale="1">
        <p:scale>
          <a:sx n="69" d="100"/>
          <a:sy n="69" d="100"/>
        </p:scale>
        <p:origin x="-11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88D8AB-38D6-455C-BE65-5E0C325922A0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04796-A814-4AED-9BC4-AA7E5BEC3BAB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BDD2B-A7DC-4584-AA41-9DB221A2C5FB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7573D-2F70-464C-9D6C-D393076A43E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5FA1E-F9E9-433E-BB47-1CB53045D89D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7573D-2F70-464C-9D6C-D393076A43E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0E13E-BDD8-4A93-9C05-E900616DC49B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7573D-2F70-464C-9D6C-D393076A43E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A36D-EB2E-4078-B88E-FEECE78F9BA5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7573D-2F70-464C-9D6C-D393076A43E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3115D-8DAC-4246-B3B9-C9EF9D94A1FC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7573D-2F70-464C-9D6C-D393076A43E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C44BA-8D33-4CEC-8D13-E1D157E72DC3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7573D-2F70-464C-9D6C-D393076A43E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63B1-1250-48E6-8056-ACA4AA84B9F8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7573D-2F70-464C-9D6C-D393076A43E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F0B1-5AE0-440B-93C7-C4F6BD1FF9CD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7573D-2F70-464C-9D6C-D393076A43E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BF4BC-DE88-4159-96A9-B78E28EB1AB3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7573D-2F70-464C-9D6C-D393076A43E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DD9CD-CD19-4A0E-9971-B14C759D4811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7573D-2F70-464C-9D6C-D393076A43E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69B5A-013D-4ACD-B055-AEC0EC751D70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7573D-2F70-464C-9D6C-D393076A43E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CB4CB-18E8-459F-BAC8-36ADFBFDF2F6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7573D-2F70-464C-9D6C-D393076A43EF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jaśnienie prostokątne zaokrąglone 4"/>
          <p:cNvSpPr/>
          <p:nvPr/>
        </p:nvSpPr>
        <p:spPr>
          <a:xfrm>
            <a:off x="4143372" y="2571744"/>
            <a:ext cx="2000264" cy="1071570"/>
          </a:xfrm>
          <a:prstGeom prst="wedgeRoundRectCallout">
            <a:avLst>
              <a:gd name="adj1" fmla="val -47558"/>
              <a:gd name="adj2" fmla="val 7825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Tylko się nie spóźnijcie!</a:t>
            </a: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92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bjaśnienie prostokątne zaokrąglone 3"/>
          <p:cNvSpPr/>
          <p:nvPr/>
        </p:nvSpPr>
        <p:spPr>
          <a:xfrm>
            <a:off x="6215074" y="214290"/>
            <a:ext cx="2214578" cy="428628"/>
          </a:xfrm>
          <a:prstGeom prst="wedgeRoundRectCallout">
            <a:avLst>
              <a:gd name="adj1" fmla="val -64029"/>
              <a:gd name="adj2" fmla="val 6250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Ja smażę kotlety!</a:t>
            </a:r>
            <a:endParaRPr lang="pl-PL" dirty="0"/>
          </a:p>
        </p:txBody>
      </p:sp>
      <p:sp>
        <p:nvSpPr>
          <p:cNvPr id="5" name="Objaśnienie prostokątne zaokrąglone 4"/>
          <p:cNvSpPr/>
          <p:nvPr/>
        </p:nvSpPr>
        <p:spPr>
          <a:xfrm>
            <a:off x="1142976" y="642918"/>
            <a:ext cx="1357322" cy="785818"/>
          </a:xfrm>
          <a:prstGeom prst="wedgeRoundRectCallout">
            <a:avLst>
              <a:gd name="adj1" fmla="val 61045"/>
              <a:gd name="adj2" fmla="val 839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Robię surówkę</a:t>
            </a:r>
            <a:endParaRPr lang="pl-PL" dirty="0"/>
          </a:p>
        </p:txBody>
      </p:sp>
      <p:sp>
        <p:nvSpPr>
          <p:cNvPr id="6" name="Objaśnienie prostokątne zaokrąglone 5"/>
          <p:cNvSpPr/>
          <p:nvPr/>
        </p:nvSpPr>
        <p:spPr>
          <a:xfrm>
            <a:off x="3643306" y="0"/>
            <a:ext cx="1357322" cy="785794"/>
          </a:xfrm>
          <a:prstGeom prst="wedgeRoundRectCallout">
            <a:avLst>
              <a:gd name="adj1" fmla="val -80715"/>
              <a:gd name="adj2" fmla="val 7937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Gotuję makaron</a:t>
            </a:r>
            <a:endParaRPr lang="pl-PL" dirty="0"/>
          </a:p>
        </p:txBody>
      </p:sp>
      <p:sp>
        <p:nvSpPr>
          <p:cNvPr id="7" name="Objaśnienie prostokątne zaokrąglone 6"/>
          <p:cNvSpPr/>
          <p:nvPr/>
        </p:nvSpPr>
        <p:spPr>
          <a:xfrm>
            <a:off x="7858148" y="1285860"/>
            <a:ext cx="857256" cy="642942"/>
          </a:xfrm>
          <a:prstGeom prst="wedgeRoundRectCallout">
            <a:avLst>
              <a:gd name="adj1" fmla="val 31680"/>
              <a:gd name="adj2" fmla="val 14126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Ja zupę</a:t>
            </a:r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424936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jaśnienie prostokątne zaokrąglone 4"/>
          <p:cNvSpPr/>
          <p:nvPr/>
        </p:nvSpPr>
        <p:spPr>
          <a:xfrm>
            <a:off x="4357686" y="642918"/>
            <a:ext cx="1928826" cy="785818"/>
          </a:xfrm>
          <a:prstGeom prst="wedgeRoundRectCallout">
            <a:avLst>
              <a:gd name="adj1" fmla="val -38337"/>
              <a:gd name="adj2" fmla="val 12694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Zaraz dam ci nóż!</a:t>
            </a:r>
            <a:endParaRPr lang="pl-PL" dirty="0"/>
          </a:p>
        </p:txBody>
      </p:sp>
      <p:sp>
        <p:nvSpPr>
          <p:cNvPr id="6" name="Objaśnienie prostokątne zaokrąglone 5"/>
          <p:cNvSpPr/>
          <p:nvPr/>
        </p:nvSpPr>
        <p:spPr>
          <a:xfrm>
            <a:off x="1142976" y="642918"/>
            <a:ext cx="1000132" cy="785818"/>
          </a:xfrm>
          <a:prstGeom prst="wedgeRoundRectCallout">
            <a:avLst>
              <a:gd name="adj1" fmla="val 45276"/>
              <a:gd name="adj2" fmla="val 13052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Czekam na nóż</a:t>
            </a:r>
            <a:endParaRPr lang="pl-P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 b="36928"/>
          <a:stretch>
            <a:fillRect/>
          </a:stretch>
        </p:blipFill>
        <p:spPr bwMode="auto">
          <a:xfrm>
            <a:off x="683568" y="260649"/>
            <a:ext cx="806489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bjaśnienie prostokątne zaokrąglone 3"/>
          <p:cNvSpPr/>
          <p:nvPr/>
        </p:nvSpPr>
        <p:spPr>
          <a:xfrm>
            <a:off x="5572132" y="642918"/>
            <a:ext cx="2214578" cy="857256"/>
          </a:xfrm>
          <a:prstGeom prst="wedgeRoundRectCallout">
            <a:avLst>
              <a:gd name="adj1" fmla="val 75087"/>
              <a:gd name="adj2" fmla="val 4937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Dziękuję ci bardzo Kasiu</a:t>
            </a:r>
            <a:endParaRPr lang="pl-P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32657"/>
            <a:ext cx="8856984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bjaśnienie prostokątne zaokrąglone 3"/>
          <p:cNvSpPr/>
          <p:nvPr/>
        </p:nvSpPr>
        <p:spPr>
          <a:xfrm>
            <a:off x="2714612" y="2571744"/>
            <a:ext cx="1643074" cy="571504"/>
          </a:xfrm>
          <a:prstGeom prst="wedgeRoundRectCallout">
            <a:avLst>
              <a:gd name="adj1" fmla="val -65355"/>
              <a:gd name="adj2" fmla="val 7726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Muszę zabrać się za pracę</a:t>
            </a:r>
            <a:endParaRPr lang="pl-P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Objaśnienie prostokątne zaokrąglone 3"/>
          <p:cNvSpPr/>
          <p:nvPr/>
        </p:nvSpPr>
        <p:spPr>
          <a:xfrm>
            <a:off x="2428860" y="1714488"/>
            <a:ext cx="2500330" cy="857256"/>
          </a:xfrm>
          <a:prstGeom prst="wedgeRoundRectCallout">
            <a:avLst>
              <a:gd name="adj1" fmla="val -48402"/>
              <a:gd name="adj2" fmla="val 7891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Super wam to wyszło!!!</a:t>
            </a:r>
            <a:endParaRPr lang="pl-P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37</Words>
  <Application>Microsoft Office PowerPoint</Application>
  <PresentationFormat>Pokaz na ekranie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Michał</cp:lastModifiedBy>
  <cp:revision>10</cp:revision>
  <dcterms:created xsi:type="dcterms:W3CDTF">2011-02-08T08:04:08Z</dcterms:created>
  <dcterms:modified xsi:type="dcterms:W3CDTF">2011-03-30T09:05:33Z</dcterms:modified>
</cp:coreProperties>
</file>