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68" r:id="rId3"/>
    <p:sldId id="270" r:id="rId4"/>
    <p:sldId id="271" r:id="rId5"/>
    <p:sldId id="257" r:id="rId6"/>
    <p:sldId id="258" r:id="rId7"/>
    <p:sldId id="259" r:id="rId8"/>
    <p:sldId id="260" r:id="rId9"/>
    <p:sldId id="262" r:id="rId10"/>
    <p:sldId id="263" r:id="rId11"/>
    <p:sldId id="267" r:id="rId12"/>
    <p:sldId id="264" r:id="rId13"/>
    <p:sldId id="265" r:id="rId14"/>
    <p:sldId id="266" r:id="rId15"/>
    <p:sldId id="261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7" autoAdjust="0"/>
    <p:restoredTop sz="86343" autoAdjust="0"/>
  </p:normalViewPr>
  <p:slideViewPr>
    <p:cSldViewPr>
      <p:cViewPr varScale="1">
        <p:scale>
          <a:sx n="72" d="100"/>
          <a:sy n="72" d="100"/>
        </p:scale>
        <p:origin x="-16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87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27448-C74D-434A-8AE8-D63DA1AF9BB3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42191-ADBE-4B5C-BC89-CC446EBB5A8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42191-ADBE-4B5C-BC89-CC446EBB5A8E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D552D15-69E9-4B4F-862D-D19228F0E956}" type="datetimeFigureOut">
              <a:rPr lang="pl-PL" smtClean="0"/>
              <a:pPr/>
              <a:t>2012-01-06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E1548C-9D53-465C-B8A5-3678D133EFF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d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3861048"/>
            <a:ext cx="3817168" cy="1368152"/>
          </a:xfrm>
        </p:spPr>
        <p:txBody>
          <a:bodyPr>
            <a:normAutofit fontScale="70000" lnSpcReduction="20000"/>
          </a:bodyPr>
          <a:lstStyle/>
          <a:p>
            <a:r>
              <a:rPr lang="pl-PL" sz="9600" dirty="0" smtClean="0">
                <a:solidFill>
                  <a:srgbClr val="FF0000"/>
                </a:solidFill>
              </a:rPr>
              <a:t>07.12.2011</a:t>
            </a:r>
            <a:endParaRPr lang="pl-PL" sz="9600" dirty="0">
              <a:solidFill>
                <a:srgbClr val="FF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7283152" cy="1470025"/>
          </a:xfrm>
        </p:spPr>
        <p:txBody>
          <a:bodyPr/>
          <a:lstStyle/>
          <a:p>
            <a:r>
              <a:rPr lang="pl-PL" b="1" i="1" u="sng" dirty="0" smtClean="0"/>
              <a:t>Mikołajki w </a:t>
            </a:r>
            <a:r>
              <a:rPr lang="pl-PL" b="1" i="1" u="sng" dirty="0" err="1" smtClean="0"/>
              <a:t>Żułowie</a:t>
            </a:r>
            <a:endParaRPr lang="pl-PL" b="1" i="1" u="sng" dirty="0"/>
          </a:p>
        </p:txBody>
      </p:sp>
      <p:pic>
        <p:nvPicPr>
          <p:cNvPr id="27650" name="Picture 2" descr="http://republika.pl/blog_xt_3283024/3600830/tr/mikola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284984"/>
            <a:ext cx="3491880" cy="335155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tonozulow.w.interia.pl/galeria/max/Clipboard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2696"/>
            <a:ext cx="7620000" cy="50482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tonozulow.w.interia.pl/chor/cho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7935034" cy="52565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tonozulow.w.interia.pl/galeria/max/Clipboard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7620000" cy="50482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tonozulow.w.interia.pl/galeria/max/Clipboard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8280920" cy="54726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tonozulow.w.interia.pl/galeria/max/p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043158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tonozulow.w.interia.pl/galeria/max/Clipboard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7272808" cy="545460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332656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Arial Black" pitchFamily="34" charset="0"/>
              </a:rPr>
              <a:t>Na terenie ośrodka od 1995 r. funkcjonuje Warsztat Terapii Zajęciowej.</a:t>
            </a:r>
            <a:br>
              <a:rPr lang="pl-PL" sz="3200" dirty="0">
                <a:latin typeface="Arial Black" pitchFamily="34" charset="0"/>
              </a:rPr>
            </a:br>
            <a:r>
              <a:rPr lang="pl-PL" sz="3200" dirty="0">
                <a:latin typeface="Arial Black" pitchFamily="34" charset="0"/>
              </a:rPr>
              <a:t>Głównym celem prowadzonych zajęć terapeutycznych jest osiągnięcie </a:t>
            </a:r>
            <a:br>
              <a:rPr lang="pl-PL" sz="3200" dirty="0">
                <a:latin typeface="Arial Black" pitchFamily="34" charset="0"/>
              </a:rPr>
            </a:br>
            <a:r>
              <a:rPr lang="pl-PL" sz="3200" dirty="0">
                <a:latin typeface="Arial Black" pitchFamily="34" charset="0"/>
              </a:rPr>
              <a:t>przez uczestników jak największej samodzielności i zaradności społecznej. </a:t>
            </a:r>
            <a:br>
              <a:rPr lang="pl-PL" sz="3200" dirty="0">
                <a:latin typeface="Arial Black" pitchFamily="34" charset="0"/>
              </a:rPr>
            </a:br>
            <a:r>
              <a:rPr lang="pl-PL" sz="3200" dirty="0">
                <a:latin typeface="Arial Black" pitchFamily="34" charset="0"/>
              </a:rPr>
              <a:t>W zajęciach WTZ uczestniczą także mieszkanki DPS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4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705625"/>
            <a:ext cx="7545052" cy="500327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415" y="548680"/>
            <a:ext cx="8469989" cy="56166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005" y="548680"/>
            <a:ext cx="8578579" cy="568863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764704"/>
            <a:ext cx="7416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 smtClean="0">
                <a:latin typeface="Arial Black" pitchFamily="34" charset="0"/>
              </a:rPr>
              <a:t>Dom Pomocy Społecznej w </a:t>
            </a:r>
            <a:r>
              <a:rPr lang="pl-PL" sz="2800" b="1" i="1" dirty="0" err="1" smtClean="0">
                <a:latin typeface="Arial Black" pitchFamily="34" charset="0"/>
              </a:rPr>
              <a:t>Żułowie</a:t>
            </a:r>
            <a:r>
              <a:rPr lang="pl-PL" sz="2800" b="1" i="1" dirty="0" smtClean="0">
                <a:latin typeface="Arial Black" pitchFamily="34" charset="0"/>
              </a:rPr>
              <a:t> pn. „Zakład Opiekuńczo-Rehabilitacyjny dla Niewidomych Kobiet”, położony jest na terenie malowniczej </a:t>
            </a:r>
          </a:p>
          <a:p>
            <a:r>
              <a:rPr lang="pl-PL" sz="2800" b="1" i="1" dirty="0" smtClean="0">
                <a:latin typeface="Arial Black" pitchFamily="34" charset="0"/>
              </a:rPr>
              <a:t>gminy Kraśniczyn </a:t>
            </a:r>
            <a:br>
              <a:rPr lang="pl-PL" sz="2800" b="1" i="1" dirty="0" smtClean="0">
                <a:latin typeface="Arial Black" pitchFamily="34" charset="0"/>
              </a:rPr>
            </a:br>
            <a:r>
              <a:rPr lang="pl-PL" sz="2800" b="1" i="1" dirty="0" smtClean="0">
                <a:latin typeface="Arial Black" pitchFamily="34" charset="0"/>
              </a:rPr>
              <a:t>powiatu </a:t>
            </a:r>
          </a:p>
          <a:p>
            <a:r>
              <a:rPr lang="pl-PL" sz="2800" b="1" i="1" dirty="0" smtClean="0">
                <a:latin typeface="Arial Black" pitchFamily="34" charset="0"/>
              </a:rPr>
              <a:t>Krasnostawskiego</a:t>
            </a:r>
          </a:p>
          <a:p>
            <a:r>
              <a:rPr lang="pl-PL" sz="2800" b="1" i="1" dirty="0" smtClean="0">
                <a:latin typeface="Arial Black" pitchFamily="34" charset="0"/>
              </a:rPr>
              <a:t> (22 </a:t>
            </a:r>
            <a:r>
              <a:rPr lang="pl-PL" sz="2800" b="1" i="1" dirty="0" err="1" smtClean="0">
                <a:latin typeface="Arial Black" pitchFamily="34" charset="0"/>
              </a:rPr>
              <a:t>km</a:t>
            </a:r>
            <a:r>
              <a:rPr lang="pl-PL" sz="2800" b="1" i="1" dirty="0" smtClean="0">
                <a:latin typeface="Arial Black" pitchFamily="34" charset="0"/>
              </a:rPr>
              <a:t>. od </a:t>
            </a:r>
          </a:p>
          <a:p>
            <a:r>
              <a:rPr lang="pl-PL" sz="2800" b="1" i="1" dirty="0" smtClean="0">
                <a:latin typeface="Arial Black" pitchFamily="34" charset="0"/>
              </a:rPr>
              <a:t>Krasnegostawu), </a:t>
            </a:r>
            <a:br>
              <a:rPr lang="pl-PL" sz="2800" b="1" i="1" dirty="0" smtClean="0">
                <a:latin typeface="Arial Black" pitchFamily="34" charset="0"/>
              </a:rPr>
            </a:br>
            <a:r>
              <a:rPr lang="pl-PL" sz="2800" b="1" i="1" dirty="0" smtClean="0">
                <a:latin typeface="Arial Black" pitchFamily="34" charset="0"/>
              </a:rPr>
              <a:t>w województwie</a:t>
            </a:r>
          </a:p>
          <a:p>
            <a:r>
              <a:rPr lang="pl-PL" sz="2800" b="1" i="1" dirty="0" smtClean="0">
                <a:latin typeface="Arial Black" pitchFamily="34" charset="0"/>
              </a:rPr>
              <a:t> lubelskim,</a:t>
            </a:r>
          </a:p>
          <a:p>
            <a:r>
              <a:rPr lang="pl-PL" sz="2800" b="1" i="1" dirty="0" smtClean="0">
                <a:latin typeface="Arial Black" pitchFamily="34" charset="0"/>
              </a:rPr>
              <a:t> na trasie Chełm – Zamość.</a:t>
            </a:r>
            <a:endParaRPr lang="pl-PL" sz="2800" dirty="0">
              <a:latin typeface="Arial Black" pitchFamily="34" charset="0"/>
            </a:endParaRPr>
          </a:p>
        </p:txBody>
      </p:sp>
      <p:pic>
        <p:nvPicPr>
          <p:cNvPr id="70658" name="Picture 2" descr="Pols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08920"/>
            <a:ext cx="3456384" cy="317682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6672"/>
            <a:ext cx="8469989" cy="56166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595" y="692696"/>
            <a:ext cx="8252810" cy="54726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416" y="548679"/>
            <a:ext cx="8520048" cy="564981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372" y="476672"/>
            <a:ext cx="8484622" cy="562632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005" y="620688"/>
            <a:ext cx="8469990" cy="56166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7005" y="620688"/>
            <a:ext cx="8469990" cy="56166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6672"/>
            <a:ext cx="8469989" cy="56166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8680"/>
            <a:ext cx="8469989" cy="561662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5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416" y="548680"/>
            <a:ext cx="8687168" cy="576064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764704"/>
            <a:ext cx="86044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Arial Black" pitchFamily="34" charset="0"/>
              </a:rPr>
              <a:t>Mikołaj </a:t>
            </a:r>
            <a:r>
              <a:rPr lang="pl-PL" sz="4000" smtClean="0">
                <a:latin typeface="Arial Black" pitchFamily="34" charset="0"/>
              </a:rPr>
              <a:t>został zaproszony ze </a:t>
            </a:r>
            <a:r>
              <a:rPr lang="pl-PL" sz="4000" dirty="0" smtClean="0">
                <a:latin typeface="Arial Black" pitchFamily="34" charset="0"/>
              </a:rPr>
              <a:t>swoją świtą  do </a:t>
            </a:r>
            <a:r>
              <a:rPr lang="pl-PL" sz="4000" dirty="0" err="1" smtClean="0">
                <a:latin typeface="Arial Black" pitchFamily="34" charset="0"/>
              </a:rPr>
              <a:t>Żułowa</a:t>
            </a:r>
            <a:r>
              <a:rPr lang="pl-PL" sz="4000" dirty="0" smtClean="0">
                <a:latin typeface="Arial Black" pitchFamily="34" charset="0"/>
              </a:rPr>
              <a:t> w czerwcu – na ucztę </a:t>
            </a:r>
            <a:r>
              <a:rPr lang="pl-PL" sz="4000" dirty="0" err="1" smtClean="0">
                <a:latin typeface="Arial Black" pitchFamily="34" charset="0"/>
              </a:rPr>
              <a:t>truskawkową</a:t>
            </a:r>
            <a:r>
              <a:rPr lang="pl-PL" sz="4000" dirty="0" err="1" smtClean="0">
                <a:latin typeface="Arial Black" pitchFamily="34" charset="0"/>
                <a:sym typeface="Wingdings" pitchFamily="2" charset="2"/>
              </a:rPr>
              <a:t></a:t>
            </a:r>
            <a:endParaRPr lang="pl-PL" sz="4000" dirty="0" smtClean="0">
              <a:latin typeface="Arial Black" pitchFamily="34" charset="0"/>
              <a:sym typeface="Wingdings" pitchFamily="2" charset="2"/>
            </a:endParaRPr>
          </a:p>
          <a:p>
            <a:endParaRPr lang="pl-PL" sz="4000" dirty="0" smtClean="0">
              <a:latin typeface="Arial Black" pitchFamily="34" charset="0"/>
              <a:sym typeface="Wingdings" pitchFamily="2" charset="2"/>
            </a:endParaRPr>
          </a:p>
          <a:p>
            <a:r>
              <a:rPr lang="pl-PL" sz="4000" dirty="0" smtClean="0">
                <a:latin typeface="Arial Black" pitchFamily="34" charset="0"/>
                <a:sym typeface="Wingdings" pitchFamily="2" charset="2"/>
              </a:rPr>
              <a:t>Kto wie… </a:t>
            </a:r>
          </a:p>
          <a:p>
            <a:r>
              <a:rPr lang="pl-PL" sz="4000" dirty="0" smtClean="0">
                <a:latin typeface="Arial Black" pitchFamily="34" charset="0"/>
                <a:sym typeface="Wingdings" pitchFamily="2" charset="2"/>
              </a:rPr>
              <a:t>może się </a:t>
            </a:r>
          </a:p>
          <a:p>
            <a:r>
              <a:rPr lang="pl-PL" sz="4000" dirty="0" smtClean="0">
                <a:latin typeface="Arial Black" pitchFamily="34" charset="0"/>
                <a:sym typeface="Wingdings" pitchFamily="2" charset="2"/>
              </a:rPr>
              <a:t>skusi???!!</a:t>
            </a:r>
          </a:p>
          <a:p>
            <a:endParaRPr lang="pl-PL" sz="4000" dirty="0">
              <a:latin typeface="Arial Black" pitchFamily="34" charset="0"/>
              <a:sym typeface="Wingdings" pitchFamily="2" charset="2"/>
            </a:endParaRPr>
          </a:p>
          <a:p>
            <a:endParaRPr lang="pl-PL" sz="4000" dirty="0" smtClean="0">
              <a:latin typeface="Arial Black" pitchFamily="34" charset="0"/>
              <a:sym typeface="Wingdings" pitchFamily="2" charset="2"/>
            </a:endParaRPr>
          </a:p>
        </p:txBody>
      </p:sp>
      <p:pic>
        <p:nvPicPr>
          <p:cNvPr id="74754" name="Picture 2" descr="http://jutw-jarocin.pl/amazonki/images/stories/galerie/truskawki/truskawk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01008"/>
            <a:ext cx="4572000" cy="29718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0" y="465458"/>
            <a:ext cx="8820472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Dom jest placówką Towarzystwa Opieki </a:t>
            </a:r>
            <a:r>
              <a:rPr kumimoji="0" lang="pl-PL" sz="24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nad </a:t>
            </a: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Ociemniałymi</a:t>
            </a:r>
            <a:r>
              <a:rPr kumimoji="0" lang="pl-PL" sz="24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w Laskach,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które zostało założone w 1911 r.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przez ociemniałą Różę Czacką,</a:t>
            </a:r>
            <a:r>
              <a:rPr kumimoji="0" lang="pl-PL" sz="24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późniejszą Matkę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Elżbietę.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sz="2400" b="1" i="1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pl-PL" sz="2400" b="1" i="1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itchFamily="34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 W 1918 r. założycielka</a:t>
            </a:r>
            <a:r>
              <a:rPr kumimoji="0" lang="pl-PL" sz="24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Towarzystwa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powołała Zgromadzenie Sióstr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Franciszkanek Służebnic Krzyża,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które po dzień dzisiejszy służy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osobom niewidomym na każdym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2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etapie ich życia.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sz="2000" b="1" i="1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itchFamily="34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4515" name="Picture 3" descr="logoty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124744"/>
            <a:ext cx="2470218" cy="2071539"/>
          </a:xfrm>
          <a:prstGeom prst="rect">
            <a:avLst/>
          </a:prstGeom>
          <a:noFill/>
        </p:spPr>
      </p:pic>
      <p:pic>
        <p:nvPicPr>
          <p:cNvPr id="4" name="Obraz 3" descr="godło FS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933056"/>
            <a:ext cx="2123728" cy="199099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620688"/>
            <a:ext cx="82809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pl-PL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Ośrodek w </a:t>
            </a:r>
            <a:r>
              <a:rPr kumimoji="0" lang="pl-PL" sz="2800" b="1" i="1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Żułowie</a:t>
            </a:r>
            <a:r>
              <a:rPr kumimoji="0" lang="pl-PL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prowadzony jest od 1939 r.</a:t>
            </a:r>
            <a:r>
              <a:rPr kumimoji="0" lang="pl-PL" sz="28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pl-PL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przez Siostry Franciszkanki           i Współpracowników Świeckich. 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sz="2800" b="1" i="1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sz="2800" b="1" i="1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pl-PL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Tak długi okres działalności jak również zatrudnianie wykwalifikowanych </a:t>
            </a:r>
            <a:r>
              <a:rPr kumimoji="0" lang="pl-PL" sz="28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pl-PL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pracowników zespołu terapeutyczno-opiekuńczego, sprawiają,</a:t>
            </a:r>
            <a:r>
              <a:rPr kumimoji="0" lang="pl-PL" sz="28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pl-PL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że Dom jako jedyny w Polsce posiada specjalizację      i ogromne doświadczenie</a:t>
            </a:r>
            <a:r>
              <a:rPr kumimoji="0" lang="pl-PL" sz="2800" b="1" i="1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pl-PL" sz="28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w niesieniu pomocy kobietom z dysfunkcją narządów wzroku.</a:t>
            </a:r>
            <a:endParaRPr kumimoji="0" lang="pl-PL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tonozulow.w.interia.pl/galeria/max/Clipboard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63026"/>
            <a:ext cx="3903588" cy="2927691"/>
          </a:xfrm>
          <a:prstGeom prst="rect">
            <a:avLst/>
          </a:prstGeom>
          <a:noFill/>
        </p:spPr>
      </p:pic>
      <p:pic>
        <p:nvPicPr>
          <p:cNvPr id="14338" name="Picture 2" descr="http://tonozulow.w.interia.pl/galeria/max/Clipboard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4176464" cy="3132348"/>
          </a:xfrm>
          <a:prstGeom prst="rect">
            <a:avLst/>
          </a:prstGeom>
          <a:noFill/>
        </p:spPr>
      </p:pic>
      <p:pic>
        <p:nvPicPr>
          <p:cNvPr id="14344" name="Picture 8" descr="http://tonozulow.w.interia.pl/galeria/max/Clipboard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32656"/>
            <a:ext cx="3937943" cy="3096344"/>
          </a:xfrm>
          <a:prstGeom prst="rect">
            <a:avLst/>
          </a:prstGeom>
          <a:noFill/>
        </p:spPr>
      </p:pic>
      <p:pic>
        <p:nvPicPr>
          <p:cNvPr id="14348" name="Picture 12" descr="http://tonozulow.w.interia.pl/galeria/max/Clipboard0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73016"/>
            <a:ext cx="4176464" cy="298169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onozulow.w.interia.pl/galeria/max/Clipboard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74694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tonozulow.w.interia.pl/galeria/max/Clipboard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3956" y="260648"/>
            <a:ext cx="4032448" cy="3024336"/>
          </a:xfrm>
          <a:prstGeom prst="rect">
            <a:avLst/>
          </a:prstGeom>
          <a:noFill/>
        </p:spPr>
      </p:pic>
      <p:pic>
        <p:nvPicPr>
          <p:cNvPr id="46084" name="Picture 4" descr="http://tonozulow.w.interia.pl/galeria/max/Clipboard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3616696" cy="4824536"/>
          </a:xfrm>
          <a:prstGeom prst="rect">
            <a:avLst/>
          </a:prstGeom>
          <a:noFill/>
        </p:spPr>
      </p:pic>
      <p:pic>
        <p:nvPicPr>
          <p:cNvPr id="5" name="Picture 10" descr="http://tonozulow.w.interia.pl/galeria/max/Clipboard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601086"/>
            <a:ext cx="4104455" cy="285224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tonozulow.w.interia.pl/galeria/max/Clipboard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7246"/>
            <a:ext cx="3528392" cy="2399666"/>
          </a:xfrm>
          <a:prstGeom prst="rect">
            <a:avLst/>
          </a:prstGeom>
          <a:noFill/>
        </p:spPr>
      </p:pic>
      <p:pic>
        <p:nvPicPr>
          <p:cNvPr id="48132" name="Picture 4" descr="http://tonozulow.w.interia.pl/galeria/max/Clipboard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3600400" cy="2385265"/>
          </a:xfrm>
          <a:prstGeom prst="rect">
            <a:avLst/>
          </a:prstGeom>
          <a:noFill/>
        </p:spPr>
      </p:pic>
      <p:pic>
        <p:nvPicPr>
          <p:cNvPr id="48134" name="Picture 6" descr="http://tonozulow.w.interia.pl/galeria/max/Clipboard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3686205" cy="2442111"/>
          </a:xfrm>
          <a:prstGeom prst="rect">
            <a:avLst/>
          </a:prstGeom>
          <a:noFill/>
        </p:spPr>
      </p:pic>
      <p:pic>
        <p:nvPicPr>
          <p:cNvPr id="48136" name="Picture 8" descr="http://tonozulow.w.interia.pl/galeria/max/Clipboard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284984"/>
            <a:ext cx="3923927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tonozulow.w.interia.pl/galeria/max/Clipboard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476672"/>
            <a:ext cx="8664773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73</TotalTime>
  <Words>191</Words>
  <Application>Microsoft Office PowerPoint</Application>
  <PresentationFormat>Pokaz na ekranie (4:3)</PresentationFormat>
  <Paragraphs>62</Paragraphs>
  <Slides>29</Slides>
  <Notes>29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Kapitał</vt:lpstr>
      <vt:lpstr>Mikołajki w Żułowie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Mikołajki w Żułowie</dc:title>
  <dc:creator>Ewelina</dc:creator>
  <cp:lastModifiedBy>Ewelina</cp:lastModifiedBy>
  <cp:revision>11</cp:revision>
  <dcterms:created xsi:type="dcterms:W3CDTF">2012-01-06T10:27:16Z</dcterms:created>
  <dcterms:modified xsi:type="dcterms:W3CDTF">2012-01-06T11:41:34Z</dcterms:modified>
</cp:coreProperties>
</file>