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3BBD-CFAB-4E1D-8BD1-52FA8C85D711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AFFF8-ECA1-4949-B172-D41112D72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67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 00 – 10: 15 	UROCZYSTE OTWARCIE KONKURSU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 15 – 11: 15 	TEST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 15 – 11:30		PRZERWA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11:30 – 12:15		WYKŁAD: </a:t>
            </a:r>
            <a:r>
              <a:rPr lang="pl-PL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OBRZĘDOWOŚĆ ŚWIĄT DOROCZNYCH W TRADYCJI PRAWOSŁAWNEJ</a:t>
            </a:r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-  DR MIROSŁAWA KAWECKA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12:15 – 13:00 		PREZENTACJA  - RELACJA STUDENTKI V ROKU IFS -KAROLINY WOJDY Z WYPRAWY NAD BAJKAŁ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13:00  - 14:00	WIZYTA W MUZEUM UNIWERSYTECKIM HISTORII KUL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 00 	UROCZYSTE OGŁOSZENIE WYNIKÓW  KONKURSU WIEDZY O ROSJI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ORAZ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KONKURSU DLA SZKÓŁ PONADGIMNAZJALNYCH NA NAJLEPSZĄ PREZENTACJĘ MULTIMEDIALNĄ JAK WYGLĄDA UKRAINA – PROPOZYCJA WYCIECZKI pt. „NAD BRZEGAMI UKRAIŃSKICH RZEK (OSOBLIWOŚCI PRZYRODNICZE, ZABYTKI, MIASTA I MIASTECZKA)”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WRĘCZENIE NAGRÓD LAUREATOM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POKAZ ZWYCIĘSKICH PREZENTACJI MULTIMEDIALNYCH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AFFF8-ECA1-4949-B172-D41112D7246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98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28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23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628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92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2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945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98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21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95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5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D4E5-02C8-4AC2-A8CD-CC05947A81C3}" type="datetimeFigureOut">
              <a:rPr lang="pl-PL" smtClean="0"/>
              <a:t>2014-03-23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C47D9-5B6F-4364-AC6A-567F265FC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976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latin typeface="Arial Black" panose="020B0A04020102020204" pitchFamily="34" charset="0"/>
              </a:rPr>
              <a:t/>
            </a:r>
            <a:br>
              <a:rPr lang="pl-PL" sz="2400" dirty="0" smtClean="0">
                <a:latin typeface="Arial Black" panose="020B0A04020102020204" pitchFamily="34" charset="0"/>
              </a:rPr>
            </a:br>
            <a: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III Konkurs Wiedzy o Rosji</a:t>
            </a:r>
            <a:b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(Język – Kultura – Historia – Realia)</a:t>
            </a:r>
            <a:b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pl-PL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pl-PL" sz="2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25 marca 2014</a:t>
            </a:r>
            <a:r>
              <a:rPr lang="pl-PL" sz="2400" dirty="0" smtClean="0">
                <a:latin typeface="Arial Black" panose="020B0A04020102020204" pitchFamily="34" charset="0"/>
              </a:rPr>
              <a:t/>
            </a:r>
            <a:br>
              <a:rPr lang="pl-PL" sz="2400" dirty="0" smtClean="0">
                <a:latin typeface="Arial Black" panose="020B0A04020102020204" pitchFamily="34" charset="0"/>
              </a:rPr>
            </a:br>
            <a:endParaRPr lang="pl-PL" sz="2400" dirty="0">
              <a:latin typeface="Arial Black" panose="020B0A040201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pl-PL" sz="1600" i="1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l"/>
            <a:r>
              <a:rPr lang="pl-PL" sz="1600" i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Konkurs odbywa się pod patronatem honorowym</a:t>
            </a:r>
          </a:p>
          <a:p>
            <a:pPr algn="l"/>
            <a:r>
              <a:rPr lang="pl-PL" sz="1600" i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Dziekana Wydziału Nauk Humanistycznych </a:t>
            </a:r>
          </a:p>
          <a:p>
            <a:pPr algn="l"/>
            <a:r>
              <a:rPr lang="pl-PL" sz="1600" i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Katolickiego Uniwersytetu Lubelskiego Jana Pawła II </a:t>
            </a:r>
          </a:p>
          <a:p>
            <a:pPr algn="l"/>
            <a:r>
              <a:rPr lang="pl-PL" sz="1600" i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oraz Centrum Języka i Kultury Rosyjskiej UMCS</a:t>
            </a:r>
          </a:p>
          <a:p>
            <a:endParaRPr lang="pl-PL" dirty="0"/>
          </a:p>
        </p:txBody>
      </p:sp>
      <p:pic>
        <p:nvPicPr>
          <p:cNvPr id="1026" name="Picture 2" descr="C:\Users\Gosia\AppData\Local\Temp\Logo_4_tif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248" y="457200"/>
            <a:ext cx="676656" cy="81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89040"/>
            <a:ext cx="2052000" cy="2736000"/>
          </a:xfrm>
          <a:prstGeom prst="rect">
            <a:avLst/>
          </a:prstGeom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29" name="Obraz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9617"/>
            <a:ext cx="1304925" cy="10763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99821" y="479394"/>
            <a:ext cx="5144358" cy="210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KATOLICKI UNIWERSYTET LUBELSKI JANA PAW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Ł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A II</a:t>
            </a:r>
            <a:endParaRPr kumimoji="0" lang="pl-PL" alt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INSTYTUT FILOLOGII S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Ł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OWIA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Ń</a:t>
            </a:r>
            <a:r>
              <a:rPr kumimoji="0" lang="pl-PL" alt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SKIEJ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1300" b="1" dirty="0">
              <a:latin typeface="Algerian" pitchFamily="82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1300" b="1" dirty="0">
              <a:latin typeface="Algerian" pitchFamily="82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1300" b="1" dirty="0">
              <a:latin typeface="Algerian" pitchFamily="82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248" y="1541912"/>
            <a:ext cx="792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612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547664" y="692696"/>
            <a:ext cx="6624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b="1" i="1" dirty="0"/>
              <a:t>PROGRAM</a:t>
            </a:r>
          </a:p>
          <a:p>
            <a:r>
              <a:rPr lang="pl-PL" sz="1400" i="1" dirty="0"/>
              <a:t> </a:t>
            </a:r>
          </a:p>
          <a:p>
            <a:r>
              <a:rPr lang="pl-PL" sz="1400" b="1" i="1" dirty="0"/>
              <a:t>10: 00 – 10: 15 	UROCZYSTE OTWARCIE KONKURSU</a:t>
            </a:r>
          </a:p>
          <a:p>
            <a:r>
              <a:rPr lang="pl-PL" sz="1400" b="1" i="1" dirty="0"/>
              <a:t>10: 15 – 11: 15 	TEST</a:t>
            </a:r>
          </a:p>
          <a:p>
            <a:r>
              <a:rPr lang="pl-PL" sz="1400" b="1" i="1" dirty="0"/>
              <a:t>11: 15 – 11: 30 	PRZERWA</a:t>
            </a:r>
          </a:p>
          <a:p>
            <a:r>
              <a:rPr lang="pl-PL" sz="1400" b="1" i="1" dirty="0"/>
              <a:t>11: 30 – 12: 15 	WYKŁAD: OBRZĘDOWOŚĆ ŚWIĄT DOROCZNYCH </a:t>
            </a:r>
            <a:r>
              <a:rPr lang="pl-PL" sz="1400" b="1" i="1" dirty="0" smtClean="0"/>
              <a:t>				W </a:t>
            </a:r>
            <a:r>
              <a:rPr lang="pl-PL" sz="1400" b="1" i="1" dirty="0"/>
              <a:t>TRADYCJI PRAWOSŁAWNEJ - DR MIROSŁAWA  </a:t>
            </a:r>
            <a:r>
              <a:rPr lang="pl-PL" sz="1400" b="1" i="1" dirty="0" smtClean="0"/>
              <a:t>KAWECKA</a:t>
            </a:r>
            <a:endParaRPr lang="pl-PL" sz="1400" b="1" i="1" dirty="0"/>
          </a:p>
          <a:p>
            <a:r>
              <a:rPr lang="pl-PL" sz="1400" b="1" i="1" dirty="0"/>
              <a:t>12: 15 – 13: 00 	PREZENTACJA - RELACJA STUDENTKI V ROKU IFS - </a:t>
            </a:r>
            <a:r>
              <a:rPr lang="pl-PL" sz="1400" b="1" i="1" dirty="0" smtClean="0"/>
              <a:t>				KAROLINY </a:t>
            </a:r>
            <a:r>
              <a:rPr lang="pl-PL" sz="1400" b="1" i="1" dirty="0"/>
              <a:t>WOJDY Z WYPRAWY NAD BAJKAŁ</a:t>
            </a:r>
          </a:p>
          <a:p>
            <a:r>
              <a:rPr lang="pl-PL" sz="1400" b="1" i="1" dirty="0"/>
              <a:t>13: 00 - 14: 00 	WIZYTA W MUZEUM UNIWERSYTECKIM HISTORII KUL</a:t>
            </a:r>
          </a:p>
          <a:p>
            <a:r>
              <a:rPr lang="pl-PL" sz="1400" b="1" i="1" dirty="0"/>
              <a:t>14: 00 	</a:t>
            </a:r>
            <a:r>
              <a:rPr lang="pl-PL" sz="1400" i="1" dirty="0"/>
              <a:t>	</a:t>
            </a:r>
            <a:r>
              <a:rPr lang="pl-PL" sz="1400" b="1" i="1" dirty="0" smtClean="0"/>
              <a:t>UROCZYSTE </a:t>
            </a:r>
            <a:r>
              <a:rPr lang="pl-PL" sz="1400" b="1" i="1" dirty="0"/>
              <a:t>OGŁOSZENIE </a:t>
            </a:r>
            <a:r>
              <a:rPr lang="pl-PL" sz="1400" b="1" i="1" dirty="0" smtClean="0"/>
              <a:t>WYNIKÓW KONKURSU 	</a:t>
            </a:r>
          </a:p>
          <a:p>
            <a:r>
              <a:rPr lang="pl-PL" sz="1400" b="1" i="1" dirty="0"/>
              <a:t>	</a:t>
            </a:r>
            <a:r>
              <a:rPr lang="pl-PL" sz="1400" b="1" i="1" dirty="0" smtClean="0"/>
              <a:t>	WIEDZY </a:t>
            </a:r>
            <a:r>
              <a:rPr lang="pl-PL" sz="1400" b="1" i="1" dirty="0"/>
              <a:t>O ROSJI</a:t>
            </a:r>
          </a:p>
          <a:p>
            <a:r>
              <a:rPr lang="pl-PL" sz="1400" i="1" dirty="0" smtClean="0"/>
              <a:t>		ORAZ     </a:t>
            </a:r>
            <a:endParaRPr lang="pl-PL" sz="1400" i="1" dirty="0"/>
          </a:p>
          <a:p>
            <a:r>
              <a:rPr lang="pl-PL" sz="1400" b="1" i="1" dirty="0" smtClean="0"/>
              <a:t>		KONKURSU </a:t>
            </a:r>
            <a:r>
              <a:rPr lang="pl-PL" sz="1400" b="1" i="1" dirty="0"/>
              <a:t>DLA SZKÓŁ PONADGIMNAZJALNYCH </a:t>
            </a:r>
            <a:r>
              <a:rPr lang="pl-PL" sz="1400" b="1" i="1" dirty="0" smtClean="0"/>
              <a:t>	NA 			NAJLEPSZĄ </a:t>
            </a:r>
            <a:r>
              <a:rPr lang="pl-PL" sz="1400" b="1" i="1" dirty="0"/>
              <a:t>PREZENTACJĘ MULTIMEDIALNĄ </a:t>
            </a:r>
            <a:r>
              <a:rPr lang="pl-PL" sz="1400" b="1" i="1" dirty="0" smtClean="0"/>
              <a:t>				JAK </a:t>
            </a:r>
            <a:r>
              <a:rPr lang="pl-PL" sz="1400" b="1" i="1" dirty="0"/>
              <a:t>WYGLĄDA UKRAINA – PROPOZYCJA </a:t>
            </a:r>
            <a:r>
              <a:rPr lang="pl-PL" sz="1400" b="1" i="1" dirty="0" smtClean="0"/>
              <a:t>WYCIECZKI</a:t>
            </a:r>
          </a:p>
          <a:p>
            <a:r>
              <a:rPr lang="pl-PL" sz="1400" b="1" i="1" dirty="0"/>
              <a:t>	</a:t>
            </a:r>
            <a:r>
              <a:rPr lang="pl-PL" sz="1400" b="1" i="1" dirty="0" smtClean="0"/>
              <a:t>	 </a:t>
            </a:r>
            <a:r>
              <a:rPr lang="pl-PL" sz="1400" b="1" i="1" dirty="0"/>
              <a:t>pt. „NAD BRZEGAMI UKRAIŃSKICH </a:t>
            </a:r>
            <a:r>
              <a:rPr lang="pl-PL" sz="1400" b="1" i="1" dirty="0" smtClean="0"/>
              <a:t>RZEK </a:t>
            </a:r>
            <a:r>
              <a:rPr lang="pl-PL" sz="1400" b="1" i="1" dirty="0"/>
              <a:t>(</a:t>
            </a:r>
            <a:r>
              <a:rPr lang="pl-PL" sz="1400" b="1" i="1" dirty="0" smtClean="0"/>
              <a:t>OSOBLIWOŚCI 			PRZYRODNICZE</a:t>
            </a:r>
            <a:r>
              <a:rPr lang="pl-PL" sz="1400" b="1" i="1" dirty="0"/>
              <a:t>, ZABYTKI, </a:t>
            </a:r>
            <a:r>
              <a:rPr lang="pl-PL" sz="1400" b="1" i="1" dirty="0" smtClean="0"/>
              <a:t>MIASTA </a:t>
            </a:r>
            <a:r>
              <a:rPr lang="pl-PL" sz="1400" b="1" i="1" dirty="0"/>
              <a:t>I MIASTECZKA)”</a:t>
            </a:r>
            <a:endParaRPr lang="pl-PL" sz="1400" i="1" dirty="0"/>
          </a:p>
          <a:p>
            <a:r>
              <a:rPr lang="pl-PL" sz="1400" i="1" dirty="0" smtClean="0"/>
              <a:t>		</a:t>
            </a:r>
            <a:r>
              <a:rPr lang="pl-PL" sz="1400" b="1" i="1" dirty="0" smtClean="0"/>
              <a:t>WRĘCZENIE </a:t>
            </a:r>
            <a:r>
              <a:rPr lang="pl-PL" sz="1400" b="1" i="1" dirty="0"/>
              <a:t>NAGRÓD LAUREATOM</a:t>
            </a:r>
          </a:p>
          <a:p>
            <a:r>
              <a:rPr lang="pl-PL" sz="1400" b="1" i="1" dirty="0" smtClean="0"/>
              <a:t>		POKAZ </a:t>
            </a:r>
            <a:r>
              <a:rPr lang="pl-PL" sz="1400" b="1" i="1" dirty="0"/>
              <a:t>ZWYCIĘSKICH </a:t>
            </a:r>
            <a:r>
              <a:rPr lang="pl-PL" sz="1400" b="1" i="1" dirty="0" smtClean="0"/>
              <a:t>PREZENTACJI MULTIMEDIALNYCH</a:t>
            </a:r>
            <a:endParaRPr lang="pl-PL" sz="1400" b="1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44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41</TotalTime>
  <Words>41</Words>
  <Application>Microsoft Office PowerPoint</Application>
  <PresentationFormat>Pokaz na ekranie (4:3)</PresentationFormat>
  <Paragraphs>41</Paragraphs>
  <Slides>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 III Konkurs Wiedzy o Rosji  (Język – Kultura – Historia – Realia)  25 marca 2014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Instytut Filologii Słowiańskiej  III Konkurs Wiedzy o Rosji  (Język – Kultura – Historia – Realia)  25 marca 2014</dc:title>
  <dc:creator>Gosia</dc:creator>
  <cp:lastModifiedBy>Gosia</cp:lastModifiedBy>
  <cp:revision>14</cp:revision>
  <dcterms:created xsi:type="dcterms:W3CDTF">2014-03-23T08:10:03Z</dcterms:created>
  <dcterms:modified xsi:type="dcterms:W3CDTF">2014-03-23T11:17:59Z</dcterms:modified>
</cp:coreProperties>
</file>