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8" r:id="rId4"/>
    <p:sldId id="258" r:id="rId5"/>
    <p:sldId id="269" r:id="rId6"/>
    <p:sldId id="259" r:id="rId7"/>
    <p:sldId id="267" r:id="rId8"/>
    <p:sldId id="270" r:id="rId9"/>
    <p:sldId id="277" r:id="rId10"/>
    <p:sldId id="260" r:id="rId11"/>
    <p:sldId id="272" r:id="rId12"/>
    <p:sldId id="286" r:id="rId13"/>
    <p:sldId id="261" r:id="rId14"/>
    <p:sldId id="278" r:id="rId15"/>
    <p:sldId id="279" r:id="rId16"/>
    <p:sldId id="280" r:id="rId17"/>
    <p:sldId id="262" r:id="rId18"/>
    <p:sldId id="263" r:id="rId19"/>
    <p:sldId id="281" r:id="rId20"/>
    <p:sldId id="282" r:id="rId21"/>
    <p:sldId id="283" r:id="rId22"/>
    <p:sldId id="284" r:id="rId23"/>
    <p:sldId id="285" r:id="rId24"/>
    <p:sldId id="271" r:id="rId25"/>
    <p:sldId id="273" r:id="rId26"/>
    <p:sldId id="274" r:id="rId27"/>
    <p:sldId id="275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00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53888-66C5-4CAF-829E-EBC88BD8B5A9}" type="datetimeFigureOut">
              <a:rPr lang="pl-PL" smtClean="0"/>
              <a:pPr/>
              <a:t>2012-05-13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9428A-17E0-48AD-8D9C-5F177C04F82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9428A-17E0-48AD-8D9C-5F177C04F82C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2A4-BA5E-4953-BDD3-1DA840E4E69D}" type="datetimeFigureOut">
              <a:rPr lang="pl-PL" smtClean="0"/>
              <a:pPr/>
              <a:t>2012-05-13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E59-71A3-4A7A-A63B-7F2B59A5CD6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2A4-BA5E-4953-BDD3-1DA840E4E69D}" type="datetimeFigureOut">
              <a:rPr lang="pl-PL" smtClean="0"/>
              <a:pPr/>
              <a:t>2012-05-13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E59-71A3-4A7A-A63B-7F2B59A5CD6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2A4-BA5E-4953-BDD3-1DA840E4E69D}" type="datetimeFigureOut">
              <a:rPr lang="pl-PL" smtClean="0"/>
              <a:pPr/>
              <a:t>2012-05-13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E59-71A3-4A7A-A63B-7F2B59A5CD6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2A4-BA5E-4953-BDD3-1DA840E4E69D}" type="datetimeFigureOut">
              <a:rPr lang="pl-PL" smtClean="0"/>
              <a:pPr/>
              <a:t>2012-05-13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E59-71A3-4A7A-A63B-7F2B59A5CD6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2A4-BA5E-4953-BDD3-1DA840E4E69D}" type="datetimeFigureOut">
              <a:rPr lang="pl-PL" smtClean="0"/>
              <a:pPr/>
              <a:t>2012-05-13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E59-71A3-4A7A-A63B-7F2B59A5CD6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2A4-BA5E-4953-BDD3-1DA840E4E69D}" type="datetimeFigureOut">
              <a:rPr lang="pl-PL" smtClean="0"/>
              <a:pPr/>
              <a:t>2012-05-13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E59-71A3-4A7A-A63B-7F2B59A5CD6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2A4-BA5E-4953-BDD3-1DA840E4E69D}" type="datetimeFigureOut">
              <a:rPr lang="pl-PL" smtClean="0"/>
              <a:pPr/>
              <a:t>2012-05-13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E59-71A3-4A7A-A63B-7F2B59A5CD6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2A4-BA5E-4953-BDD3-1DA840E4E69D}" type="datetimeFigureOut">
              <a:rPr lang="pl-PL" smtClean="0"/>
              <a:pPr/>
              <a:t>2012-05-13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E59-71A3-4A7A-A63B-7F2B59A5CD6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2A4-BA5E-4953-BDD3-1DA840E4E69D}" type="datetimeFigureOut">
              <a:rPr lang="pl-PL" smtClean="0"/>
              <a:pPr/>
              <a:t>2012-05-13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E59-71A3-4A7A-A63B-7F2B59A5CD6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2A4-BA5E-4953-BDD3-1DA840E4E69D}" type="datetimeFigureOut">
              <a:rPr lang="pl-PL" smtClean="0"/>
              <a:pPr/>
              <a:t>2012-05-13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E59-71A3-4A7A-A63B-7F2B59A5CD6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02A4-BA5E-4953-BDD3-1DA840E4E69D}" type="datetimeFigureOut">
              <a:rPr lang="pl-PL" smtClean="0"/>
              <a:pPr/>
              <a:t>2012-05-13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E59-71A3-4A7A-A63B-7F2B59A5CD6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E02A4-BA5E-4953-BDD3-1DA840E4E69D}" type="datetimeFigureOut">
              <a:rPr lang="pl-PL" smtClean="0"/>
              <a:pPr/>
              <a:t>2012-05-13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6FE59-71A3-4A7A-A63B-7F2B59A5CD6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adek\Desktop\prezentacja\poparzeni%20kawa%20trzy%20pilkarska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dek\Desktop\prezentacja\ksm%20piosenka%20kibica.mp3" TargetMode="Externa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612576" y="3284984"/>
            <a:ext cx="6156176" cy="3573016"/>
          </a:xfrm>
          <a:prstGeom prst="rect">
            <a:avLst/>
          </a:prstGeom>
          <a:noFill/>
          <a:ln w="0">
            <a:noFill/>
          </a:ln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pl-PL" sz="6000" b="1" dirty="0" smtClean="0">
                <a:ln w="22225" cmpd="sng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ullpen 3D" pitchFamily="2" charset="-18"/>
              </a:rPr>
              <a:t>EURO 2012</a:t>
            </a:r>
          </a:p>
          <a:p>
            <a:pPr algn="ctr"/>
            <a:r>
              <a:rPr lang="pl-PL" sz="6000" b="1" dirty="0" smtClean="0">
                <a:ln w="254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Bullpen 3D" pitchFamily="2" charset="-18"/>
              </a:rPr>
              <a:t>    POLSKA</a:t>
            </a:r>
            <a:r>
              <a:rPr lang="pl-PL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Bullpen 3D" pitchFamily="2" charset="-18"/>
              </a:rPr>
              <a:t> </a:t>
            </a:r>
            <a:r>
              <a:rPr lang="pl-PL" sz="6000" b="1" dirty="0" smtClean="0">
                <a:ln w="22225" cmpd="sng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ullpen 3D" pitchFamily="2" charset="-18"/>
              </a:rPr>
              <a:t>–</a:t>
            </a:r>
            <a:r>
              <a:rPr lang="pl-PL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Bullpen 3D" pitchFamily="2" charset="-18"/>
              </a:rPr>
              <a:t> </a:t>
            </a:r>
          </a:p>
          <a:p>
            <a:pPr algn="ctr"/>
            <a:r>
              <a:rPr lang="pl-PL" sz="6000" b="1" dirty="0" smtClean="0">
                <a:ln w="25400" cap="sq" cmpd="sng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latin typeface="Bullpen 3D" pitchFamily="2" charset="-18"/>
              </a:rPr>
              <a:t>UKRAINA</a:t>
            </a:r>
            <a:endParaRPr lang="pl-PL" sz="6000" b="1" dirty="0">
              <a:ln w="25400" cap="sq" cmpd="sng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latin typeface="Bullpen 3D" pitchFamily="2" charset="-18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076056" y="645789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Wyk. Agnieszka Badziak</a:t>
            </a:r>
            <a:endParaRPr lang="pl-PL" sz="2400" b="1" dirty="0">
              <a:solidFill>
                <a:schemeClr val="bg1"/>
              </a:solidFill>
            </a:endParaRPr>
          </a:p>
        </p:txBody>
      </p:sp>
      <p:pic>
        <p:nvPicPr>
          <p:cNvPr id="6" name="poparzeni kawa trzy pilkars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24544" y="2276872"/>
            <a:ext cx="5472608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solidFill>
                  <a:srgbClr val="FFFF00"/>
                </a:solidFill>
              </a:rPr>
              <a:t>                                   8 czerwca 2012 turniej rozpocznie mecz otwarcia na  Stadionie Narodowym w                  Warszawie, faza grupowa zakończy  się 19 czerwca, ćwierćfinały zostaną rozegrane od 21 do 24 czerwca, półfinały 27 i 28 czerwca. 1 lipca 2012  odbędzie się finał Mistrzostw na Stadionie  Olimpijskim w Kijowie.</a:t>
            </a:r>
            <a:endParaRPr lang="pl-PL" sz="2800" dirty="0">
              <a:solidFill>
                <a:srgbClr val="FFFF00"/>
              </a:solidFill>
            </a:endParaRPr>
          </a:p>
        </p:txBody>
      </p:sp>
      <p:pic>
        <p:nvPicPr>
          <p:cNvPr id="4" name="Obraz 3" descr="96aa300bbb21e1670bddb6c42252ca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916832"/>
            <a:ext cx="2981295" cy="1734120"/>
          </a:xfrm>
          <a:prstGeom prst="rect">
            <a:avLst/>
          </a:prstGeom>
        </p:spPr>
      </p:pic>
      <p:pic>
        <p:nvPicPr>
          <p:cNvPr id="5" name="Obraz 4" descr="stadion_olimpijski_kijow_iluminacja_64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797152"/>
            <a:ext cx="2820181" cy="1584176"/>
          </a:xfrm>
          <a:prstGeom prst="rect">
            <a:avLst/>
          </a:prstGeom>
        </p:spPr>
      </p:pic>
    </p:spTree>
  </p:cSld>
  <p:clrMapOvr>
    <a:masterClrMapping/>
  </p:clrMapOvr>
  <p:transition spd="med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2708920"/>
            <a:ext cx="3244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MASKOTKI</a:t>
            </a:r>
            <a:endParaRPr lang="pl-P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Obraz 5" descr="1333060392_Nk4-760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908720"/>
            <a:ext cx="3343275" cy="4857750"/>
          </a:xfrm>
          <a:prstGeom prst="rect">
            <a:avLst/>
          </a:prstGeom>
        </p:spPr>
      </p:pic>
      <p:pic>
        <p:nvPicPr>
          <p:cNvPr id="9" name="Obraz 8" descr="Maskotki-EURO-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4650967" cy="309634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652120" y="4869160"/>
            <a:ext cx="2619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PUCHAR</a:t>
            </a:r>
            <a:endParaRPr lang="pl-P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059832" y="1052736"/>
            <a:ext cx="15356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LOGO</a:t>
            </a:r>
            <a:endParaRPr lang="pl-PL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Obraz 4" descr="euro_201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16832"/>
            <a:ext cx="4686300" cy="4559300"/>
          </a:xfrm>
          <a:prstGeom prst="rect">
            <a:avLst/>
          </a:prstGeom>
        </p:spPr>
      </p:pic>
    </p:spTree>
  </p:cSld>
  <p:clrMapOvr>
    <a:masterClrMapping/>
  </p:clrMapOvr>
  <p:transition advTm="7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0"/>
            <a:ext cx="3960440" cy="79208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92D050"/>
                </a:solidFill>
                <a:latin typeface="Comic Sans MS" pitchFamily="66" charset="0"/>
              </a:rPr>
              <a:t>Reprezentacje</a:t>
            </a:r>
            <a:endParaRPr lang="pl-PL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771800" y="980728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Comic Sans MS" pitchFamily="66" charset="0"/>
              </a:rPr>
              <a:t>POLSKA</a:t>
            </a:r>
            <a:endParaRPr lang="pl-PL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7504" y="3068961"/>
            <a:ext cx="468052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Rok założenia: 1919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Przydomek: biało czerwoni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Ranking FIFA: 65</a:t>
            </a:r>
          </a:p>
          <a:p>
            <a:endParaRPr lang="pl-PL" sz="2400" dirty="0" smtClean="0">
              <a:solidFill>
                <a:schemeClr val="bg1"/>
              </a:solidFill>
            </a:endParaRPr>
          </a:p>
          <a:p>
            <a:r>
              <a:rPr lang="pl-PL" sz="2500" dirty="0" smtClean="0">
                <a:solidFill>
                  <a:schemeClr val="bg1"/>
                </a:solidFill>
              </a:rPr>
              <a:t>Polska po raz drugi z rzędu zagra w piłkarskich mistrzostwach Europy. Tym razem jednak nie musiała grać  w eliminacjach, bo wraz z Ukrainą organizuje przyszłoroczny turniej.</a:t>
            </a:r>
          </a:p>
          <a:p>
            <a:endParaRPr lang="pl-PL" sz="2000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8" name="Obraz 7" descr="stroje p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564904"/>
            <a:ext cx="3638550" cy="3171825"/>
          </a:xfrm>
          <a:prstGeom prst="rect">
            <a:avLst/>
          </a:prstGeom>
        </p:spPr>
      </p:pic>
    </p:spTree>
  </p:cSld>
  <p:clrMapOvr>
    <a:masterClrMapping/>
  </p:clrMapOvr>
  <p:transition spd="med" advTm="16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068960"/>
            <a:ext cx="3682752" cy="30572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Ważniejsze sukcesy: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- 3 miejsce MŚ-1974,       MŚ-1982, </a:t>
            </a:r>
          </a:p>
          <a:p>
            <a:pPr marL="514350" indent="-514350">
              <a:buNone/>
            </a:pPr>
            <a:r>
              <a:rPr lang="pl-PL" dirty="0" smtClean="0">
                <a:solidFill>
                  <a:schemeClr val="bg1"/>
                </a:solidFill>
              </a:rPr>
              <a:t>- 1 miejsce IO-1972,</a:t>
            </a:r>
          </a:p>
          <a:p>
            <a:pPr marL="514350" indent="-514350">
              <a:buNone/>
            </a:pPr>
            <a:r>
              <a:rPr lang="pl-PL" dirty="0" smtClean="0">
                <a:solidFill>
                  <a:schemeClr val="bg1"/>
                </a:solidFill>
              </a:rPr>
              <a:t>- 2 miejsce IO-1976 i IO-1992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reprezentacja-Pol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276872"/>
            <a:ext cx="4788024" cy="3189165"/>
          </a:xfrm>
          <a:prstGeom prst="rect">
            <a:avLst/>
          </a:prstGeom>
        </p:spPr>
      </p:pic>
    </p:spTree>
  </p:cSld>
  <p:clrMapOvr>
    <a:masterClrMapping/>
  </p:clrMapOvr>
  <p:transition spd="med" advTm="1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764704"/>
            <a:ext cx="2530624" cy="562074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latin typeface="Comic Sans MS" pitchFamily="66" charset="0"/>
              </a:rPr>
              <a:t>UKRAINA</a:t>
            </a:r>
            <a:endParaRPr lang="pl-PL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51520" y="2996952"/>
            <a:ext cx="46085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800" dirty="0" smtClean="0">
                <a:solidFill>
                  <a:schemeClr val="bg1"/>
                </a:solidFill>
              </a:rPr>
              <a:t>Rok </a:t>
            </a:r>
            <a:r>
              <a:rPr lang="pl-PL" sz="2400" dirty="0" smtClean="0">
                <a:solidFill>
                  <a:schemeClr val="bg1"/>
                </a:solidFill>
              </a:rPr>
              <a:t>założenia: 1991</a:t>
            </a:r>
          </a:p>
          <a:p>
            <a:pPr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Przydomek: żółto niebiescy</a:t>
            </a:r>
          </a:p>
          <a:p>
            <a:pPr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Ranking FIFA: 50</a:t>
            </a:r>
          </a:p>
          <a:p>
            <a:pPr>
              <a:buNone/>
            </a:pPr>
            <a:endParaRPr lang="pl-PL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sz="2600" dirty="0" smtClean="0">
                <a:solidFill>
                  <a:schemeClr val="bg1"/>
                </a:solidFill>
              </a:rPr>
              <a:t>Piłkarska reprezentacja Ukrainy dzięki organizowaniu z Polską przyszłorocznych mistrzostw Europy zadebiutuje w imprezie tej rangi.</a:t>
            </a:r>
          </a:p>
          <a:p>
            <a:endParaRPr lang="pl-PL" dirty="0"/>
          </a:p>
        </p:txBody>
      </p:sp>
      <p:pic>
        <p:nvPicPr>
          <p:cNvPr id="6" name="Obraz 5" descr="stroje  uk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564904"/>
            <a:ext cx="3667637" cy="3115110"/>
          </a:xfrm>
          <a:prstGeom prst="rect">
            <a:avLst/>
          </a:prstGeom>
        </p:spPr>
      </p:pic>
    </p:spTree>
  </p:cSld>
  <p:clrMapOvr>
    <a:masterClrMapping/>
  </p:clrMapOvr>
  <p:transition spd="med" advTm="1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212976"/>
            <a:ext cx="3754760" cy="2913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000" b="1" dirty="0" smtClean="0">
                <a:solidFill>
                  <a:schemeClr val="bg1"/>
                </a:solidFill>
              </a:rPr>
              <a:t>Ważniejsze sukcesy:</a:t>
            </a:r>
          </a:p>
          <a:p>
            <a:pPr>
              <a:buNone/>
            </a:pPr>
            <a:r>
              <a:rPr lang="pl-PL" sz="3000" dirty="0" smtClean="0">
                <a:solidFill>
                  <a:schemeClr val="bg1"/>
                </a:solidFill>
              </a:rPr>
              <a:t> - ćwierćfinał MŚ-2006</a:t>
            </a:r>
            <a:endParaRPr lang="pl-PL" sz="3000" dirty="0">
              <a:solidFill>
                <a:schemeClr val="bg1"/>
              </a:solidFill>
            </a:endParaRPr>
          </a:p>
        </p:txBody>
      </p:sp>
      <p:pic>
        <p:nvPicPr>
          <p:cNvPr id="4" name="Obraz 3" descr="UKRA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394776"/>
            <a:ext cx="4622800" cy="3149600"/>
          </a:xfrm>
          <a:prstGeom prst="rect">
            <a:avLst/>
          </a:prstGeom>
        </p:spPr>
      </p:pic>
    </p:spTree>
  </p:cSld>
  <p:clrMapOvr>
    <a:masterClrMapping/>
  </p:clrMapOvr>
  <p:transition spd="med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0"/>
            <a:ext cx="5544616" cy="1008112"/>
          </a:xfrm>
        </p:spPr>
        <p:txBody>
          <a:bodyPr/>
          <a:lstStyle/>
          <a:p>
            <a:r>
              <a:rPr lang="pl-PL" b="1" dirty="0" smtClean="0">
                <a:solidFill>
                  <a:srgbClr val="FFC000"/>
                </a:solidFill>
                <a:latin typeface="Comic Sans MS" pitchFamily="66" charset="0"/>
              </a:rPr>
              <a:t>TRENERZY</a:t>
            </a:r>
            <a:endParaRPr lang="pl-PL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996952"/>
            <a:ext cx="4042792" cy="3489251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Franciszek Smuda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Data urodzenia: 22.06.1948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Trener reprezentacji od: 2009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Narodowość: polska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627784" y="1196752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800" b="1" dirty="0" smtClean="0">
                <a:solidFill>
                  <a:srgbClr val="FF0000"/>
                </a:solidFill>
                <a:latin typeface="Comic Sans MS" pitchFamily="66" charset="0"/>
              </a:rPr>
              <a:t>POLSKA</a:t>
            </a:r>
            <a:endParaRPr lang="pl-PL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Obraz 5" descr="smu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204864"/>
            <a:ext cx="4867023" cy="2880320"/>
          </a:xfrm>
          <a:prstGeom prst="rect">
            <a:avLst/>
          </a:prstGeom>
        </p:spPr>
      </p:pic>
      <p:pic>
        <p:nvPicPr>
          <p:cNvPr id="7" name="ksm piosenka kibi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85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85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924944"/>
            <a:ext cx="3970784" cy="327322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Oleg Błochin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Data urodzenia: 05.11.1952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Trener reprezentacji od: 2011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Narodowość: ukraińska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55776" y="1196752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latin typeface="Comic Sans MS" pitchFamily="66" charset="0"/>
              </a:rPr>
              <a:t>UKRAINA</a:t>
            </a:r>
            <a:endParaRPr lang="pl-PL" sz="2800" dirty="0"/>
          </a:p>
        </p:txBody>
      </p:sp>
      <p:pic>
        <p:nvPicPr>
          <p:cNvPr id="5" name="Obraz 4" descr="0001L6LIDEU40PKR-C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916832"/>
            <a:ext cx="4320480" cy="2875712"/>
          </a:xfrm>
          <a:prstGeom prst="rect">
            <a:avLst/>
          </a:prstGeom>
        </p:spPr>
      </p:pic>
    </p:spTree>
  </p:cSld>
  <p:clrMapOvr>
    <a:masterClrMapping/>
  </p:clrMapOvr>
  <p:transition spd="med" advTm="12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5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400"/>
                            </p:stCondLst>
                            <p:childTnLst>
                              <p:par>
                                <p:cTn id="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850"/>
                            </p:stCondLst>
                            <p:childTnLst>
                              <p:par>
                                <p:cTn id="5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5554960" cy="922114"/>
          </a:xfrm>
          <a:noFill/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  <a:latin typeface="Comic Sans MS" pitchFamily="66" charset="0"/>
              </a:rPr>
              <a:t>GWIAZDY</a:t>
            </a:r>
            <a:endParaRPr lang="pl-PL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068960"/>
            <a:ext cx="4572000" cy="35283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ROBERT LEWANDOWSKI :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Data urodzenia: </a:t>
            </a:r>
            <a:r>
              <a:rPr lang="pl-PL" b="1" dirty="0" smtClean="0">
                <a:solidFill>
                  <a:schemeClr val="bg1"/>
                </a:solidFill>
              </a:rPr>
              <a:t>21.08.1988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Narodowość: </a:t>
            </a:r>
            <a:r>
              <a:rPr lang="pl-PL" b="1" dirty="0" smtClean="0">
                <a:solidFill>
                  <a:schemeClr val="bg1"/>
                </a:solidFill>
              </a:rPr>
              <a:t>polska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Wzrost: </a:t>
            </a:r>
            <a:r>
              <a:rPr lang="pl-PL" b="1" dirty="0" smtClean="0">
                <a:solidFill>
                  <a:schemeClr val="bg1"/>
                </a:solidFill>
              </a:rPr>
              <a:t>184 cm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Waga: </a:t>
            </a:r>
            <a:r>
              <a:rPr lang="pl-PL" b="1" dirty="0" smtClean="0">
                <a:solidFill>
                  <a:schemeClr val="bg1"/>
                </a:solidFill>
              </a:rPr>
              <a:t>78 kg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Klub: </a:t>
            </a:r>
            <a:r>
              <a:rPr lang="pl-PL" b="1" dirty="0" smtClean="0">
                <a:solidFill>
                  <a:schemeClr val="bg1"/>
                </a:solidFill>
              </a:rPr>
              <a:t>Borussia Dortmund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771800" y="1268760"/>
            <a:ext cx="1768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800" b="1" dirty="0" smtClean="0">
                <a:solidFill>
                  <a:srgbClr val="FF0000"/>
                </a:solidFill>
                <a:latin typeface="Comic Sans MS" pitchFamily="66" charset="0"/>
              </a:rPr>
              <a:t>POLSKA</a:t>
            </a:r>
            <a:endParaRPr lang="pl-PL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Obraz 5" descr="Lew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492896"/>
            <a:ext cx="4234233" cy="2761456"/>
          </a:xfrm>
          <a:prstGeom prst="rect">
            <a:avLst/>
          </a:prstGeom>
        </p:spPr>
      </p:pic>
    </p:spTree>
  </p:cSld>
  <p:clrMapOvr>
    <a:masterClrMapping/>
  </p:clrMapOvr>
  <p:transition spd="med" advTm="11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  <a:latin typeface="Comic Sans MS" pitchFamily="66" charset="0"/>
              </a:rPr>
              <a:t>POL</a:t>
            </a:r>
            <a:r>
              <a:rPr lang="pl-PL" sz="5400" b="1" dirty="0" smtClean="0">
                <a:solidFill>
                  <a:srgbClr val="FF0000"/>
                </a:solidFill>
                <a:latin typeface="Comic Sans MS" pitchFamily="66" charset="0"/>
              </a:rPr>
              <a:t>SKA</a:t>
            </a:r>
            <a:endParaRPr lang="pl-PL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924944"/>
            <a:ext cx="4644008" cy="3933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b="1" dirty="0" smtClean="0">
                <a:solidFill>
                  <a:schemeClr val="bg1"/>
                </a:solidFill>
              </a:rPr>
              <a:t>Polska, Rzeczpospolita Polska </a:t>
            </a:r>
            <a:r>
              <a:rPr lang="pl-PL" sz="2800" dirty="0" smtClean="0">
                <a:solidFill>
                  <a:schemeClr val="bg1"/>
                </a:solidFill>
              </a:rPr>
              <a:t>– państwo położone w Europie Środkowej stolicą jest Warszawa. Językiem urzędowym jest polski. Powierzchnia administracyjna Polski wynosi 312 679 km²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5" name="Obraz 4" descr="LocationPolandInEuro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5" y="2492896"/>
            <a:ext cx="3009294" cy="3060054"/>
          </a:xfrm>
          <a:prstGeom prst="rect">
            <a:avLst/>
          </a:prstGeom>
        </p:spPr>
      </p:pic>
    </p:spTree>
  </p:cSld>
  <p:clrMapOvr>
    <a:masterClrMapping/>
  </p:clrMapOvr>
  <p:transition advTm="1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780928"/>
            <a:ext cx="5148064" cy="4077072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None/>
            </a:pPr>
            <a:r>
              <a:rPr lang="pl-PL" sz="2700" b="1" dirty="0" smtClean="0">
                <a:solidFill>
                  <a:schemeClr val="bg1"/>
                </a:solidFill>
              </a:rPr>
              <a:t>Robert Lewandowski </a:t>
            </a:r>
            <a:r>
              <a:rPr lang="pl-PL" sz="2700" dirty="0" smtClean="0">
                <a:solidFill>
                  <a:schemeClr val="bg1"/>
                </a:solidFill>
              </a:rPr>
              <a:t>- 24-letni</a:t>
            </a:r>
          </a:p>
          <a:p>
            <a:pPr>
              <a:spcBef>
                <a:spcPts val="300"/>
              </a:spcBef>
              <a:buNone/>
            </a:pPr>
            <a:r>
              <a:rPr lang="pl-PL" sz="2700" dirty="0" smtClean="0">
                <a:solidFill>
                  <a:schemeClr val="bg1"/>
                </a:solidFill>
              </a:rPr>
              <a:t>napastnik Borussii Dortmund.</a:t>
            </a:r>
          </a:p>
          <a:p>
            <a:pPr>
              <a:spcBef>
                <a:spcPts val="300"/>
              </a:spcBef>
              <a:buNone/>
            </a:pPr>
            <a:r>
              <a:rPr lang="pl-PL" sz="2700" dirty="0" smtClean="0">
                <a:solidFill>
                  <a:schemeClr val="bg1"/>
                </a:solidFill>
              </a:rPr>
              <a:t>Drzwi do Europy otworzyła mu</a:t>
            </a:r>
          </a:p>
          <a:p>
            <a:pPr>
              <a:spcBef>
                <a:spcPts val="300"/>
              </a:spcBef>
              <a:buNone/>
            </a:pPr>
            <a:r>
              <a:rPr lang="pl-PL" sz="2700" dirty="0" smtClean="0">
                <a:solidFill>
                  <a:schemeClr val="bg1"/>
                </a:solidFill>
              </a:rPr>
              <a:t>świetna gra w Lechu Poznań. W</a:t>
            </a:r>
          </a:p>
          <a:p>
            <a:pPr>
              <a:spcBef>
                <a:spcPts val="300"/>
              </a:spcBef>
              <a:buNone/>
            </a:pPr>
            <a:r>
              <a:rPr lang="pl-PL" sz="2700" dirty="0" smtClean="0">
                <a:solidFill>
                  <a:schemeClr val="bg1"/>
                </a:solidFill>
              </a:rPr>
              <a:t>sezonie 2009/10 zdobył z nim</a:t>
            </a:r>
          </a:p>
          <a:p>
            <a:pPr>
              <a:spcBef>
                <a:spcPts val="300"/>
              </a:spcBef>
              <a:buNone/>
            </a:pPr>
            <a:r>
              <a:rPr lang="pl-PL" sz="2700" dirty="0" smtClean="0">
                <a:solidFill>
                  <a:schemeClr val="bg1"/>
                </a:solidFill>
              </a:rPr>
              <a:t>mistrzostwo Polski. Zaledwie rok</a:t>
            </a:r>
          </a:p>
          <a:p>
            <a:pPr>
              <a:spcBef>
                <a:spcPts val="300"/>
              </a:spcBef>
              <a:buNone/>
            </a:pPr>
            <a:r>
              <a:rPr lang="pl-PL" sz="2700" dirty="0" smtClean="0">
                <a:solidFill>
                  <a:schemeClr val="bg1"/>
                </a:solidFill>
              </a:rPr>
              <a:t>później w barwach nowego klubu</a:t>
            </a:r>
          </a:p>
          <a:p>
            <a:pPr>
              <a:spcBef>
                <a:spcPts val="300"/>
              </a:spcBef>
              <a:buNone/>
            </a:pPr>
            <a:r>
              <a:rPr lang="pl-PL" sz="2700" dirty="0" smtClean="0">
                <a:solidFill>
                  <a:schemeClr val="bg1"/>
                </a:solidFill>
              </a:rPr>
              <a:t>świętował już mistrzostwo</a:t>
            </a:r>
          </a:p>
          <a:p>
            <a:pPr>
              <a:spcBef>
                <a:spcPts val="300"/>
              </a:spcBef>
              <a:buNone/>
            </a:pPr>
            <a:r>
              <a:rPr lang="pl-PL" sz="2700" dirty="0" smtClean="0">
                <a:solidFill>
                  <a:schemeClr val="bg1"/>
                </a:solidFill>
              </a:rPr>
              <a:t>Niemiec.</a:t>
            </a:r>
            <a:endParaRPr lang="pl-PL" sz="2700" dirty="0">
              <a:solidFill>
                <a:schemeClr val="bg1"/>
              </a:solidFill>
            </a:endParaRPr>
          </a:p>
        </p:txBody>
      </p:sp>
      <p:pic>
        <p:nvPicPr>
          <p:cNvPr id="6" name="Obraz 5" descr="robert-lewandow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916832"/>
            <a:ext cx="2743200" cy="4114800"/>
          </a:xfrm>
          <a:prstGeom prst="rect">
            <a:avLst/>
          </a:prstGeom>
        </p:spPr>
      </p:pic>
    </p:spTree>
  </p:cSld>
  <p:clrMapOvr>
    <a:masterClrMapping/>
  </p:clrMapOvr>
  <p:transition spd="med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996952"/>
            <a:ext cx="4499992" cy="334523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Andrij Szewczenko :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Data urodzenia: </a:t>
            </a:r>
            <a:r>
              <a:rPr lang="pl-PL" b="1" dirty="0" smtClean="0">
                <a:solidFill>
                  <a:schemeClr val="bg1"/>
                </a:solidFill>
              </a:rPr>
              <a:t>29.09.1976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Narodowość: </a:t>
            </a:r>
            <a:r>
              <a:rPr lang="pl-PL" b="1" dirty="0" smtClean="0">
                <a:solidFill>
                  <a:schemeClr val="bg1"/>
                </a:solidFill>
              </a:rPr>
              <a:t>ukraińska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Wzrost: </a:t>
            </a:r>
            <a:r>
              <a:rPr lang="pl-PL" b="1" dirty="0" smtClean="0">
                <a:solidFill>
                  <a:schemeClr val="bg1"/>
                </a:solidFill>
              </a:rPr>
              <a:t>183 cm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Waga: </a:t>
            </a:r>
            <a:r>
              <a:rPr lang="pl-PL" b="1" dirty="0" smtClean="0">
                <a:solidFill>
                  <a:schemeClr val="bg1"/>
                </a:solidFill>
              </a:rPr>
              <a:t>73 kg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Klub: </a:t>
            </a:r>
            <a:r>
              <a:rPr lang="pl-PL" b="1" dirty="0" smtClean="0">
                <a:solidFill>
                  <a:schemeClr val="bg1"/>
                </a:solidFill>
              </a:rPr>
              <a:t>Dynamo Kijów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627784" y="980728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latin typeface="Comic Sans MS" pitchFamily="66" charset="0"/>
              </a:rPr>
              <a:t>UKRAINA</a:t>
            </a:r>
            <a:endParaRPr lang="pl-PL" sz="2800" dirty="0"/>
          </a:p>
        </p:txBody>
      </p:sp>
      <p:pic>
        <p:nvPicPr>
          <p:cNvPr id="5" name="Obraz 4" descr="szewcz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988840"/>
            <a:ext cx="3672408" cy="3672408"/>
          </a:xfrm>
          <a:prstGeom prst="rect">
            <a:avLst/>
          </a:prstGeom>
        </p:spPr>
      </p:pic>
    </p:spTree>
  </p:cSld>
  <p:clrMapOvr>
    <a:masterClrMapping/>
  </p:clrMapOvr>
  <p:transition spd="med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924944"/>
            <a:ext cx="4248472" cy="39330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Andrij Szewczenko </a:t>
            </a:r>
            <a:r>
              <a:rPr lang="pl-PL" dirty="0" smtClean="0">
                <a:solidFill>
                  <a:schemeClr val="bg1"/>
                </a:solidFill>
              </a:rPr>
              <a:t>- 36-letni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napastnik Dynama Kijów to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ikona ukraińskiej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reprezentacji. Rozegrał w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niej 103 mecze. W swojej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bogatej karierze bronił barw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AC Milan i Chelsea Londyn. Z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włoskim klubem w 2003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roku wygrał Ligę Mistrzów.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 descr="Andriy_Shevchenko_Dyna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916832"/>
            <a:ext cx="3132936" cy="3933056"/>
          </a:xfrm>
          <a:prstGeom prst="rect">
            <a:avLst/>
          </a:prstGeom>
        </p:spPr>
      </p:pic>
    </p:spTree>
  </p:cSld>
  <p:clrMapOvr>
    <a:masterClrMapping/>
  </p:clrMapOvr>
  <p:transition spd="med" advTm="1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6840760" cy="1124744"/>
          </a:xfrm>
        </p:spPr>
        <p:txBody>
          <a:bodyPr>
            <a:noAutofit/>
          </a:bodyPr>
          <a:lstStyle/>
          <a:p>
            <a:r>
              <a:rPr lang="pl-PL" sz="3800" b="1" dirty="0" smtClean="0">
                <a:solidFill>
                  <a:srgbClr val="FFC000"/>
                </a:solidFill>
                <a:latin typeface="Comic Sans MS" pitchFamily="66" charset="0"/>
              </a:rPr>
              <a:t>NAJLEPSZE </a:t>
            </a:r>
            <a:br>
              <a:rPr lang="pl-PL" sz="3800" b="1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pl-PL" sz="3800" b="1" dirty="0" smtClean="0">
                <a:solidFill>
                  <a:srgbClr val="FFC000"/>
                </a:solidFill>
                <a:latin typeface="Comic Sans MS" pitchFamily="66" charset="0"/>
              </a:rPr>
              <a:t>DRUŻYNY</a:t>
            </a:r>
            <a:endParaRPr lang="pl-PL" sz="3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996952"/>
            <a:ext cx="4320480" cy="3672408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W tym sezonie tytuł mistrza Polski zdobył </a:t>
            </a:r>
            <a:r>
              <a:rPr lang="pl-PL" b="1" dirty="0" smtClean="0">
                <a:solidFill>
                  <a:schemeClr val="bg1"/>
                </a:solidFill>
              </a:rPr>
              <a:t>Śląsk Wrocław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Data powstania: 1947 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Barwy: zielono-biało- czerwone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Obraz 4" descr="herb_slaska_wrocl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844824"/>
            <a:ext cx="4005064" cy="400506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483768" y="1484784"/>
            <a:ext cx="159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l-PL" sz="2800" b="1" dirty="0" smtClean="0">
                <a:solidFill>
                  <a:srgbClr val="FF0000"/>
                </a:solidFill>
                <a:latin typeface="Comic Sans MS" pitchFamily="66" charset="0"/>
              </a:rPr>
              <a:t>POLSKA</a:t>
            </a:r>
            <a:endParaRPr lang="pl-PL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ruzyna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236563" cy="3129393"/>
          </a:xfrm>
        </p:spPr>
      </p:pic>
      <p:pic>
        <p:nvPicPr>
          <p:cNvPr id="5" name="Obraz 4" descr="ślask 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933056"/>
            <a:ext cx="3659862" cy="2748631"/>
          </a:xfrm>
          <a:prstGeom prst="rect">
            <a:avLst/>
          </a:prstGeom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996952"/>
            <a:ext cx="5050904" cy="32689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Szachtar Donieck</a:t>
            </a:r>
            <a:r>
              <a:rPr lang="pl-PL" dirty="0" smtClean="0">
                <a:solidFill>
                  <a:schemeClr val="bg1"/>
                </a:solidFill>
              </a:rPr>
              <a:t>– ukraiński klub piłkarski z siedzibą w Doniecku w regionie Donbasu. Założony w roku 1936. Obecnie jeden z najlepszych i najbogatszych zespołów ligi.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771800" y="1124744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latin typeface="Comic Sans MS" pitchFamily="66" charset="0"/>
              </a:rPr>
              <a:t>UKRAINA</a:t>
            </a:r>
            <a:endParaRPr lang="pl-PL" sz="2800" dirty="0"/>
          </a:p>
        </p:txBody>
      </p:sp>
      <p:pic>
        <p:nvPicPr>
          <p:cNvPr id="5" name="Obraz 4" descr="395px-Shakhtar_donietsk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340768"/>
            <a:ext cx="3010798" cy="4565742"/>
          </a:xfrm>
          <a:prstGeom prst="rect">
            <a:avLst/>
          </a:prstGeom>
        </p:spPr>
      </p:pic>
    </p:spTree>
  </p:cSld>
  <p:clrMapOvr>
    <a:masterClrMapping/>
  </p:clrMapOvr>
  <p:transition spd="med" advTm="1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oni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532582"/>
            <a:ext cx="3096344" cy="2325418"/>
          </a:xfrm>
          <a:prstGeom prst="rect">
            <a:avLst/>
          </a:prstGeom>
        </p:spPr>
      </p:pic>
      <p:pic>
        <p:nvPicPr>
          <p:cNvPr id="5" name="Obraz 4" descr="92647__seas_m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0"/>
            <a:ext cx="6528264" cy="4509120"/>
          </a:xfrm>
          <a:prstGeom prst="rect">
            <a:avLst/>
          </a:prstGeom>
        </p:spPr>
      </p:pic>
    </p:spTree>
  </p:cSld>
  <p:clrMapOvr>
    <a:masterClrMapping/>
  </p:clrMapOvr>
  <p:transition spd="med" advTm="1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116632" y="3933056"/>
            <a:ext cx="8229600" cy="1143000"/>
          </a:xfrm>
        </p:spPr>
        <p:txBody>
          <a:bodyPr>
            <a:no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  <a:latin typeface="Comic Sans MS" pitchFamily="66" charset="0"/>
              </a:rPr>
              <a:t>Dzię</a:t>
            </a:r>
            <a:r>
              <a:rPr lang="pl-PL" sz="5400" b="1" dirty="0" smtClean="0">
                <a:solidFill>
                  <a:srgbClr val="FF0000"/>
                </a:solidFill>
                <a:latin typeface="Comic Sans MS" pitchFamily="66" charset="0"/>
              </a:rPr>
              <a:t>kuję</a:t>
            </a:r>
            <a:r>
              <a:rPr lang="pl-PL" sz="5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pl-PL" sz="54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l-PL" sz="5400" b="1" dirty="0" smtClean="0">
                <a:solidFill>
                  <a:srgbClr val="00B0F0"/>
                </a:solidFill>
                <a:latin typeface="Comic Sans MS" pitchFamily="66" charset="0"/>
              </a:rPr>
              <a:t>za</a:t>
            </a:r>
            <a:r>
              <a:rPr lang="pl-PL" sz="5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pl-PL" sz="5400" b="1" dirty="0" smtClean="0">
                <a:solidFill>
                  <a:srgbClr val="00B0F0"/>
                </a:solidFill>
                <a:latin typeface="Comic Sans MS" pitchFamily="66" charset="0"/>
              </a:rPr>
              <a:t>u</a:t>
            </a:r>
            <a:r>
              <a:rPr lang="pl-PL" sz="5400" b="1" dirty="0" smtClean="0">
                <a:solidFill>
                  <a:srgbClr val="FFFF00"/>
                </a:solidFill>
                <a:latin typeface="Comic Sans MS" pitchFamily="66" charset="0"/>
              </a:rPr>
              <a:t>wagę</a:t>
            </a:r>
            <a:endParaRPr lang="pl-PL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2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2996952"/>
            <a:ext cx="2067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FLAGA</a:t>
            </a:r>
            <a:endParaRPr lang="pl-PL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64088" y="1340768"/>
            <a:ext cx="2297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GODŁO</a:t>
            </a:r>
            <a:endParaRPr lang="pl-PL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Obraz 5" descr="Flaga_pols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05064"/>
            <a:ext cx="3318168" cy="2096198"/>
          </a:xfrm>
          <a:prstGeom prst="rect">
            <a:avLst/>
          </a:prstGeom>
        </p:spPr>
      </p:pic>
      <p:pic>
        <p:nvPicPr>
          <p:cNvPr id="7" name="Obraz 6" descr="god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492896"/>
            <a:ext cx="2698297" cy="3255256"/>
          </a:xfrm>
          <a:prstGeom prst="rect">
            <a:avLst/>
          </a:prstGeom>
        </p:spPr>
      </p:pic>
    </p:spTree>
  </p:cSld>
  <p:clrMapOvr>
    <a:masterClrMapping/>
  </p:clrMapOvr>
  <p:transition advTm="8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6876256" cy="936104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rgbClr val="00B0F0"/>
                </a:solidFill>
                <a:latin typeface="Comic Sans MS" pitchFamily="66" charset="0"/>
              </a:rPr>
              <a:t>UKR</a:t>
            </a:r>
            <a:r>
              <a:rPr lang="pl-PL" sz="4800" b="1" dirty="0" smtClean="0">
                <a:solidFill>
                  <a:srgbClr val="FFFF00"/>
                </a:solidFill>
                <a:latin typeface="Comic Sans MS" pitchFamily="66" charset="0"/>
              </a:rPr>
              <a:t>AINA</a:t>
            </a:r>
            <a:endParaRPr lang="pl-PL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996952"/>
            <a:ext cx="4248472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b="1" dirty="0" smtClean="0">
                <a:solidFill>
                  <a:schemeClr val="bg1"/>
                </a:solidFill>
              </a:rPr>
              <a:t>Ukraina</a:t>
            </a:r>
            <a:r>
              <a:rPr lang="pl-PL" sz="2800" dirty="0" smtClean="0">
                <a:solidFill>
                  <a:schemeClr val="bg1"/>
                </a:solidFill>
              </a:rPr>
              <a:t> leży w Europie Wschodniej stolicą jest Kijów. Językiem urzędowym jest ukraiński. Powierzchnia administracyjna Ukrainy wynosi 603 700 km²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6" name="Obraz 5" descr="Europe_map_ukra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636912"/>
            <a:ext cx="3600400" cy="2717117"/>
          </a:xfrm>
          <a:prstGeom prst="rect">
            <a:avLst/>
          </a:prstGeom>
        </p:spPr>
      </p:pic>
    </p:spTree>
  </p:cSld>
  <p:clrMapOvr>
    <a:masterClrMapping/>
  </p:clrMapOvr>
  <p:transition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59632" y="2996952"/>
            <a:ext cx="2067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B0F0"/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FLAGA</a:t>
            </a:r>
            <a:endParaRPr lang="pl-PL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220072" y="1196752"/>
            <a:ext cx="229742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B0F0"/>
              </a:contourClr>
            </a:sp3d>
          </a:bodyPr>
          <a:lstStyle/>
          <a:p>
            <a:r>
              <a:rPr lang="pl-PL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GODŁO</a:t>
            </a:r>
            <a:endParaRPr lang="pl-PL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Obraz 5" descr="ukrai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933056"/>
            <a:ext cx="3243604" cy="2160240"/>
          </a:xfrm>
          <a:prstGeom prst="rect">
            <a:avLst/>
          </a:prstGeom>
        </p:spPr>
      </p:pic>
      <p:pic>
        <p:nvPicPr>
          <p:cNvPr id="7" name="Obraz 6" descr="Ukraina_Godlo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132856"/>
            <a:ext cx="2403774" cy="3433963"/>
          </a:xfrm>
          <a:prstGeom prst="rect">
            <a:avLst/>
          </a:prstGeom>
        </p:spPr>
      </p:pic>
    </p:spTree>
  </p:cSld>
  <p:clrMapOvr>
    <a:masterClrMapping/>
  </p:clrMapOvr>
  <p:transition spd="med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24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800" b="1" dirty="0" smtClean="0">
                <a:solidFill>
                  <a:srgbClr val="FFC000"/>
                </a:solidFill>
                <a:latin typeface="Comic Sans MS" pitchFamily="66" charset="0"/>
              </a:rPr>
              <a:t>EURO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b="1" dirty="0" smtClean="0">
                <a:solidFill>
                  <a:srgbClr val="FFC000"/>
                </a:solidFill>
                <a:latin typeface="Comic Sans MS" pitchFamily="66" charset="0"/>
              </a:rPr>
              <a:t>2012</a:t>
            </a:r>
            <a:endParaRPr lang="pl-PL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852936"/>
            <a:ext cx="4932040" cy="40050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sz="2900" dirty="0" smtClean="0">
                <a:solidFill>
                  <a:schemeClr val="bg1"/>
                </a:solidFill>
              </a:rPr>
              <a:t>Mistrzostwa Europy w Piłce    Nożnej 2012, oficjalnie UEFA EURO  2012 – czternasty  turniej piłki nożnej o Mistrzostwo Europy. Organizowane wspólnie przez dwa państwa: Polskę i Ukrainę.  O tytuł mistrza Europy będzie           walczyć 16 państw.</a:t>
            </a:r>
            <a:endParaRPr lang="pl-PL" sz="2900" dirty="0">
              <a:solidFill>
                <a:schemeClr val="bg1"/>
              </a:solidFill>
            </a:endParaRPr>
          </a:p>
        </p:txBody>
      </p:sp>
      <p:pic>
        <p:nvPicPr>
          <p:cNvPr id="4" name="Obraz 3" descr="euro201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492896"/>
            <a:ext cx="3670899" cy="2297038"/>
          </a:xfrm>
          <a:prstGeom prst="rect">
            <a:avLst/>
          </a:prstGeom>
        </p:spPr>
      </p:pic>
    </p:spTree>
  </p:cSld>
  <p:clrMapOvr>
    <a:masterClrMapping/>
  </p:clrMapOvr>
  <p:transition spd="med" advTm="14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556792"/>
            <a:ext cx="1718373" cy="216024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282043" y="836712"/>
            <a:ext cx="2225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GRUPA  A</a:t>
            </a:r>
            <a:endParaRPr lang="pl-P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53852" y="3645024"/>
            <a:ext cx="22016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GRUPA  B</a:t>
            </a:r>
            <a:endParaRPr lang="pl-P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220072" y="476672"/>
            <a:ext cx="27346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GRUPA  C</a:t>
            </a:r>
            <a:endParaRPr lang="pl-P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14291" y="3933056"/>
            <a:ext cx="22385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GRUPA  D</a:t>
            </a:r>
            <a:endParaRPr lang="pl-P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Obraz 9" descr="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1" y="4365104"/>
            <a:ext cx="1832931" cy="2304256"/>
          </a:xfrm>
          <a:prstGeom prst="rect">
            <a:avLst/>
          </a:prstGeom>
        </p:spPr>
      </p:pic>
      <p:pic>
        <p:nvPicPr>
          <p:cNvPr id="11" name="Obraz 10" descr="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196752"/>
            <a:ext cx="1800200" cy="2263108"/>
          </a:xfrm>
          <a:prstGeom prst="rect">
            <a:avLst/>
          </a:prstGeom>
        </p:spPr>
      </p:pic>
      <p:pic>
        <p:nvPicPr>
          <p:cNvPr id="12" name="Obraz 11" descr="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509120"/>
            <a:ext cx="1753869" cy="2204864"/>
          </a:xfrm>
          <a:prstGeom prst="rect">
            <a:avLst/>
          </a:prstGeom>
        </p:spPr>
      </p:pic>
    </p:spTree>
  </p:cSld>
  <p:clrMapOvr>
    <a:masterClrMapping/>
  </p:clrMapOvr>
  <p:transition spd="med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3384376" cy="810344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C000"/>
                </a:solidFill>
                <a:latin typeface="Comic Sans MS" pitchFamily="66" charset="0"/>
              </a:rPr>
              <a:t>STADIONY</a:t>
            </a:r>
            <a:endParaRPr lang="pl-PL" sz="4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55776" y="908720"/>
            <a:ext cx="1656184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b="1" dirty="0" smtClean="0">
                <a:solidFill>
                  <a:srgbClr val="FF0000"/>
                </a:solidFill>
                <a:latin typeface="Comic Sans MS" pitchFamily="66" charset="0"/>
              </a:rPr>
              <a:t>POLSKA</a:t>
            </a:r>
            <a:endParaRPr lang="pl-PL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Obraz 7" descr="_wrocla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1970" y="4365105"/>
            <a:ext cx="3423218" cy="2280212"/>
          </a:xfrm>
          <a:prstGeom prst="rect">
            <a:avLst/>
          </a:prstGeom>
        </p:spPr>
      </p:pic>
      <p:pic>
        <p:nvPicPr>
          <p:cNvPr id="9" name="Obraz 8" descr="gdan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276872"/>
            <a:ext cx="3312368" cy="1942565"/>
          </a:xfrm>
          <a:prstGeom prst="rect">
            <a:avLst/>
          </a:prstGeom>
        </p:spPr>
      </p:pic>
      <p:pic>
        <p:nvPicPr>
          <p:cNvPr id="10" name="Obraz 9" descr="warszaw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764704"/>
            <a:ext cx="3600401" cy="2016224"/>
          </a:xfrm>
          <a:prstGeom prst="rect">
            <a:avLst/>
          </a:prstGeom>
        </p:spPr>
      </p:pic>
      <p:pic>
        <p:nvPicPr>
          <p:cNvPr id="11" name="Obraz 10" descr="pozn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437112"/>
            <a:ext cx="3252675" cy="227687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084168" y="465313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Comic Sans MS" pitchFamily="66" charset="0"/>
              </a:rPr>
              <a:t>WROCŁAW</a:t>
            </a:r>
            <a:endParaRPr lang="pl-P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868144" y="90872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 smtClean="0">
                <a:solidFill>
                  <a:schemeClr val="bg1"/>
                </a:solidFill>
                <a:latin typeface="Comic Sans MS" pitchFamily="66" charset="0"/>
              </a:rPr>
              <a:t>WARSZAWA</a:t>
            </a:r>
            <a:endParaRPr lang="pl-PL" sz="23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699792" y="371703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Comic Sans MS" pitchFamily="66" charset="0"/>
              </a:rPr>
              <a:t>GDAŃSK</a:t>
            </a:r>
            <a:endParaRPr lang="pl-P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51520" y="450912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Comic Sans MS" pitchFamily="66" charset="0"/>
              </a:rPr>
              <a:t>POZNAŃ</a:t>
            </a:r>
            <a:endParaRPr lang="pl-P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12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800"/>
                            </p:stCondLst>
                            <p:childTnLst>
                              <p:par>
                                <p:cTn id="4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00"/>
                            </p:stCondLst>
                            <p:childTnLst>
                              <p:par>
                                <p:cTn id="5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800"/>
                            </p:stCondLst>
                            <p:childTnLst>
                              <p:par>
                                <p:cTn id="63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300"/>
                            </p:stCondLst>
                            <p:childTnLst>
                              <p:par>
                                <p:cTn id="6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300"/>
                            </p:stCondLst>
                            <p:childTnLst>
                              <p:par>
                                <p:cTn id="7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5" grpId="0"/>
      <p:bldP spid="4" grpId="0"/>
      <p:bldP spid="4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27784" y="836712"/>
            <a:ext cx="2602632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b="1" dirty="0" smtClean="0">
                <a:solidFill>
                  <a:srgbClr val="FFFF00"/>
                </a:solidFill>
                <a:latin typeface="Comic Sans MS" pitchFamily="66" charset="0"/>
              </a:rPr>
              <a:t>UKRAINA</a:t>
            </a:r>
            <a:endParaRPr lang="pl-PL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9" name="Obraz 8" descr="donbass_arena02 donie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556792"/>
            <a:ext cx="3240360" cy="216024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156176" y="170080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Comic Sans MS" pitchFamily="66" charset="0"/>
              </a:rPr>
              <a:t>DONIECK</a:t>
            </a:r>
            <a:endParaRPr lang="pl-P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" name="Obraz 9" descr="-lwow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276872"/>
            <a:ext cx="3331480" cy="178231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619672" y="335699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Comic Sans MS" pitchFamily="66" charset="0"/>
              </a:rPr>
              <a:t>LWÓW</a:t>
            </a:r>
            <a:endParaRPr lang="pl-P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" name="Obraz 10" descr="olimpijski_kijow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437112"/>
            <a:ext cx="3384462" cy="225743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259632" y="45091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Comic Sans MS" pitchFamily="66" charset="0"/>
              </a:rPr>
              <a:t>KIJÓW</a:t>
            </a:r>
            <a:endParaRPr lang="pl-P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2" name="Obraz 11" descr="chark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293096"/>
            <a:ext cx="3347864" cy="210915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300192" y="45811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Comic Sans MS" pitchFamily="66" charset="0"/>
              </a:rPr>
              <a:t>CHARKÓW</a:t>
            </a:r>
            <a:endParaRPr lang="pl-P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483</Words>
  <Application>Microsoft Office PowerPoint</Application>
  <PresentationFormat>Pokaz na ekranie (4:3)</PresentationFormat>
  <Paragraphs>105</Paragraphs>
  <Slides>27</Slides>
  <Notes>1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Slajd 1</vt:lpstr>
      <vt:lpstr>POLSKA</vt:lpstr>
      <vt:lpstr>Slajd 3</vt:lpstr>
      <vt:lpstr>UKRAINA</vt:lpstr>
      <vt:lpstr>Slajd 5</vt:lpstr>
      <vt:lpstr>EURO  2012</vt:lpstr>
      <vt:lpstr>Slajd 7</vt:lpstr>
      <vt:lpstr>STADIONY</vt:lpstr>
      <vt:lpstr>Slajd 9</vt:lpstr>
      <vt:lpstr>Slajd 10</vt:lpstr>
      <vt:lpstr>Slajd 11</vt:lpstr>
      <vt:lpstr>Slajd 12</vt:lpstr>
      <vt:lpstr>Reprezentacje</vt:lpstr>
      <vt:lpstr>Slajd 14</vt:lpstr>
      <vt:lpstr>UKRAINA</vt:lpstr>
      <vt:lpstr>Slajd 16</vt:lpstr>
      <vt:lpstr>TRENERZY</vt:lpstr>
      <vt:lpstr>Slajd 18</vt:lpstr>
      <vt:lpstr>GWIAZDY</vt:lpstr>
      <vt:lpstr>Slajd 20</vt:lpstr>
      <vt:lpstr>Slajd 21</vt:lpstr>
      <vt:lpstr>Slajd 22</vt:lpstr>
      <vt:lpstr>NAJLEPSZE  DRUŻYNY</vt:lpstr>
      <vt:lpstr>Slajd 24</vt:lpstr>
      <vt:lpstr>Slajd 25</vt:lpstr>
      <vt:lpstr>Slajd 26</vt:lpstr>
      <vt:lpstr>Dziękuję 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radek</cp:lastModifiedBy>
  <cp:revision>77</cp:revision>
  <dcterms:created xsi:type="dcterms:W3CDTF">2012-05-07T14:12:21Z</dcterms:created>
  <dcterms:modified xsi:type="dcterms:W3CDTF">2012-05-13T19:07:15Z</dcterms:modified>
</cp:coreProperties>
</file>