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6" r:id="rId6"/>
    <p:sldId id="257" r:id="rId7"/>
    <p:sldId id="261" r:id="rId8"/>
    <p:sldId id="262" r:id="rId9"/>
    <p:sldId id="263" r:id="rId10"/>
    <p:sldId id="264" r:id="rId11"/>
    <p:sldId id="265" r:id="rId12"/>
    <p:sldId id="266" r:id="rId13"/>
    <p:sldId id="267" r:id="rId14"/>
    <p:sldId id="268" r:id="rId15"/>
    <p:sldId id="270" r:id="rId16"/>
    <p:sldId id="271" r:id="rId17"/>
    <p:sldId id="275" r:id="rId18"/>
    <p:sldId id="272" r:id="rId19"/>
    <p:sldId id="273" r:id="rId20"/>
    <p:sldId id="274" r:id="rId21"/>
    <p:sldId id="277"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3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30DD4CF-50A2-4C15-A640-11EEA15F7AD0}" type="datetimeFigureOut">
              <a:rPr lang="pl-PL" smtClean="0"/>
              <a:pPr/>
              <a:t>2012-05-07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976FCBD-ABF1-438E-B119-AC65410997A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D4CF-50A2-4C15-A640-11EEA15F7AD0}" type="datetimeFigureOut">
              <a:rPr lang="pl-PL" smtClean="0"/>
              <a:pPr/>
              <a:t>2012-05-07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6FCBD-ABF1-438E-B119-AC65410997A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ja\Moje%20dokumenty\Pobieranie\Jarzebina__KOKO_EURO_SPOKO.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C:\Documents%20and%20Settings\ja\Moje%20dokumenty\Pobieranie\Oceana___Endless_Summer.mp3" TargetMode="External"/><Relationship Id="rId5" Type="http://schemas.openxmlformats.org/officeDocument/2006/relationships/image" Target="../media/image2.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928662" y="214290"/>
            <a:ext cx="7772400" cy="1470025"/>
          </a:xfrm>
        </p:spPr>
        <p:txBody>
          <a:bodyPr>
            <a:normAutofit/>
          </a:bodyPr>
          <a:lstStyle/>
          <a:p>
            <a:r>
              <a:rPr lang="pl-PL" sz="8000" b="1" i="1" dirty="0" smtClean="0">
                <a:solidFill>
                  <a:srgbClr val="FF0000"/>
                </a:solidFill>
                <a:effectLst>
                  <a:outerShdw blurRad="38100" dist="38100" dir="2700000" algn="tl">
                    <a:srgbClr val="000000">
                      <a:alpha val="43137"/>
                    </a:srgbClr>
                  </a:outerShdw>
                </a:effectLst>
                <a:latin typeface="Berlin Sans FB" pitchFamily="34" charset="0"/>
              </a:rPr>
              <a:t>Euro 2012</a:t>
            </a:r>
            <a:endParaRPr lang="pl-PL" sz="8000" b="1" i="1" dirty="0">
              <a:solidFill>
                <a:srgbClr val="FF0000"/>
              </a:solidFill>
              <a:effectLst>
                <a:outerShdw blurRad="38100" dist="38100" dir="2700000" algn="tl">
                  <a:srgbClr val="000000">
                    <a:alpha val="43137"/>
                  </a:srgbClr>
                </a:outerShdw>
              </a:effectLst>
              <a:latin typeface="Berlin Sans FB" pitchFamily="34" charset="0"/>
            </a:endParaRPr>
          </a:p>
        </p:txBody>
      </p:sp>
      <p:sp>
        <p:nvSpPr>
          <p:cNvPr id="3" name="Podtytuł 2"/>
          <p:cNvSpPr>
            <a:spLocks noGrp="1"/>
          </p:cNvSpPr>
          <p:nvPr>
            <p:ph type="subTitle" idx="1"/>
          </p:nvPr>
        </p:nvSpPr>
        <p:spPr>
          <a:xfrm>
            <a:off x="1214414" y="3571876"/>
            <a:ext cx="6400800" cy="1752600"/>
          </a:xfrm>
        </p:spPr>
        <p:txBody>
          <a:bodyPr>
            <a:normAutofit/>
          </a:bodyPr>
          <a:lstStyle/>
          <a:p>
            <a:r>
              <a:rPr lang="pl-PL" sz="5400" b="1" i="1" dirty="0" smtClean="0">
                <a:solidFill>
                  <a:srgbClr val="00B0F0"/>
                </a:solidFill>
                <a:effectLst>
                  <a:outerShdw blurRad="38100" dist="38100" dir="2700000" algn="tl">
                    <a:srgbClr val="000000">
                      <a:alpha val="43137"/>
                    </a:srgbClr>
                  </a:outerShdw>
                </a:effectLst>
                <a:latin typeface="Berlin Sans FB" pitchFamily="34" charset="0"/>
              </a:rPr>
              <a:t>Polska - Ukraina</a:t>
            </a:r>
            <a:endParaRPr lang="pl-PL" sz="5400" b="1" i="1" dirty="0">
              <a:solidFill>
                <a:srgbClr val="00B0F0"/>
              </a:solidFill>
              <a:effectLst>
                <a:outerShdw blurRad="38100" dist="38100" dir="2700000" algn="tl">
                  <a:srgbClr val="000000">
                    <a:alpha val="43137"/>
                  </a:srgbClr>
                </a:outerShdw>
              </a:effectLst>
              <a:latin typeface="Berlin Sans FB" pitchFamily="34" charset="0"/>
            </a:endParaRPr>
          </a:p>
        </p:txBody>
      </p:sp>
      <p:pic>
        <p:nvPicPr>
          <p:cNvPr id="4" name="Jarzebina__KOKO_EURO_SPOKO.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advClick="0" advTm="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4" presetClass="emph" presetSubtype="0" fill="hold" grpId="2" nodeType="after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2"/>
                                        </p:tgtEl>
                                        <p:attrNameLst>
                                          <p:attrName>ppt_x</p:attrName>
                                          <p:attrName>ppt_y</p:attrName>
                                        </p:attrNameLst>
                                      </p:cBhvr>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par>
                                <p:cTn id="22" presetID="34" presetClass="emph" presetSubtype="0" fill="hold" grpId="2" nodeType="withEffect">
                                  <p:stCondLst>
                                    <p:cond delay="0"/>
                                  </p:stCondLst>
                                  <p:iterate type="lt">
                                    <p:tmPct val="10000"/>
                                  </p:iterate>
                                  <p:childTnLst>
                                    <p:animMotion origin="layout" path="M 0.00018 -0.00347 L -3.88889E-6 -0.07222 " pathEditMode="relative" rAng="0" ptsTypes="AA">
                                      <p:cBhvr>
                                        <p:cTn id="23" dur="250" accel="50000" decel="50000" autoRev="1" fill="hold">
                                          <p:stCondLst>
                                            <p:cond delay="0"/>
                                          </p:stCondLst>
                                        </p:cTn>
                                        <p:tgtEl>
                                          <p:spTgt spid="3">
                                            <p:txEl>
                                              <p:pRg st="0" end="0"/>
                                            </p:txEl>
                                          </p:spTgt>
                                        </p:tgtEl>
                                        <p:attrNameLst>
                                          <p:attrName>ppt_x</p:attrName>
                                          <p:attrName>ppt_y</p:attrName>
                                        </p:attrNameLst>
                                      </p:cBhvr>
                                      <p:rCtr x="0" y="-34"/>
                                    </p:animMotion>
                                    <p:animRot by="1500000">
                                      <p:cBhvr>
                                        <p:cTn id="24" dur="125" fill="hold">
                                          <p:stCondLst>
                                            <p:cond delay="0"/>
                                          </p:stCondLst>
                                        </p:cTn>
                                        <p:tgtEl>
                                          <p:spTgt spid="3">
                                            <p:txEl>
                                              <p:pRg st="0" end="0"/>
                                            </p:txEl>
                                          </p:spTgt>
                                        </p:tgtEl>
                                        <p:attrNameLst>
                                          <p:attrName>r</p:attrName>
                                        </p:attrNameLst>
                                      </p:cBhvr>
                                    </p:animRot>
                                    <p:animRot by="-1500000">
                                      <p:cBhvr>
                                        <p:cTn id="25" dur="125" fill="hold">
                                          <p:stCondLst>
                                            <p:cond delay="125"/>
                                          </p:stCondLst>
                                        </p:cTn>
                                        <p:tgtEl>
                                          <p:spTgt spid="3">
                                            <p:txEl>
                                              <p:pRg st="0" end="0"/>
                                            </p:txEl>
                                          </p:spTgt>
                                        </p:tgtEl>
                                        <p:attrNameLst>
                                          <p:attrName>r</p:attrName>
                                        </p:attrNameLst>
                                      </p:cBhvr>
                                    </p:animRot>
                                    <p:animRot by="-1500000">
                                      <p:cBhvr>
                                        <p:cTn id="26" dur="125" fill="hold">
                                          <p:stCondLst>
                                            <p:cond delay="250"/>
                                          </p:stCondLst>
                                        </p:cTn>
                                        <p:tgtEl>
                                          <p:spTgt spid="3">
                                            <p:txEl>
                                              <p:pRg st="0" end="0"/>
                                            </p:txEl>
                                          </p:spTgt>
                                        </p:tgtEl>
                                        <p:attrNameLst>
                                          <p:attrName>r</p:attrName>
                                        </p:attrNameLst>
                                      </p:cBhvr>
                                    </p:animRot>
                                    <p:animRot by="1500000">
                                      <p:cBhvr>
                                        <p:cTn id="27" dur="125" fill="hold">
                                          <p:stCondLst>
                                            <p:cond delay="375"/>
                                          </p:stCondLst>
                                        </p:cTn>
                                        <p:tgtEl>
                                          <p:spTgt spid="3">
                                            <p:txEl>
                                              <p:pRg st="0" end="0"/>
                                            </p:txEl>
                                          </p:spTgt>
                                        </p:tgtEl>
                                        <p:attrNameLst>
                                          <p:attrName>r</p:attrName>
                                        </p:attrNameLst>
                                      </p:cBhvr>
                                    </p:animRot>
                                  </p:childTnLst>
                                </p:cTn>
                              </p:par>
                            </p:childTnLst>
                          </p:cTn>
                        </p:par>
                        <p:par>
                          <p:cTn id="28" fill="hold">
                            <p:stCondLst>
                              <p:cond delay="2150"/>
                            </p:stCondLst>
                            <p:childTnLst>
                              <p:par>
                                <p:cTn id="29" presetID="30" presetClass="exit" presetSubtype="0" fill="hold" grpId="1" nodeType="afterEffect">
                                  <p:stCondLst>
                                    <p:cond delay="4000"/>
                                  </p:stCondLst>
                                  <p:iterate type="lt">
                                    <p:tmPct val="0"/>
                                  </p:iterate>
                                  <p:childTnLst>
                                    <p:animEffect transition="out" filter="fade">
                                      <p:cBhvr>
                                        <p:cTn id="30" dur="800" accel="100000">
                                          <p:stCondLst>
                                            <p:cond delay="200"/>
                                          </p:stCondLst>
                                        </p:cTn>
                                        <p:tgtEl>
                                          <p:spTgt spid="2"/>
                                        </p:tgtEl>
                                      </p:cBhvr>
                                    </p:animEffect>
                                    <p:anim calcmode="lin" valueType="num">
                                      <p:cBhvr>
                                        <p:cTn id="31"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32" dur="200" decel="100000"/>
                                        <p:tgtEl>
                                          <p:spTgt spid="2"/>
                                        </p:tgtEl>
                                        <p:attrNameLst>
                                          <p:attrName>ppt_x</p:attrName>
                                        </p:attrNameLst>
                                      </p:cBhvr>
                                      <p:tavLst>
                                        <p:tav tm="0">
                                          <p:val>
                                            <p:strVal val="ppt_x"/>
                                          </p:val>
                                        </p:tav>
                                        <p:tav tm="100000">
                                          <p:val>
                                            <p:strVal val="ppt_x-0.05"/>
                                          </p:val>
                                        </p:tav>
                                      </p:tavLst>
                                    </p:anim>
                                    <p:anim calcmode="lin" valueType="num">
                                      <p:cBhvr>
                                        <p:cTn id="33" dur="200" decel="100000"/>
                                        <p:tgtEl>
                                          <p:spTgt spid="2"/>
                                        </p:tgtEl>
                                        <p:attrNameLst>
                                          <p:attrName>ppt_y</p:attrName>
                                        </p:attrNameLst>
                                      </p:cBhvr>
                                      <p:tavLst>
                                        <p:tav tm="0">
                                          <p:val>
                                            <p:strVal val="ppt_y"/>
                                          </p:val>
                                        </p:tav>
                                        <p:tav tm="100000">
                                          <p:val>
                                            <p:strVal val="ppt_y+0.1"/>
                                          </p:val>
                                        </p:tav>
                                      </p:tavLst>
                                    </p:anim>
                                    <p:anim calcmode="lin" valueType="num">
                                      <p:cBhvr>
                                        <p:cTn id="34"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35" dur="800" accel="100000">
                                          <p:stCondLst>
                                            <p:cond delay="200"/>
                                          </p:stCondLst>
                                        </p:cTn>
                                        <p:tgtEl>
                                          <p:spTgt spid="2"/>
                                        </p:tgtEl>
                                        <p:attrNameLst>
                                          <p:attrName>ppt_y</p:attrName>
                                        </p:attrNameLst>
                                      </p:cBhvr>
                                      <p:tavLst>
                                        <p:tav tm="0">
                                          <p:val>
                                            <p:strVal val="ppt_y"/>
                                          </p:val>
                                        </p:tav>
                                        <p:tav tm="100000">
                                          <p:val>
                                            <p:strVal val="ppt_y-0.4-0.1"/>
                                          </p:val>
                                        </p:tav>
                                      </p:tavLst>
                                    </p:anim>
                                    <p:set>
                                      <p:cBhvr>
                                        <p:cTn id="36" dur="1" fill="hold">
                                          <p:stCondLst>
                                            <p:cond delay="999"/>
                                          </p:stCondLst>
                                        </p:cTn>
                                        <p:tgtEl>
                                          <p:spTgt spid="2"/>
                                        </p:tgtEl>
                                        <p:attrNameLst>
                                          <p:attrName>style.visibility</p:attrName>
                                        </p:attrNameLst>
                                      </p:cBhvr>
                                      <p:to>
                                        <p:strVal val="hidden"/>
                                      </p:to>
                                    </p:set>
                                  </p:childTnLst>
                                </p:cTn>
                              </p:par>
                              <p:par>
                                <p:cTn id="37" presetID="30" presetClass="exit" presetSubtype="0" fill="hold" grpId="1" nodeType="withEffect">
                                  <p:stCondLst>
                                    <p:cond delay="4000"/>
                                  </p:stCondLst>
                                  <p:iterate type="lt">
                                    <p:tmPct val="0"/>
                                  </p:iterate>
                                  <p:childTnLst>
                                    <p:animEffect transition="out" filter="fade">
                                      <p:cBhvr>
                                        <p:cTn id="38" dur="800" accel="100000">
                                          <p:stCondLst>
                                            <p:cond delay="200"/>
                                          </p:stCondLst>
                                        </p:cTn>
                                        <p:tgtEl>
                                          <p:spTgt spid="3">
                                            <p:txEl>
                                              <p:pRg st="0" end="0"/>
                                            </p:txEl>
                                          </p:spTgt>
                                        </p:tgtEl>
                                      </p:cBhvr>
                                    </p:animEffect>
                                    <p:anim calcmode="lin" valueType="num">
                                      <p:cBhvr>
                                        <p:cTn id="39" dur="800" accel="100000">
                                          <p:stCondLst>
                                            <p:cond delay="200"/>
                                          </p:stCondLst>
                                        </p:cTn>
                                        <p:tgtEl>
                                          <p:spTgt spid="3">
                                            <p:txEl>
                                              <p:pRg st="0" end="0"/>
                                            </p:txEl>
                                          </p:spTgt>
                                        </p:tgtEl>
                                        <p:attrNameLst>
                                          <p:attrName>style.rotation</p:attrName>
                                        </p:attrNameLst>
                                      </p:cBhvr>
                                      <p:tavLst>
                                        <p:tav tm="0">
                                          <p:val>
                                            <p:fltVal val="0"/>
                                          </p:val>
                                        </p:tav>
                                        <p:tav tm="100000">
                                          <p:val>
                                            <p:fltVal val="-90"/>
                                          </p:val>
                                        </p:tav>
                                      </p:tavLst>
                                    </p:anim>
                                    <p:anim calcmode="lin" valueType="num">
                                      <p:cBhvr>
                                        <p:cTn id="40" dur="200" decel="100000"/>
                                        <p:tgtEl>
                                          <p:spTgt spid="3">
                                            <p:txEl>
                                              <p:pRg st="0" end="0"/>
                                            </p:txEl>
                                          </p:spTgt>
                                        </p:tgtEl>
                                        <p:attrNameLst>
                                          <p:attrName>ppt_x</p:attrName>
                                        </p:attrNameLst>
                                      </p:cBhvr>
                                      <p:tavLst>
                                        <p:tav tm="0">
                                          <p:val>
                                            <p:strVal val="ppt_x"/>
                                          </p:val>
                                        </p:tav>
                                        <p:tav tm="100000">
                                          <p:val>
                                            <p:strVal val="ppt_x-0.05"/>
                                          </p:val>
                                        </p:tav>
                                      </p:tavLst>
                                    </p:anim>
                                    <p:anim calcmode="lin" valueType="num">
                                      <p:cBhvr>
                                        <p:cTn id="41" dur="200" decel="100000"/>
                                        <p:tgtEl>
                                          <p:spTgt spid="3">
                                            <p:txEl>
                                              <p:pRg st="0" end="0"/>
                                            </p:txEl>
                                          </p:spTgt>
                                        </p:tgtEl>
                                        <p:attrNameLst>
                                          <p:attrName>ppt_y</p:attrName>
                                        </p:attrNameLst>
                                      </p:cBhvr>
                                      <p:tavLst>
                                        <p:tav tm="0">
                                          <p:val>
                                            <p:strVal val="ppt_y"/>
                                          </p:val>
                                        </p:tav>
                                        <p:tav tm="100000">
                                          <p:val>
                                            <p:strVal val="ppt_y+0.1"/>
                                          </p:val>
                                        </p:tav>
                                      </p:tavLst>
                                    </p:anim>
                                    <p:anim calcmode="lin" valueType="num">
                                      <p:cBhvr>
                                        <p:cTn id="42" dur="800" accel="100000">
                                          <p:stCondLst>
                                            <p:cond delay="200"/>
                                          </p:stCondLst>
                                        </p:cTn>
                                        <p:tgtEl>
                                          <p:spTgt spid="3">
                                            <p:txEl>
                                              <p:pRg st="0" end="0"/>
                                            </p:txEl>
                                          </p:spTgt>
                                        </p:tgtEl>
                                        <p:attrNameLst>
                                          <p:attrName>ppt_x</p:attrName>
                                        </p:attrNameLst>
                                      </p:cBhvr>
                                      <p:tavLst>
                                        <p:tav tm="0">
                                          <p:val>
                                            <p:strVal val="ppt_x"/>
                                          </p:val>
                                        </p:tav>
                                        <p:tav tm="100000">
                                          <p:val>
                                            <p:strVal val="ppt_x+0.4+0.05"/>
                                          </p:val>
                                        </p:tav>
                                      </p:tavLst>
                                    </p:anim>
                                    <p:anim calcmode="lin" valueType="num">
                                      <p:cBhvr>
                                        <p:cTn id="43" dur="800" accel="100000">
                                          <p:stCondLst>
                                            <p:cond delay="200"/>
                                          </p:stCondLst>
                                        </p:cTn>
                                        <p:tgtEl>
                                          <p:spTgt spid="3">
                                            <p:txEl>
                                              <p:pRg st="0" end="0"/>
                                            </p:txEl>
                                          </p:spTgt>
                                        </p:tgtEl>
                                        <p:attrNameLst>
                                          <p:attrName>ppt_y</p:attrName>
                                        </p:attrNameLst>
                                      </p:cBhvr>
                                      <p:tavLst>
                                        <p:tav tm="0">
                                          <p:val>
                                            <p:strVal val="ppt_y"/>
                                          </p:val>
                                        </p:tav>
                                        <p:tav tm="100000">
                                          <p:val>
                                            <p:strVal val="ppt_y-0.4-0.1"/>
                                          </p:val>
                                        </p:tav>
                                      </p:tavLst>
                                    </p:anim>
                                    <p:set>
                                      <p:cBhvr>
                                        <p:cTn id="44" dur="1" fill="hold">
                                          <p:stCondLst>
                                            <p:cond delay="999"/>
                                          </p:stCondLst>
                                        </p:cTn>
                                        <p:tgtEl>
                                          <p:spTgt spid="3">
                                            <p:txEl>
                                              <p:pRg st="0" end="0"/>
                                            </p:txEl>
                                          </p:spTgt>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
                                      <p:cBhvr>
                                        <p:cTn id="4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3008313" cy="1162050"/>
          </a:xfrm>
        </p:spPr>
        <p:txBody>
          <a:bodyPr anchor="ctr">
            <a:normAutofit/>
          </a:bodyPr>
          <a:lstStyle/>
          <a:p>
            <a:r>
              <a:rPr lang="pl-PL" sz="6600" dirty="0" smtClean="0">
                <a:solidFill>
                  <a:srgbClr val="0070C0"/>
                </a:solidFill>
                <a:effectLst>
                  <a:outerShdw blurRad="38100" dist="38100" dir="2700000" algn="tl">
                    <a:srgbClr val="000000">
                      <a:alpha val="43137"/>
                    </a:srgbClr>
                  </a:outerShdw>
                </a:effectLst>
                <a:latin typeface="Footlight MT Light" pitchFamily="18" charset="0"/>
              </a:rPr>
              <a:t>Ukraina</a:t>
            </a:r>
            <a:endParaRPr lang="pl-PL" sz="6600" dirty="0">
              <a:solidFill>
                <a:srgbClr val="0070C0"/>
              </a:solidFill>
              <a:effectLst>
                <a:outerShdw blurRad="38100" dist="38100" dir="2700000" algn="tl">
                  <a:srgbClr val="000000">
                    <a:alpha val="43137"/>
                  </a:srgbClr>
                </a:outerShdw>
              </a:effectLst>
              <a:latin typeface="Footlight MT Light" pitchFamily="18" charset="0"/>
            </a:endParaRPr>
          </a:p>
        </p:txBody>
      </p:sp>
      <p:pic>
        <p:nvPicPr>
          <p:cNvPr id="5" name="Symbol zastępczy zawartości 4" descr="ukraina_mapa_flaga.jpg"/>
          <p:cNvPicPr>
            <a:picLocks noGrp="1" noChangeAspect="1"/>
          </p:cNvPicPr>
          <p:nvPr>
            <p:ph idx="1"/>
          </p:nvPr>
        </p:nvPicPr>
        <p:blipFill>
          <a:blip r:embed="rId3"/>
          <a:stretch>
            <a:fillRect/>
          </a:stretch>
        </p:blipFill>
        <p:spPr>
          <a:xfrm>
            <a:off x="5572132" y="2214554"/>
            <a:ext cx="3214286" cy="2185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ymbol zastępczy tekstu 3"/>
          <p:cNvSpPr>
            <a:spLocks noGrp="1"/>
          </p:cNvSpPr>
          <p:nvPr>
            <p:ph type="body" sz="half" idx="2"/>
          </p:nvPr>
        </p:nvSpPr>
        <p:spPr/>
        <p:txBody>
          <a:bodyPr>
            <a:normAutofit/>
          </a:bodyPr>
          <a:lstStyle/>
          <a:p>
            <a:r>
              <a:rPr lang="pl-PL" sz="2100" dirty="0" smtClean="0">
                <a:solidFill>
                  <a:srgbClr val="FFFF00"/>
                </a:solidFill>
                <a:latin typeface="Footlight MT Light" pitchFamily="18" charset="0"/>
              </a:rPr>
              <a:t>Ukraina - (ukr. </a:t>
            </a:r>
            <a:r>
              <a:rPr lang="pl-PL" sz="2100" dirty="0" err="1" smtClean="0">
                <a:solidFill>
                  <a:srgbClr val="FFFF00"/>
                </a:solidFill>
                <a:latin typeface="Footlight MT Light" pitchFamily="18" charset="0"/>
              </a:rPr>
              <a:t>Україна</a:t>
            </a:r>
            <a:r>
              <a:rPr lang="pl-PL" sz="2100" dirty="0" smtClean="0">
                <a:solidFill>
                  <a:srgbClr val="FFFF00"/>
                </a:solidFill>
                <a:latin typeface="Footlight MT Light" pitchFamily="18" charset="0"/>
              </a:rPr>
              <a:t>, </a:t>
            </a:r>
            <a:r>
              <a:rPr lang="pl-PL" sz="2100" dirty="0" err="1" smtClean="0">
                <a:solidFill>
                  <a:srgbClr val="FFFF00"/>
                </a:solidFill>
                <a:latin typeface="Footlight MT Light" pitchFamily="18" charset="0"/>
              </a:rPr>
              <a:t>Ukrajina</a:t>
            </a:r>
            <a:r>
              <a:rPr lang="pl-PL" sz="2100" dirty="0" smtClean="0">
                <a:solidFill>
                  <a:srgbClr val="FFFF00"/>
                </a:solidFill>
                <a:latin typeface="Footlight MT Light" pitchFamily="18" charset="0"/>
              </a:rPr>
              <a:t>) — państwo położone w Europie Wschodniej. Powierzchnia administracyjna Ukrainy wynosi 603 700 </a:t>
            </a:r>
            <a:r>
              <a:rPr lang="pl-PL" sz="2100" dirty="0" err="1" smtClean="0">
                <a:solidFill>
                  <a:srgbClr val="FFFF00"/>
                </a:solidFill>
                <a:latin typeface="Footlight MT Light" pitchFamily="18" charset="0"/>
              </a:rPr>
              <a:t>km²</a:t>
            </a:r>
            <a:r>
              <a:rPr lang="pl-PL" sz="2100" dirty="0" smtClean="0">
                <a:solidFill>
                  <a:srgbClr val="FFFF00"/>
                </a:solidFill>
                <a:latin typeface="Footlight MT Light" pitchFamily="18" charset="0"/>
              </a:rPr>
              <a:t>. Zamieszkana przez ponad 45 mln ludzi. Głową państwa jest Prezydent Wiktor </a:t>
            </a:r>
            <a:r>
              <a:rPr lang="pl-PL" sz="2100" dirty="0" err="1" smtClean="0">
                <a:solidFill>
                  <a:srgbClr val="FFFF00"/>
                </a:solidFill>
                <a:latin typeface="Footlight MT Light" pitchFamily="18" charset="0"/>
              </a:rPr>
              <a:t>Janukowicz</a:t>
            </a:r>
            <a:r>
              <a:rPr lang="pl-PL" sz="2100" dirty="0" smtClean="0">
                <a:solidFill>
                  <a:srgbClr val="FFFF00"/>
                </a:solidFill>
                <a:latin typeface="Footlight MT Light" pitchFamily="18" charset="0"/>
              </a:rPr>
              <a:t>. Stolicą kraju jest Kijów.</a:t>
            </a:r>
            <a:endParaRPr lang="pl-PL" sz="2100" dirty="0">
              <a:solidFill>
                <a:srgbClr val="FFFF00"/>
              </a:solidFill>
              <a:latin typeface="Footlight MT Light" pitchFamily="18" charset="0"/>
            </a:endParaRPr>
          </a:p>
        </p:txBody>
      </p:sp>
      <p:pic>
        <p:nvPicPr>
          <p:cNvPr id="6" name="Obraz 5" descr="330px-Lesser_Coat_of_Arms_of_Ukraine.svg.png"/>
          <p:cNvPicPr>
            <a:picLocks noChangeAspect="1"/>
          </p:cNvPicPr>
          <p:nvPr/>
        </p:nvPicPr>
        <p:blipFill>
          <a:blip r:embed="rId4"/>
          <a:stretch>
            <a:fillRect/>
          </a:stretch>
        </p:blipFill>
        <p:spPr>
          <a:xfrm>
            <a:off x="3786182" y="3714752"/>
            <a:ext cx="2071702" cy="28878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Obraz 6" descr="800px-Flag_of_Ukraine.svg.png"/>
          <p:cNvPicPr>
            <a:picLocks noChangeAspect="1"/>
          </p:cNvPicPr>
          <p:nvPr/>
        </p:nvPicPr>
        <p:blipFill>
          <a:blip r:embed="rId5"/>
          <a:stretch>
            <a:fillRect/>
          </a:stretch>
        </p:blipFill>
        <p:spPr>
          <a:xfrm>
            <a:off x="3500430" y="571480"/>
            <a:ext cx="2573375" cy="1714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12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500"/>
                            </p:stCondLst>
                            <p:childTnLst>
                              <p:par>
                                <p:cTn id="26" presetID="55" presetClass="exit" presetSubtype="0" fill="hold" grpId="1" nodeType="afterEffect">
                                  <p:stCondLst>
                                    <p:cond delay="11000"/>
                                  </p:stCondLst>
                                  <p:childTnLst>
                                    <p:anim calcmode="lin" valueType="num">
                                      <p:cBhvr>
                                        <p:cTn id="27" dur="1000"/>
                                        <p:tgtEl>
                                          <p:spTgt spid="2"/>
                                        </p:tgtEl>
                                        <p:attrNameLst>
                                          <p:attrName>ppt_w</p:attrName>
                                        </p:attrNameLst>
                                      </p:cBhvr>
                                      <p:tavLst>
                                        <p:tav tm="0">
                                          <p:val>
                                            <p:strVal val="ppt_w"/>
                                          </p:val>
                                        </p:tav>
                                        <p:tav tm="100000">
                                          <p:val>
                                            <p:strVal val="ppt_w*0.70"/>
                                          </p:val>
                                        </p:tav>
                                      </p:tavLst>
                                    </p:anim>
                                    <p:anim calcmode="lin" valueType="num">
                                      <p:cBhvr>
                                        <p:cTn id="28" dur="1000"/>
                                        <p:tgtEl>
                                          <p:spTgt spid="2"/>
                                        </p:tgtEl>
                                        <p:attrNameLst>
                                          <p:attrName>ppt_h</p:attrName>
                                        </p:attrNameLst>
                                      </p:cBhvr>
                                      <p:tavLst>
                                        <p:tav tm="0">
                                          <p:val>
                                            <p:strVal val="ppt_h"/>
                                          </p:val>
                                        </p:tav>
                                        <p:tav tm="100000">
                                          <p:val>
                                            <p:strVal val="ppt_h"/>
                                          </p:val>
                                        </p:tav>
                                      </p:tavLst>
                                    </p:anim>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par>
                                <p:cTn id="31" presetID="55" presetClass="exit" presetSubtype="0" fill="hold" grpId="1" nodeType="withEffect">
                                  <p:stCondLst>
                                    <p:cond delay="11000"/>
                                  </p:stCondLst>
                                  <p:childTnLst>
                                    <p:anim calcmode="lin" valueType="num">
                                      <p:cBhvr>
                                        <p:cTn id="32" dur="1000"/>
                                        <p:tgtEl>
                                          <p:spTgt spid="4">
                                            <p:txEl>
                                              <p:pRg st="0" end="0"/>
                                            </p:txEl>
                                          </p:spTgt>
                                        </p:tgtEl>
                                        <p:attrNameLst>
                                          <p:attrName>ppt_w</p:attrName>
                                        </p:attrNameLst>
                                      </p:cBhvr>
                                      <p:tavLst>
                                        <p:tav tm="0">
                                          <p:val>
                                            <p:strVal val="ppt_w"/>
                                          </p:val>
                                        </p:tav>
                                        <p:tav tm="100000">
                                          <p:val>
                                            <p:strVal val="ppt_w*0.70"/>
                                          </p:val>
                                        </p:tav>
                                      </p:tavLst>
                                    </p:anim>
                                    <p:anim calcmode="lin" valueType="num">
                                      <p:cBhvr>
                                        <p:cTn id="33" dur="1000"/>
                                        <p:tgtEl>
                                          <p:spTgt spid="4">
                                            <p:txEl>
                                              <p:pRg st="0" end="0"/>
                                            </p:txEl>
                                          </p:spTgt>
                                        </p:tgtEl>
                                        <p:attrNameLst>
                                          <p:attrName>ppt_h</p:attrName>
                                        </p:attrNameLst>
                                      </p:cBhvr>
                                      <p:tavLst>
                                        <p:tav tm="0">
                                          <p:val>
                                            <p:strVal val="ppt_h"/>
                                          </p:val>
                                        </p:tav>
                                        <p:tav tm="100000">
                                          <p:val>
                                            <p:strVal val="ppt_h"/>
                                          </p:val>
                                        </p:tav>
                                      </p:tavLst>
                                    </p:anim>
                                    <p:animEffect transition="out" filter="fade">
                                      <p:cBhvr>
                                        <p:cTn id="34" dur="1000"/>
                                        <p:tgtEl>
                                          <p:spTgt spid="4">
                                            <p:txEl>
                                              <p:pRg st="0" end="0"/>
                                            </p:txEl>
                                          </p:spTgt>
                                        </p:tgtEl>
                                      </p:cBhvr>
                                    </p:animEffect>
                                    <p:set>
                                      <p:cBhvr>
                                        <p:cTn id="35" dur="1" fill="hold">
                                          <p:stCondLst>
                                            <p:cond delay="999"/>
                                          </p:stCondLst>
                                        </p:cTn>
                                        <p:tgtEl>
                                          <p:spTgt spid="4">
                                            <p:txEl>
                                              <p:pRg st="0" end="0"/>
                                            </p:txEl>
                                          </p:spTgt>
                                        </p:tgtEl>
                                        <p:attrNameLst>
                                          <p:attrName>style.visibility</p:attrName>
                                        </p:attrNameLst>
                                      </p:cBhvr>
                                      <p:to>
                                        <p:strVal val="hidden"/>
                                      </p:to>
                                    </p:set>
                                  </p:childTnLst>
                                </p:cTn>
                              </p:par>
                              <p:par>
                                <p:cTn id="36" presetID="55" presetClass="exit" presetSubtype="0" fill="hold" nodeType="withEffect">
                                  <p:stCondLst>
                                    <p:cond delay="11000"/>
                                  </p:stCondLst>
                                  <p:childTnLst>
                                    <p:anim calcmode="lin" valueType="num">
                                      <p:cBhvr>
                                        <p:cTn id="37" dur="1000"/>
                                        <p:tgtEl>
                                          <p:spTgt spid="7"/>
                                        </p:tgtEl>
                                        <p:attrNameLst>
                                          <p:attrName>ppt_w</p:attrName>
                                        </p:attrNameLst>
                                      </p:cBhvr>
                                      <p:tavLst>
                                        <p:tav tm="0">
                                          <p:val>
                                            <p:strVal val="ppt_w"/>
                                          </p:val>
                                        </p:tav>
                                        <p:tav tm="100000">
                                          <p:val>
                                            <p:strVal val="ppt_w*0.70"/>
                                          </p:val>
                                        </p:tav>
                                      </p:tavLst>
                                    </p:anim>
                                    <p:anim calcmode="lin" valueType="num">
                                      <p:cBhvr>
                                        <p:cTn id="38" dur="1000"/>
                                        <p:tgtEl>
                                          <p:spTgt spid="7"/>
                                        </p:tgtEl>
                                        <p:attrNameLst>
                                          <p:attrName>ppt_h</p:attrName>
                                        </p:attrNameLst>
                                      </p:cBhvr>
                                      <p:tavLst>
                                        <p:tav tm="0">
                                          <p:val>
                                            <p:strVal val="ppt_h"/>
                                          </p:val>
                                        </p:tav>
                                        <p:tav tm="100000">
                                          <p:val>
                                            <p:strVal val="ppt_h"/>
                                          </p:val>
                                        </p:tav>
                                      </p:tavLst>
                                    </p:anim>
                                    <p:animEffect transition="out" filter="fade">
                                      <p:cBhvr>
                                        <p:cTn id="39" dur="1000"/>
                                        <p:tgtEl>
                                          <p:spTgt spid="7"/>
                                        </p:tgtEl>
                                      </p:cBhvr>
                                    </p:animEffect>
                                    <p:set>
                                      <p:cBhvr>
                                        <p:cTn id="40" dur="1" fill="hold">
                                          <p:stCondLst>
                                            <p:cond delay="999"/>
                                          </p:stCondLst>
                                        </p:cTn>
                                        <p:tgtEl>
                                          <p:spTgt spid="7"/>
                                        </p:tgtEl>
                                        <p:attrNameLst>
                                          <p:attrName>style.visibility</p:attrName>
                                        </p:attrNameLst>
                                      </p:cBhvr>
                                      <p:to>
                                        <p:strVal val="hidden"/>
                                      </p:to>
                                    </p:set>
                                  </p:childTnLst>
                                </p:cTn>
                              </p:par>
                              <p:par>
                                <p:cTn id="41" presetID="55" presetClass="exit" presetSubtype="0" fill="hold" nodeType="withEffect">
                                  <p:stCondLst>
                                    <p:cond delay="11000"/>
                                  </p:stCondLst>
                                  <p:childTnLst>
                                    <p:anim calcmode="lin" valueType="num">
                                      <p:cBhvr>
                                        <p:cTn id="42" dur="1000"/>
                                        <p:tgtEl>
                                          <p:spTgt spid="5"/>
                                        </p:tgtEl>
                                        <p:attrNameLst>
                                          <p:attrName>ppt_w</p:attrName>
                                        </p:attrNameLst>
                                      </p:cBhvr>
                                      <p:tavLst>
                                        <p:tav tm="0">
                                          <p:val>
                                            <p:strVal val="ppt_w"/>
                                          </p:val>
                                        </p:tav>
                                        <p:tav tm="100000">
                                          <p:val>
                                            <p:strVal val="ppt_w*0.70"/>
                                          </p:val>
                                        </p:tav>
                                      </p:tavLst>
                                    </p:anim>
                                    <p:anim calcmode="lin" valueType="num">
                                      <p:cBhvr>
                                        <p:cTn id="43" dur="1000"/>
                                        <p:tgtEl>
                                          <p:spTgt spid="5"/>
                                        </p:tgtEl>
                                        <p:attrNameLst>
                                          <p:attrName>ppt_h</p:attrName>
                                        </p:attrNameLst>
                                      </p:cBhvr>
                                      <p:tavLst>
                                        <p:tav tm="0">
                                          <p:val>
                                            <p:strVal val="ppt_h"/>
                                          </p:val>
                                        </p:tav>
                                        <p:tav tm="100000">
                                          <p:val>
                                            <p:strVal val="ppt_h"/>
                                          </p:val>
                                        </p:tav>
                                      </p:tavLst>
                                    </p:anim>
                                    <p:animEffect transition="out" filter="fade">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cTn>
                              </p:par>
                              <p:par>
                                <p:cTn id="46" presetID="55" presetClass="exit" presetSubtype="0" fill="hold" nodeType="withEffect">
                                  <p:stCondLst>
                                    <p:cond delay="11000"/>
                                  </p:stCondLst>
                                  <p:childTnLst>
                                    <p:anim calcmode="lin" valueType="num">
                                      <p:cBhvr>
                                        <p:cTn id="47" dur="1000"/>
                                        <p:tgtEl>
                                          <p:spTgt spid="6"/>
                                        </p:tgtEl>
                                        <p:attrNameLst>
                                          <p:attrName>ppt_w</p:attrName>
                                        </p:attrNameLst>
                                      </p:cBhvr>
                                      <p:tavLst>
                                        <p:tav tm="0">
                                          <p:val>
                                            <p:strVal val="ppt_w"/>
                                          </p:val>
                                        </p:tav>
                                        <p:tav tm="100000">
                                          <p:val>
                                            <p:strVal val="ppt_w*0.70"/>
                                          </p:val>
                                        </p:tav>
                                      </p:tavLst>
                                    </p:anim>
                                    <p:anim calcmode="lin" valueType="num">
                                      <p:cBhvr>
                                        <p:cTn id="48" dur="1000"/>
                                        <p:tgtEl>
                                          <p:spTgt spid="6"/>
                                        </p:tgtEl>
                                        <p:attrNameLst>
                                          <p:attrName>ppt_h</p:attrName>
                                        </p:attrNameLst>
                                      </p:cBhvr>
                                      <p:tavLst>
                                        <p:tav tm="0">
                                          <p:val>
                                            <p:strVal val="ppt_h"/>
                                          </p:val>
                                        </p:tav>
                                        <p:tav tm="100000">
                                          <p:val>
                                            <p:strVal val="ppt_h"/>
                                          </p:val>
                                        </p:tav>
                                      </p:tavLst>
                                    </p:anim>
                                    <p:animEffect transition="out" filter="fade">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60000"/>
                    <a:lumOff val="40000"/>
                  </a:schemeClr>
                </a:solidFill>
                <a:effectLst>
                  <a:outerShdw blurRad="38100" dist="38100" dir="2700000" algn="tl">
                    <a:srgbClr val="000000">
                      <a:alpha val="43137"/>
                    </a:srgbClr>
                  </a:outerShdw>
                </a:effectLst>
                <a:latin typeface="Berlin Sans FB Demi" pitchFamily="34" charset="0"/>
              </a:rPr>
              <a:t>Największe osiągnięcia ukraińskiego futbolu</a:t>
            </a:r>
            <a:endParaRPr lang="pl-PL" b="1" i="1" dirty="0">
              <a:solidFill>
                <a:schemeClr val="accent6">
                  <a:lumMod val="60000"/>
                  <a:lumOff val="40000"/>
                </a:schemeClr>
              </a:solidFill>
              <a:effectLst>
                <a:outerShdw blurRad="38100" dist="38100" dir="2700000" algn="tl">
                  <a:srgbClr val="000000">
                    <a:alpha val="43137"/>
                  </a:srgbClr>
                </a:outerShdw>
              </a:effectLst>
              <a:latin typeface="Berlin Sans FB Demi" pitchFamily="34" charset="0"/>
            </a:endParaRPr>
          </a:p>
        </p:txBody>
      </p:sp>
      <p:sp>
        <p:nvSpPr>
          <p:cNvPr id="3" name="Symbol zastępczy zawartości 2"/>
          <p:cNvSpPr>
            <a:spLocks noGrp="1"/>
          </p:cNvSpPr>
          <p:nvPr>
            <p:ph idx="1"/>
          </p:nvPr>
        </p:nvSpPr>
        <p:spPr>
          <a:xfrm>
            <a:off x="428596" y="1571612"/>
            <a:ext cx="8229600" cy="4525963"/>
          </a:xfrm>
        </p:spPr>
        <p:txBody>
          <a:bodyPr>
            <a:normAutofit fontScale="70000" lnSpcReduction="20000"/>
          </a:bodyPr>
          <a:lstStyle/>
          <a:p>
            <a:pPr>
              <a:buNone/>
            </a:pPr>
            <a:r>
              <a:rPr lang="pl-PL" sz="4000" i="1" dirty="0" smtClean="0">
                <a:solidFill>
                  <a:srgbClr val="FF0000"/>
                </a:solidFill>
                <a:effectLst>
                  <a:outerShdw blurRad="38100" dist="38100" dir="2700000" algn="tl">
                    <a:srgbClr val="000000">
                      <a:alpha val="43137"/>
                    </a:srgbClr>
                  </a:outerShdw>
                </a:effectLst>
                <a:latin typeface="Berlin Sans FB Demi" pitchFamily="34" charset="0"/>
              </a:rPr>
              <a:t>Reprezentacja Ukrainy w piłce nożnej:</a:t>
            </a:r>
          </a:p>
          <a:p>
            <a:pPr>
              <a:buFont typeface="Wingdings" pitchFamily="2" charset="2"/>
              <a:buChar char="Ø"/>
            </a:pPr>
            <a:r>
              <a:rPr lang="az-Cyrl-AZ" dirty="0" smtClean="0">
                <a:solidFill>
                  <a:srgbClr val="FF0000"/>
                </a:solidFill>
                <a:effectLst>
                  <a:outerShdw blurRad="38100" dist="38100" dir="2700000" algn="tl">
                    <a:srgbClr val="000000">
                      <a:alpha val="43137"/>
                    </a:srgbClr>
                  </a:outerShdw>
                </a:effectLst>
              </a:rPr>
              <a:t>Жовто-блакитн</a:t>
            </a:r>
            <a:r>
              <a:rPr lang="pl-PL" dirty="0" smtClean="0">
                <a:solidFill>
                  <a:srgbClr val="FF0000"/>
                </a:solidFill>
                <a:effectLst>
                  <a:outerShdw blurRad="38100" dist="38100" dir="2700000" algn="tl">
                    <a:srgbClr val="000000">
                      <a:alpha val="43137"/>
                    </a:srgbClr>
                  </a:outerShdw>
                </a:effectLst>
                <a:latin typeface="Berlin Sans FB Demi" pitchFamily="34" charset="0"/>
              </a:rPr>
              <a:t>i (Żółto-błękitni)</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Związek piłkarski -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Federacija</a:t>
            </a:r>
            <a:r>
              <a:rPr lang="pl-PL" dirty="0" smtClean="0">
                <a:solidFill>
                  <a:srgbClr val="FF0000"/>
                </a:solidFill>
                <a:effectLst>
                  <a:outerShdw blurRad="38100" dist="38100" dir="2700000" algn="tl">
                    <a:srgbClr val="000000">
                      <a:alpha val="43137"/>
                    </a:srgbClr>
                  </a:outerShdw>
                </a:effectLst>
                <a:latin typeface="Berlin Sans FB Demi" pitchFamily="34" charset="0"/>
              </a:rPr>
              <a:t>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Futbołu</a:t>
            </a:r>
            <a:r>
              <a:rPr lang="pl-PL" dirty="0" smtClean="0">
                <a:solidFill>
                  <a:srgbClr val="FF0000"/>
                </a:solidFill>
                <a:effectLst>
                  <a:outerShdw blurRad="38100" dist="38100" dir="2700000" algn="tl">
                    <a:srgbClr val="000000">
                      <a:alpha val="43137"/>
                    </a:srgbClr>
                  </a:outerShdw>
                </a:effectLst>
                <a:latin typeface="Berlin Sans FB Demi" pitchFamily="34" charset="0"/>
              </a:rPr>
              <a:t>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Ukrajiny</a:t>
            </a:r>
            <a:r>
              <a:rPr lang="pl-PL" dirty="0" smtClean="0">
                <a:solidFill>
                  <a:srgbClr val="FF0000"/>
                </a:solidFill>
                <a:effectLst>
                  <a:outerShdw blurRad="38100" dist="38100" dir="2700000" algn="tl">
                    <a:srgbClr val="000000">
                      <a:alpha val="43137"/>
                    </a:srgbClr>
                  </a:outerShdw>
                </a:effectLst>
                <a:latin typeface="Berlin Sans FB Demi" pitchFamily="34" charset="0"/>
              </a:rPr>
              <a:t> (prezes -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Hryhorij</a:t>
            </a:r>
            <a:r>
              <a:rPr lang="pl-PL" dirty="0" smtClean="0">
                <a:solidFill>
                  <a:srgbClr val="FF0000"/>
                </a:solidFill>
                <a:effectLst>
                  <a:outerShdw blurRad="38100" dist="38100" dir="2700000" algn="tl">
                    <a:srgbClr val="000000">
                      <a:alpha val="43137"/>
                    </a:srgbClr>
                  </a:outerShdw>
                </a:effectLst>
                <a:latin typeface="Berlin Sans FB Demi" pitchFamily="34" charset="0"/>
              </a:rPr>
              <a:t>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Surkis</a:t>
            </a:r>
            <a:r>
              <a:rPr lang="pl-PL" dirty="0" smtClean="0">
                <a:solidFill>
                  <a:srgbClr val="FF0000"/>
                </a:solidFill>
                <a:effectLst>
                  <a:outerShdw blurRad="38100" dist="38100" dir="2700000" algn="tl">
                    <a:srgbClr val="000000">
                      <a:alpha val="43137"/>
                    </a:srgbClr>
                  </a:outerShdw>
                </a:effectLst>
                <a:latin typeface="Berlin Sans FB Demi" pitchFamily="34" charset="0"/>
              </a:rPr>
              <a:t>)</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Trener -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Ołeh</a:t>
            </a:r>
            <a:r>
              <a:rPr lang="pl-PL" dirty="0" smtClean="0">
                <a:solidFill>
                  <a:srgbClr val="FF0000"/>
                </a:solidFill>
                <a:effectLst>
                  <a:outerShdw blurRad="38100" dist="38100" dir="2700000" algn="tl">
                    <a:srgbClr val="000000">
                      <a:alpha val="43137"/>
                    </a:srgbClr>
                  </a:outerShdw>
                </a:effectLst>
                <a:latin typeface="Berlin Sans FB Demi" pitchFamily="34" charset="0"/>
              </a:rPr>
              <a:t> Błochin</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Najwięcej meczów - Anatolij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Tymoszczuk</a:t>
            </a:r>
            <a:r>
              <a:rPr lang="pl-PL" dirty="0" smtClean="0">
                <a:solidFill>
                  <a:srgbClr val="FF0000"/>
                </a:solidFill>
                <a:effectLst>
                  <a:outerShdw blurRad="38100" dist="38100" dir="2700000" algn="tl">
                    <a:srgbClr val="000000">
                      <a:alpha val="43137"/>
                    </a:srgbClr>
                  </a:outerShdw>
                </a:effectLst>
                <a:latin typeface="Berlin Sans FB Demi" pitchFamily="34" charset="0"/>
              </a:rPr>
              <a:t> (112)</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Najwięcej bramek - </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Andrij</a:t>
            </a:r>
            <a:r>
              <a:rPr lang="pl-PL" dirty="0" smtClean="0">
                <a:solidFill>
                  <a:srgbClr val="FF0000"/>
                </a:solidFill>
                <a:effectLst>
                  <a:outerShdw blurRad="38100" dist="38100" dir="2700000" algn="tl">
                    <a:srgbClr val="000000">
                      <a:alpha val="43137"/>
                    </a:srgbClr>
                  </a:outerShdw>
                </a:effectLst>
                <a:latin typeface="Berlin Sans FB Demi" pitchFamily="34" charset="0"/>
              </a:rPr>
              <a:t> Szewczenko (46)</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Pierwszy mecz - Ukraina 1 – 3 Węgry </a:t>
            </a:r>
            <a:br>
              <a:rPr lang="pl-PL" dirty="0" smtClean="0">
                <a:solidFill>
                  <a:srgbClr val="FF0000"/>
                </a:solidFill>
                <a:effectLst>
                  <a:outerShdw blurRad="38100" dist="38100" dir="2700000" algn="tl">
                    <a:srgbClr val="000000">
                      <a:alpha val="43137"/>
                    </a:srgbClr>
                  </a:outerShdw>
                </a:effectLst>
                <a:latin typeface="Berlin Sans FB Demi" pitchFamily="34" charset="0"/>
              </a:rPr>
            </a:br>
            <a:r>
              <a:rPr lang="pl-PL" dirty="0" smtClean="0">
                <a:solidFill>
                  <a:srgbClr val="FF0000"/>
                </a:solidFill>
                <a:effectLst>
                  <a:outerShdw blurRad="38100" dist="38100" dir="2700000" algn="tl">
                    <a:srgbClr val="000000">
                      <a:alpha val="43137"/>
                    </a:srgbClr>
                  </a:outerShdw>
                </a:effectLst>
                <a:latin typeface="Berlin Sans FB Demi" pitchFamily="34" charset="0"/>
              </a:rPr>
              <a:t>(</a:t>
            </a:r>
            <a:r>
              <a:rPr lang="pl-PL" dirty="0" err="1" smtClean="0">
                <a:solidFill>
                  <a:srgbClr val="FF0000"/>
                </a:solidFill>
                <a:effectLst>
                  <a:outerShdw blurRad="38100" dist="38100" dir="2700000" algn="tl">
                    <a:srgbClr val="000000">
                      <a:alpha val="43137"/>
                    </a:srgbClr>
                  </a:outerShdw>
                </a:effectLst>
                <a:latin typeface="Berlin Sans FB Demi" pitchFamily="34" charset="0"/>
              </a:rPr>
              <a:t>Użhorod</a:t>
            </a:r>
            <a:r>
              <a:rPr lang="pl-PL" dirty="0" smtClean="0">
                <a:solidFill>
                  <a:srgbClr val="FF0000"/>
                </a:solidFill>
                <a:effectLst>
                  <a:outerShdw blurRad="38100" dist="38100" dir="2700000" algn="tl">
                    <a:srgbClr val="000000">
                      <a:alpha val="43137"/>
                    </a:srgbClr>
                  </a:outerShdw>
                </a:effectLst>
                <a:latin typeface="Berlin Sans FB Demi" pitchFamily="34" charset="0"/>
              </a:rPr>
              <a:t>, Ukraina; 29.04.1992)</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Najwyższe zwycięstwo - Ukraina 6 – 0 Azerbejdżan </a:t>
            </a:r>
            <a:br>
              <a:rPr lang="pl-PL" dirty="0" smtClean="0">
                <a:solidFill>
                  <a:srgbClr val="FF0000"/>
                </a:solidFill>
                <a:effectLst>
                  <a:outerShdw blurRad="38100" dist="38100" dir="2700000" algn="tl">
                    <a:srgbClr val="000000">
                      <a:alpha val="43137"/>
                    </a:srgbClr>
                  </a:outerShdw>
                </a:effectLst>
                <a:latin typeface="Berlin Sans FB Demi" pitchFamily="34" charset="0"/>
              </a:rPr>
            </a:br>
            <a:r>
              <a:rPr lang="pl-PL" dirty="0" smtClean="0">
                <a:solidFill>
                  <a:srgbClr val="FF0000"/>
                </a:solidFill>
                <a:effectLst>
                  <a:outerShdw blurRad="38100" dist="38100" dir="2700000" algn="tl">
                    <a:srgbClr val="000000">
                      <a:alpha val="43137"/>
                    </a:srgbClr>
                  </a:outerShdw>
                </a:effectLst>
                <a:latin typeface="Berlin Sans FB Demi" pitchFamily="34" charset="0"/>
              </a:rPr>
              <a:t>(Kijów, Ukraina; 16.08.2006)</a:t>
            </a:r>
          </a:p>
          <a:p>
            <a:pPr>
              <a:buFont typeface="Wingdings" pitchFamily="2" charset="2"/>
              <a:buChar char="Ø"/>
            </a:pPr>
            <a:r>
              <a:rPr lang="pl-PL" dirty="0" smtClean="0">
                <a:solidFill>
                  <a:srgbClr val="FF0000"/>
                </a:solidFill>
                <a:effectLst>
                  <a:outerShdw blurRad="38100" dist="38100" dir="2700000" algn="tl">
                    <a:srgbClr val="000000">
                      <a:alpha val="43137"/>
                    </a:srgbClr>
                  </a:outerShdw>
                </a:effectLst>
                <a:latin typeface="Berlin Sans FB Demi" pitchFamily="34" charset="0"/>
              </a:rPr>
              <a:t>Największym osiągnięciem było zakwalifikowanie się do finałów Mistrzostw Świata w Niemczech w 2006, gdzie osiągnęła 1/4 finału. </a:t>
            </a:r>
          </a:p>
          <a:p>
            <a:pPr>
              <a:buNone/>
            </a:pPr>
            <a:endParaRPr lang="pl-PL" dirty="0" smtClean="0">
              <a:solidFill>
                <a:srgbClr val="FF0000"/>
              </a:solidFill>
              <a:effectLst>
                <a:outerShdw blurRad="38100" dist="38100" dir="2700000" algn="tl">
                  <a:srgbClr val="000000">
                    <a:alpha val="43137"/>
                  </a:srgbClr>
                </a:outerShdw>
              </a:effectLst>
              <a:latin typeface="Berlin Sans FB Demi" pitchFamily="34" charset="0"/>
            </a:endParaRPr>
          </a:p>
          <a:p>
            <a:pPr>
              <a:buNone/>
            </a:pPr>
            <a:endParaRPr lang="pl-PL" dirty="0">
              <a:solidFill>
                <a:srgbClr val="FF0000"/>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ransition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xit" presetSubtype="32" fill="hold" grpId="1" nodeType="afterEffect">
                                  <p:stCondLst>
                                    <p:cond delay="1100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set>
                                      <p:cBhvr>
                                        <p:cTn id="58" dur="1" fill="hold">
                                          <p:stCondLst>
                                            <p:cond delay="499"/>
                                          </p:stCondLst>
                                        </p:cTn>
                                        <p:tgtEl>
                                          <p:spTgt spid="2"/>
                                        </p:tgtEl>
                                        <p:attrNameLst>
                                          <p:attrName>style.visibility</p:attrName>
                                        </p:attrNameLst>
                                      </p:cBhvr>
                                      <p:to>
                                        <p:strVal val="hidden"/>
                                      </p:to>
                                    </p:set>
                                  </p:childTnLst>
                                </p:cTn>
                              </p:par>
                              <p:par>
                                <p:cTn id="59" presetID="23" presetClass="exit" presetSubtype="32" fill="hold" grpId="1" nodeType="withEffect">
                                  <p:stCondLst>
                                    <p:cond delay="11000"/>
                                  </p:stCondLst>
                                  <p:childTnLst>
                                    <p:anim calcmode="lin" valueType="num">
                                      <p:cBhvr>
                                        <p:cTn id="60" dur="500"/>
                                        <p:tgtEl>
                                          <p:spTgt spid="3">
                                            <p:txEl>
                                              <p:pRg st="0" end="0"/>
                                            </p:txEl>
                                          </p:spTgt>
                                        </p:tgtEl>
                                        <p:attrNameLst>
                                          <p:attrName>ppt_w</p:attrName>
                                        </p:attrNameLst>
                                      </p:cBhvr>
                                      <p:tavLst>
                                        <p:tav tm="0">
                                          <p:val>
                                            <p:strVal val="ppt_w"/>
                                          </p:val>
                                        </p:tav>
                                        <p:tav tm="100000">
                                          <p:val>
                                            <p:fltVal val="0"/>
                                          </p:val>
                                        </p:tav>
                                      </p:tavLst>
                                    </p:anim>
                                    <p:anim calcmode="lin" valueType="num">
                                      <p:cBhvr>
                                        <p:cTn id="61" dur="500"/>
                                        <p:tgtEl>
                                          <p:spTgt spid="3">
                                            <p:txEl>
                                              <p:pRg st="0" end="0"/>
                                            </p:txEl>
                                          </p:spTgt>
                                        </p:tgtEl>
                                        <p:attrNameLst>
                                          <p:attrName>ppt_h</p:attrName>
                                        </p:attrNameLst>
                                      </p:cBhvr>
                                      <p:tavLst>
                                        <p:tav tm="0">
                                          <p:val>
                                            <p:strVal val="ppt_h"/>
                                          </p:val>
                                        </p:tav>
                                        <p:tav tm="100000">
                                          <p:val>
                                            <p:fltVal val="0"/>
                                          </p:val>
                                        </p:tav>
                                      </p:tavLst>
                                    </p:anim>
                                    <p:set>
                                      <p:cBhvr>
                                        <p:cTn id="62" dur="1" fill="hold">
                                          <p:stCondLst>
                                            <p:cond delay="499"/>
                                          </p:stCondLst>
                                        </p:cTn>
                                        <p:tgtEl>
                                          <p:spTgt spid="3">
                                            <p:txEl>
                                              <p:pRg st="0" end="0"/>
                                            </p:txEl>
                                          </p:spTgt>
                                        </p:tgtEl>
                                        <p:attrNameLst>
                                          <p:attrName>style.visibility</p:attrName>
                                        </p:attrNameLst>
                                      </p:cBhvr>
                                      <p:to>
                                        <p:strVal val="hidden"/>
                                      </p:to>
                                    </p:set>
                                  </p:childTnLst>
                                </p:cTn>
                              </p:par>
                              <p:par>
                                <p:cTn id="63" presetID="23" presetClass="exit" presetSubtype="32" fill="hold" grpId="1" nodeType="withEffect">
                                  <p:stCondLst>
                                    <p:cond delay="11000"/>
                                  </p:stCondLst>
                                  <p:childTnLst>
                                    <p:anim calcmode="lin" valueType="num">
                                      <p:cBhvr>
                                        <p:cTn id="64" dur="500"/>
                                        <p:tgtEl>
                                          <p:spTgt spid="3">
                                            <p:txEl>
                                              <p:pRg st="1" end="1"/>
                                            </p:txEl>
                                          </p:spTgt>
                                        </p:tgtEl>
                                        <p:attrNameLst>
                                          <p:attrName>ppt_w</p:attrName>
                                        </p:attrNameLst>
                                      </p:cBhvr>
                                      <p:tavLst>
                                        <p:tav tm="0">
                                          <p:val>
                                            <p:strVal val="ppt_w"/>
                                          </p:val>
                                        </p:tav>
                                        <p:tav tm="100000">
                                          <p:val>
                                            <p:fltVal val="0"/>
                                          </p:val>
                                        </p:tav>
                                      </p:tavLst>
                                    </p:anim>
                                    <p:anim calcmode="lin" valueType="num">
                                      <p:cBhvr>
                                        <p:cTn id="65" dur="500"/>
                                        <p:tgtEl>
                                          <p:spTgt spid="3">
                                            <p:txEl>
                                              <p:pRg st="1" end="1"/>
                                            </p:txEl>
                                          </p:spTgt>
                                        </p:tgtEl>
                                        <p:attrNameLst>
                                          <p:attrName>ppt_h</p:attrName>
                                        </p:attrNameLst>
                                      </p:cBhvr>
                                      <p:tavLst>
                                        <p:tav tm="0">
                                          <p:val>
                                            <p:strVal val="ppt_h"/>
                                          </p:val>
                                        </p:tav>
                                        <p:tav tm="100000">
                                          <p:val>
                                            <p:fltVal val="0"/>
                                          </p:val>
                                        </p:tav>
                                      </p:tavLst>
                                    </p:anim>
                                    <p:set>
                                      <p:cBhvr>
                                        <p:cTn id="66" dur="1" fill="hold">
                                          <p:stCondLst>
                                            <p:cond delay="499"/>
                                          </p:stCondLst>
                                        </p:cTn>
                                        <p:tgtEl>
                                          <p:spTgt spid="3">
                                            <p:txEl>
                                              <p:pRg st="1" end="1"/>
                                            </p:txEl>
                                          </p:spTgt>
                                        </p:tgtEl>
                                        <p:attrNameLst>
                                          <p:attrName>style.visibility</p:attrName>
                                        </p:attrNameLst>
                                      </p:cBhvr>
                                      <p:to>
                                        <p:strVal val="hidden"/>
                                      </p:to>
                                    </p:set>
                                  </p:childTnLst>
                                </p:cTn>
                              </p:par>
                              <p:par>
                                <p:cTn id="67" presetID="23" presetClass="exit" presetSubtype="32" fill="hold" grpId="1" nodeType="withEffect">
                                  <p:stCondLst>
                                    <p:cond delay="11000"/>
                                  </p:stCondLst>
                                  <p:childTnLst>
                                    <p:anim calcmode="lin" valueType="num">
                                      <p:cBhvr>
                                        <p:cTn id="68" dur="500"/>
                                        <p:tgtEl>
                                          <p:spTgt spid="3">
                                            <p:txEl>
                                              <p:pRg st="2" end="2"/>
                                            </p:txEl>
                                          </p:spTgt>
                                        </p:tgtEl>
                                        <p:attrNameLst>
                                          <p:attrName>ppt_w</p:attrName>
                                        </p:attrNameLst>
                                      </p:cBhvr>
                                      <p:tavLst>
                                        <p:tav tm="0">
                                          <p:val>
                                            <p:strVal val="ppt_w"/>
                                          </p:val>
                                        </p:tav>
                                        <p:tav tm="100000">
                                          <p:val>
                                            <p:fltVal val="0"/>
                                          </p:val>
                                        </p:tav>
                                      </p:tavLst>
                                    </p:anim>
                                    <p:anim calcmode="lin" valueType="num">
                                      <p:cBhvr>
                                        <p:cTn id="69" dur="500"/>
                                        <p:tgtEl>
                                          <p:spTgt spid="3">
                                            <p:txEl>
                                              <p:pRg st="2" end="2"/>
                                            </p:txEl>
                                          </p:spTgt>
                                        </p:tgtEl>
                                        <p:attrNameLst>
                                          <p:attrName>ppt_h</p:attrName>
                                        </p:attrNameLst>
                                      </p:cBhvr>
                                      <p:tavLst>
                                        <p:tav tm="0">
                                          <p:val>
                                            <p:strVal val="ppt_h"/>
                                          </p:val>
                                        </p:tav>
                                        <p:tav tm="100000">
                                          <p:val>
                                            <p:fltVal val="0"/>
                                          </p:val>
                                        </p:tav>
                                      </p:tavLst>
                                    </p:anim>
                                    <p:set>
                                      <p:cBhvr>
                                        <p:cTn id="70" dur="1" fill="hold">
                                          <p:stCondLst>
                                            <p:cond delay="499"/>
                                          </p:stCondLst>
                                        </p:cTn>
                                        <p:tgtEl>
                                          <p:spTgt spid="3">
                                            <p:txEl>
                                              <p:pRg st="2" end="2"/>
                                            </p:txEl>
                                          </p:spTgt>
                                        </p:tgtEl>
                                        <p:attrNameLst>
                                          <p:attrName>style.visibility</p:attrName>
                                        </p:attrNameLst>
                                      </p:cBhvr>
                                      <p:to>
                                        <p:strVal val="hidden"/>
                                      </p:to>
                                    </p:set>
                                  </p:childTnLst>
                                </p:cTn>
                              </p:par>
                              <p:par>
                                <p:cTn id="71" presetID="23" presetClass="exit" presetSubtype="32" fill="hold" grpId="1" nodeType="withEffect">
                                  <p:stCondLst>
                                    <p:cond delay="11000"/>
                                  </p:stCondLst>
                                  <p:childTnLst>
                                    <p:anim calcmode="lin" valueType="num">
                                      <p:cBhvr>
                                        <p:cTn id="72" dur="500"/>
                                        <p:tgtEl>
                                          <p:spTgt spid="3">
                                            <p:txEl>
                                              <p:pRg st="3" end="3"/>
                                            </p:txEl>
                                          </p:spTgt>
                                        </p:tgtEl>
                                        <p:attrNameLst>
                                          <p:attrName>ppt_w</p:attrName>
                                        </p:attrNameLst>
                                      </p:cBhvr>
                                      <p:tavLst>
                                        <p:tav tm="0">
                                          <p:val>
                                            <p:strVal val="ppt_w"/>
                                          </p:val>
                                        </p:tav>
                                        <p:tav tm="100000">
                                          <p:val>
                                            <p:fltVal val="0"/>
                                          </p:val>
                                        </p:tav>
                                      </p:tavLst>
                                    </p:anim>
                                    <p:anim calcmode="lin" valueType="num">
                                      <p:cBhvr>
                                        <p:cTn id="73" dur="500"/>
                                        <p:tgtEl>
                                          <p:spTgt spid="3">
                                            <p:txEl>
                                              <p:pRg st="3" end="3"/>
                                            </p:txEl>
                                          </p:spTgt>
                                        </p:tgtEl>
                                        <p:attrNameLst>
                                          <p:attrName>ppt_h</p:attrName>
                                        </p:attrNameLst>
                                      </p:cBhvr>
                                      <p:tavLst>
                                        <p:tav tm="0">
                                          <p:val>
                                            <p:strVal val="ppt_h"/>
                                          </p:val>
                                        </p:tav>
                                        <p:tav tm="100000">
                                          <p:val>
                                            <p:fltVal val="0"/>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23" presetClass="exit" presetSubtype="32" fill="hold" grpId="1" nodeType="withEffect">
                                  <p:stCondLst>
                                    <p:cond delay="11000"/>
                                  </p:stCondLst>
                                  <p:childTnLst>
                                    <p:anim calcmode="lin" valueType="num">
                                      <p:cBhvr>
                                        <p:cTn id="76" dur="500"/>
                                        <p:tgtEl>
                                          <p:spTgt spid="3">
                                            <p:txEl>
                                              <p:pRg st="4" end="4"/>
                                            </p:txEl>
                                          </p:spTgt>
                                        </p:tgtEl>
                                        <p:attrNameLst>
                                          <p:attrName>ppt_w</p:attrName>
                                        </p:attrNameLst>
                                      </p:cBhvr>
                                      <p:tavLst>
                                        <p:tav tm="0">
                                          <p:val>
                                            <p:strVal val="ppt_w"/>
                                          </p:val>
                                        </p:tav>
                                        <p:tav tm="100000">
                                          <p:val>
                                            <p:fltVal val="0"/>
                                          </p:val>
                                        </p:tav>
                                      </p:tavLst>
                                    </p:anim>
                                    <p:anim calcmode="lin" valueType="num">
                                      <p:cBhvr>
                                        <p:cTn id="77" dur="500"/>
                                        <p:tgtEl>
                                          <p:spTgt spid="3">
                                            <p:txEl>
                                              <p:pRg st="4" end="4"/>
                                            </p:txEl>
                                          </p:spTgt>
                                        </p:tgtEl>
                                        <p:attrNameLst>
                                          <p:attrName>ppt_h</p:attrName>
                                        </p:attrNameLst>
                                      </p:cBhvr>
                                      <p:tavLst>
                                        <p:tav tm="0">
                                          <p:val>
                                            <p:strVal val="ppt_h"/>
                                          </p:val>
                                        </p:tav>
                                        <p:tav tm="100000">
                                          <p:val>
                                            <p:fltVal val="0"/>
                                          </p:val>
                                        </p:tav>
                                      </p:tavLst>
                                    </p:anim>
                                    <p:set>
                                      <p:cBhvr>
                                        <p:cTn id="78" dur="1" fill="hold">
                                          <p:stCondLst>
                                            <p:cond delay="499"/>
                                          </p:stCondLst>
                                        </p:cTn>
                                        <p:tgtEl>
                                          <p:spTgt spid="3">
                                            <p:txEl>
                                              <p:pRg st="4" end="4"/>
                                            </p:txEl>
                                          </p:spTgt>
                                        </p:tgtEl>
                                        <p:attrNameLst>
                                          <p:attrName>style.visibility</p:attrName>
                                        </p:attrNameLst>
                                      </p:cBhvr>
                                      <p:to>
                                        <p:strVal val="hidden"/>
                                      </p:to>
                                    </p:set>
                                  </p:childTnLst>
                                </p:cTn>
                              </p:par>
                              <p:par>
                                <p:cTn id="79" presetID="23" presetClass="exit" presetSubtype="32" fill="hold" grpId="1" nodeType="withEffect">
                                  <p:stCondLst>
                                    <p:cond delay="11000"/>
                                  </p:stCondLst>
                                  <p:childTnLst>
                                    <p:anim calcmode="lin" valueType="num">
                                      <p:cBhvr>
                                        <p:cTn id="80" dur="500"/>
                                        <p:tgtEl>
                                          <p:spTgt spid="3">
                                            <p:txEl>
                                              <p:pRg st="5" end="5"/>
                                            </p:txEl>
                                          </p:spTgt>
                                        </p:tgtEl>
                                        <p:attrNameLst>
                                          <p:attrName>ppt_w</p:attrName>
                                        </p:attrNameLst>
                                      </p:cBhvr>
                                      <p:tavLst>
                                        <p:tav tm="0">
                                          <p:val>
                                            <p:strVal val="ppt_w"/>
                                          </p:val>
                                        </p:tav>
                                        <p:tav tm="100000">
                                          <p:val>
                                            <p:fltVal val="0"/>
                                          </p:val>
                                        </p:tav>
                                      </p:tavLst>
                                    </p:anim>
                                    <p:anim calcmode="lin" valueType="num">
                                      <p:cBhvr>
                                        <p:cTn id="81" dur="500"/>
                                        <p:tgtEl>
                                          <p:spTgt spid="3">
                                            <p:txEl>
                                              <p:pRg st="5" end="5"/>
                                            </p:txEl>
                                          </p:spTgt>
                                        </p:tgtEl>
                                        <p:attrNameLst>
                                          <p:attrName>ppt_h</p:attrName>
                                        </p:attrNameLst>
                                      </p:cBhvr>
                                      <p:tavLst>
                                        <p:tav tm="0">
                                          <p:val>
                                            <p:strVal val="ppt_h"/>
                                          </p:val>
                                        </p:tav>
                                        <p:tav tm="100000">
                                          <p:val>
                                            <p:fltVal val="0"/>
                                          </p:val>
                                        </p:tav>
                                      </p:tavLst>
                                    </p:anim>
                                    <p:set>
                                      <p:cBhvr>
                                        <p:cTn id="82" dur="1" fill="hold">
                                          <p:stCondLst>
                                            <p:cond delay="499"/>
                                          </p:stCondLst>
                                        </p:cTn>
                                        <p:tgtEl>
                                          <p:spTgt spid="3">
                                            <p:txEl>
                                              <p:pRg st="5" end="5"/>
                                            </p:txEl>
                                          </p:spTgt>
                                        </p:tgtEl>
                                        <p:attrNameLst>
                                          <p:attrName>style.visibility</p:attrName>
                                        </p:attrNameLst>
                                      </p:cBhvr>
                                      <p:to>
                                        <p:strVal val="hidden"/>
                                      </p:to>
                                    </p:set>
                                  </p:childTnLst>
                                </p:cTn>
                              </p:par>
                              <p:par>
                                <p:cTn id="83" presetID="23" presetClass="exit" presetSubtype="32" fill="hold" grpId="1" nodeType="withEffect">
                                  <p:stCondLst>
                                    <p:cond delay="11000"/>
                                  </p:stCondLst>
                                  <p:childTnLst>
                                    <p:anim calcmode="lin" valueType="num">
                                      <p:cBhvr>
                                        <p:cTn id="84" dur="500"/>
                                        <p:tgtEl>
                                          <p:spTgt spid="3">
                                            <p:txEl>
                                              <p:pRg st="6" end="6"/>
                                            </p:txEl>
                                          </p:spTgt>
                                        </p:tgtEl>
                                        <p:attrNameLst>
                                          <p:attrName>ppt_w</p:attrName>
                                        </p:attrNameLst>
                                      </p:cBhvr>
                                      <p:tavLst>
                                        <p:tav tm="0">
                                          <p:val>
                                            <p:strVal val="ppt_w"/>
                                          </p:val>
                                        </p:tav>
                                        <p:tav tm="100000">
                                          <p:val>
                                            <p:fltVal val="0"/>
                                          </p:val>
                                        </p:tav>
                                      </p:tavLst>
                                    </p:anim>
                                    <p:anim calcmode="lin" valueType="num">
                                      <p:cBhvr>
                                        <p:cTn id="85" dur="500"/>
                                        <p:tgtEl>
                                          <p:spTgt spid="3">
                                            <p:txEl>
                                              <p:pRg st="6" end="6"/>
                                            </p:txEl>
                                          </p:spTgt>
                                        </p:tgtEl>
                                        <p:attrNameLst>
                                          <p:attrName>ppt_h</p:attrName>
                                        </p:attrNameLst>
                                      </p:cBhvr>
                                      <p:tavLst>
                                        <p:tav tm="0">
                                          <p:val>
                                            <p:strVal val="ppt_h"/>
                                          </p:val>
                                        </p:tav>
                                        <p:tav tm="100000">
                                          <p:val>
                                            <p:fltVal val="0"/>
                                          </p:val>
                                        </p:tav>
                                      </p:tavLst>
                                    </p:anim>
                                    <p:set>
                                      <p:cBhvr>
                                        <p:cTn id="86" dur="1" fill="hold">
                                          <p:stCondLst>
                                            <p:cond delay="499"/>
                                          </p:stCondLst>
                                        </p:cTn>
                                        <p:tgtEl>
                                          <p:spTgt spid="3">
                                            <p:txEl>
                                              <p:pRg st="6" end="6"/>
                                            </p:txEl>
                                          </p:spTgt>
                                        </p:tgtEl>
                                        <p:attrNameLst>
                                          <p:attrName>style.visibility</p:attrName>
                                        </p:attrNameLst>
                                      </p:cBhvr>
                                      <p:to>
                                        <p:strVal val="hidden"/>
                                      </p:to>
                                    </p:set>
                                  </p:childTnLst>
                                </p:cTn>
                              </p:par>
                              <p:par>
                                <p:cTn id="87" presetID="23" presetClass="exit" presetSubtype="32" fill="hold" grpId="1" nodeType="withEffect">
                                  <p:stCondLst>
                                    <p:cond delay="11000"/>
                                  </p:stCondLst>
                                  <p:childTnLst>
                                    <p:anim calcmode="lin" valueType="num">
                                      <p:cBhvr>
                                        <p:cTn id="88" dur="500"/>
                                        <p:tgtEl>
                                          <p:spTgt spid="3">
                                            <p:txEl>
                                              <p:pRg st="7" end="7"/>
                                            </p:txEl>
                                          </p:spTgt>
                                        </p:tgtEl>
                                        <p:attrNameLst>
                                          <p:attrName>ppt_w</p:attrName>
                                        </p:attrNameLst>
                                      </p:cBhvr>
                                      <p:tavLst>
                                        <p:tav tm="0">
                                          <p:val>
                                            <p:strVal val="ppt_w"/>
                                          </p:val>
                                        </p:tav>
                                        <p:tav tm="100000">
                                          <p:val>
                                            <p:fltVal val="0"/>
                                          </p:val>
                                        </p:tav>
                                      </p:tavLst>
                                    </p:anim>
                                    <p:anim calcmode="lin" valueType="num">
                                      <p:cBhvr>
                                        <p:cTn id="89" dur="500"/>
                                        <p:tgtEl>
                                          <p:spTgt spid="3">
                                            <p:txEl>
                                              <p:pRg st="7" end="7"/>
                                            </p:txEl>
                                          </p:spTgt>
                                        </p:tgtEl>
                                        <p:attrNameLst>
                                          <p:attrName>ppt_h</p:attrName>
                                        </p:attrNameLst>
                                      </p:cBhvr>
                                      <p:tavLst>
                                        <p:tav tm="0">
                                          <p:val>
                                            <p:strVal val="ppt_h"/>
                                          </p:val>
                                        </p:tav>
                                        <p:tav tm="100000">
                                          <p:val>
                                            <p:fltVal val="0"/>
                                          </p:val>
                                        </p:tav>
                                      </p:tavLst>
                                    </p:anim>
                                    <p:set>
                                      <p:cBhvr>
                                        <p:cTn id="90" dur="1" fill="hold">
                                          <p:stCondLst>
                                            <p:cond delay="499"/>
                                          </p:stCondLst>
                                        </p:cTn>
                                        <p:tgtEl>
                                          <p:spTgt spid="3">
                                            <p:txEl>
                                              <p:pRg st="7" end="7"/>
                                            </p:txEl>
                                          </p:spTgt>
                                        </p:tgtEl>
                                        <p:attrNameLst>
                                          <p:attrName>style.visibility</p:attrName>
                                        </p:attrNameLst>
                                      </p:cBhvr>
                                      <p:to>
                                        <p:strVal val="hidden"/>
                                      </p:to>
                                    </p:set>
                                  </p:childTnLst>
                                </p:cTn>
                              </p:par>
                              <p:par>
                                <p:cTn id="91" presetID="23" presetClass="exit" presetSubtype="32" fill="hold" grpId="1" nodeType="withEffect">
                                  <p:stCondLst>
                                    <p:cond delay="11000"/>
                                  </p:stCondLst>
                                  <p:childTnLst>
                                    <p:anim calcmode="lin" valueType="num">
                                      <p:cBhvr>
                                        <p:cTn id="92" dur="500"/>
                                        <p:tgtEl>
                                          <p:spTgt spid="3">
                                            <p:txEl>
                                              <p:pRg st="8" end="8"/>
                                            </p:txEl>
                                          </p:spTgt>
                                        </p:tgtEl>
                                        <p:attrNameLst>
                                          <p:attrName>ppt_w</p:attrName>
                                        </p:attrNameLst>
                                      </p:cBhvr>
                                      <p:tavLst>
                                        <p:tav tm="0">
                                          <p:val>
                                            <p:strVal val="ppt_w"/>
                                          </p:val>
                                        </p:tav>
                                        <p:tav tm="100000">
                                          <p:val>
                                            <p:fltVal val="0"/>
                                          </p:val>
                                        </p:tav>
                                      </p:tavLst>
                                    </p:anim>
                                    <p:anim calcmode="lin" valueType="num">
                                      <p:cBhvr>
                                        <p:cTn id="93" dur="500"/>
                                        <p:tgtEl>
                                          <p:spTgt spid="3">
                                            <p:txEl>
                                              <p:pRg st="8" end="8"/>
                                            </p:txEl>
                                          </p:spTgt>
                                        </p:tgtEl>
                                        <p:attrNameLst>
                                          <p:attrName>ppt_h</p:attrName>
                                        </p:attrNameLst>
                                      </p:cBhvr>
                                      <p:tavLst>
                                        <p:tav tm="0">
                                          <p:val>
                                            <p:strVal val="ppt_h"/>
                                          </p:val>
                                        </p:tav>
                                        <p:tav tm="100000">
                                          <p:val>
                                            <p:fltVal val="0"/>
                                          </p:val>
                                        </p:tav>
                                      </p:tavLst>
                                    </p:anim>
                                    <p:set>
                                      <p:cBhvr>
                                        <p:cTn id="94"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9144000" cy="6643710"/>
          </a:xfrm>
        </p:spPr>
        <p:txBody>
          <a:bodyPr>
            <a:normAutofit fontScale="70000" lnSpcReduction="20000"/>
          </a:bodyPr>
          <a:lstStyle/>
          <a:p>
            <a:pPr>
              <a:buNone/>
            </a:pPr>
            <a:r>
              <a:rPr lang="pl-PL" sz="3400" b="1" i="1" u="sng" dirty="0" smtClean="0">
                <a:solidFill>
                  <a:srgbClr val="0070C0"/>
                </a:solidFill>
                <a:effectLst>
                  <a:outerShdw blurRad="38100" dist="38100" dir="2700000" algn="tl">
                    <a:srgbClr val="000000">
                      <a:alpha val="43137"/>
                    </a:srgbClr>
                  </a:outerShdw>
                </a:effectLst>
              </a:rPr>
              <a:t>Ukraińska Premier </a:t>
            </a:r>
            <a:r>
              <a:rPr lang="pl-PL" sz="3400" b="1" i="1" u="sng" dirty="0" err="1" smtClean="0">
                <a:solidFill>
                  <a:srgbClr val="0070C0"/>
                </a:solidFill>
                <a:effectLst>
                  <a:outerShdw blurRad="38100" dist="38100" dir="2700000" algn="tl">
                    <a:srgbClr val="000000">
                      <a:alpha val="43137"/>
                    </a:srgbClr>
                  </a:outerShdw>
                </a:effectLst>
              </a:rPr>
              <a:t>Liha</a:t>
            </a:r>
            <a:r>
              <a:rPr lang="pl-PL" sz="3400" b="1" i="1" u="sng" dirty="0" smtClean="0">
                <a:solidFill>
                  <a:srgbClr val="0070C0"/>
                </a:solidFill>
                <a:effectLst>
                  <a:outerShdw blurRad="38100" dist="38100" dir="2700000" algn="tl">
                    <a:srgbClr val="000000">
                      <a:alpha val="43137"/>
                    </a:srgbClr>
                  </a:outerShdw>
                </a:effectLst>
              </a:rPr>
              <a:t> </a:t>
            </a:r>
            <a:r>
              <a:rPr lang="pl-PL" sz="3400" dirty="0" smtClean="0">
                <a:solidFill>
                  <a:srgbClr val="0070C0"/>
                </a:solidFill>
              </a:rPr>
              <a:t>(ukr. </a:t>
            </a:r>
            <a:r>
              <a:rPr lang="pl-PL" sz="3400" dirty="0" err="1" smtClean="0">
                <a:solidFill>
                  <a:srgbClr val="0070C0"/>
                </a:solidFill>
              </a:rPr>
              <a:t>Прем'єр-ліга</a:t>
            </a:r>
            <a:r>
              <a:rPr lang="pl-PL" sz="3400" dirty="0" smtClean="0">
                <a:solidFill>
                  <a:srgbClr val="0070C0"/>
                </a:solidFill>
              </a:rPr>
              <a:t>) – pierwszy i zarazem najwyższy poziom rozgrywek piłkarskich na Ukrainie. Początki ligi sięgają 1992 r.</a:t>
            </a:r>
          </a:p>
          <a:p>
            <a:pPr>
              <a:buNone/>
            </a:pPr>
            <a:endParaRPr lang="pl-PL" sz="3400" dirty="0" smtClean="0"/>
          </a:p>
          <a:p>
            <a:pPr>
              <a:buNone/>
            </a:pPr>
            <a:r>
              <a:rPr lang="pl-PL" sz="3400" b="1" i="1" dirty="0" smtClean="0">
                <a:solidFill>
                  <a:srgbClr val="00B050"/>
                </a:solidFill>
                <a:effectLst>
                  <a:outerShdw blurRad="38100" dist="38100" dir="2700000" algn="tl">
                    <a:srgbClr val="000000">
                      <a:alpha val="43137"/>
                    </a:srgbClr>
                  </a:outerShdw>
                </a:effectLst>
              </a:rPr>
              <a:t>Najwięcej mistrzostw ligi:</a:t>
            </a:r>
          </a:p>
          <a:p>
            <a:pPr marL="514350" indent="-514350">
              <a:buFont typeface="+mj-lt"/>
              <a:buAutoNum type="arabicPeriod"/>
            </a:pPr>
            <a:r>
              <a:rPr lang="pl-PL" sz="3400" dirty="0" smtClean="0">
                <a:solidFill>
                  <a:srgbClr val="00B050"/>
                </a:solidFill>
              </a:rPr>
              <a:t>Dynamo Kijów (13)</a:t>
            </a:r>
          </a:p>
          <a:p>
            <a:pPr marL="514350" indent="-514350">
              <a:buFont typeface="+mj-lt"/>
              <a:buAutoNum type="arabicPeriod"/>
            </a:pPr>
            <a:r>
              <a:rPr lang="pl-PL" sz="3400" dirty="0" err="1" smtClean="0">
                <a:solidFill>
                  <a:srgbClr val="00B050"/>
                </a:solidFill>
              </a:rPr>
              <a:t>Szachtar</a:t>
            </a:r>
            <a:r>
              <a:rPr lang="pl-PL" sz="3400" dirty="0" smtClean="0">
                <a:solidFill>
                  <a:srgbClr val="00B050"/>
                </a:solidFill>
              </a:rPr>
              <a:t> Donieck (6)</a:t>
            </a:r>
          </a:p>
          <a:p>
            <a:pPr marL="514350" indent="-514350">
              <a:buFont typeface="+mj-lt"/>
              <a:buAutoNum type="arabicPeriod"/>
            </a:pPr>
            <a:r>
              <a:rPr lang="pl-PL" sz="3400" dirty="0" err="1" smtClean="0">
                <a:solidFill>
                  <a:srgbClr val="00B050"/>
                </a:solidFill>
              </a:rPr>
              <a:t>Tawrija</a:t>
            </a:r>
            <a:r>
              <a:rPr lang="pl-PL" sz="3400" dirty="0" smtClean="0">
                <a:solidFill>
                  <a:srgbClr val="00B050"/>
                </a:solidFill>
              </a:rPr>
              <a:t> Symferopol (1)</a:t>
            </a:r>
          </a:p>
          <a:p>
            <a:pPr marL="514350" indent="-514350">
              <a:buFont typeface="+mj-lt"/>
              <a:buAutoNum type="arabicPeriod"/>
            </a:pPr>
            <a:endParaRPr lang="pl-PL" sz="3400" dirty="0" smtClean="0"/>
          </a:p>
          <a:p>
            <a:pPr marL="514350" indent="-514350">
              <a:buNone/>
            </a:pPr>
            <a:r>
              <a:rPr lang="pl-PL" sz="3400" b="1" i="1" dirty="0" smtClean="0">
                <a:solidFill>
                  <a:srgbClr val="FFC000"/>
                </a:solidFill>
                <a:effectLst>
                  <a:outerShdw blurRad="38100" dist="38100" dir="2700000" algn="tl">
                    <a:srgbClr val="000000">
                      <a:alpha val="43137"/>
                    </a:srgbClr>
                  </a:outerShdw>
                </a:effectLst>
              </a:rPr>
              <a:t>Najwięcej goli w lidze:</a:t>
            </a:r>
          </a:p>
          <a:p>
            <a:pPr marL="514350" indent="-514350">
              <a:buFont typeface="+mj-lt"/>
              <a:buAutoNum type="arabicParenR"/>
            </a:pPr>
            <a:r>
              <a:rPr lang="pl-PL" sz="3400" dirty="0" err="1" smtClean="0">
                <a:solidFill>
                  <a:srgbClr val="FFC000"/>
                </a:solidFill>
              </a:rPr>
              <a:t>Serhij</a:t>
            </a:r>
            <a:r>
              <a:rPr lang="pl-PL" sz="3400" dirty="0" smtClean="0">
                <a:solidFill>
                  <a:srgbClr val="FFC000"/>
                </a:solidFill>
              </a:rPr>
              <a:t> </a:t>
            </a:r>
            <a:r>
              <a:rPr lang="pl-PL" sz="3400" dirty="0" err="1" smtClean="0">
                <a:solidFill>
                  <a:srgbClr val="FFC000"/>
                </a:solidFill>
              </a:rPr>
              <a:t>Rebrow</a:t>
            </a:r>
            <a:r>
              <a:rPr lang="pl-PL" sz="3400" dirty="0" smtClean="0">
                <a:solidFill>
                  <a:srgbClr val="FFC000"/>
                </a:solidFill>
              </a:rPr>
              <a:t> (123)</a:t>
            </a:r>
          </a:p>
          <a:p>
            <a:pPr marL="514350" indent="-514350">
              <a:buFont typeface="+mj-lt"/>
              <a:buAutoNum type="arabicParenR"/>
            </a:pPr>
            <a:r>
              <a:rPr lang="pl-PL" sz="3400" dirty="0" smtClean="0">
                <a:solidFill>
                  <a:srgbClr val="FFC000"/>
                </a:solidFill>
              </a:rPr>
              <a:t>Maksim </a:t>
            </a:r>
            <a:r>
              <a:rPr lang="pl-PL" sz="3400" dirty="0" err="1" smtClean="0">
                <a:solidFill>
                  <a:srgbClr val="FFC000"/>
                </a:solidFill>
              </a:rPr>
              <a:t>Shatskix</a:t>
            </a:r>
            <a:r>
              <a:rPr lang="pl-PL" sz="3400" dirty="0" smtClean="0">
                <a:solidFill>
                  <a:srgbClr val="FFC000"/>
                </a:solidFill>
              </a:rPr>
              <a:t> (111)</a:t>
            </a:r>
          </a:p>
          <a:p>
            <a:pPr marL="514350" indent="-514350">
              <a:buFont typeface="+mj-lt"/>
              <a:buAutoNum type="arabicParenR"/>
            </a:pPr>
            <a:r>
              <a:rPr lang="pl-PL" sz="3400" dirty="0" err="1" smtClean="0">
                <a:solidFill>
                  <a:srgbClr val="FFC000"/>
                </a:solidFill>
              </a:rPr>
              <a:t>Andrij</a:t>
            </a:r>
            <a:r>
              <a:rPr lang="pl-PL" sz="3400" dirty="0" smtClean="0">
                <a:solidFill>
                  <a:srgbClr val="FFC000"/>
                </a:solidFill>
              </a:rPr>
              <a:t> </a:t>
            </a:r>
            <a:r>
              <a:rPr lang="pl-PL" sz="3400" dirty="0" err="1" smtClean="0">
                <a:solidFill>
                  <a:srgbClr val="FFC000"/>
                </a:solidFill>
              </a:rPr>
              <a:t>Worobej</a:t>
            </a:r>
            <a:r>
              <a:rPr lang="pl-PL" sz="3400" dirty="0" smtClean="0">
                <a:solidFill>
                  <a:srgbClr val="FFC000"/>
                </a:solidFill>
              </a:rPr>
              <a:t> (105)</a:t>
            </a:r>
          </a:p>
          <a:p>
            <a:pPr marL="514350" indent="-514350">
              <a:buFont typeface="+mj-lt"/>
              <a:buAutoNum type="arabicParenR"/>
            </a:pPr>
            <a:r>
              <a:rPr lang="pl-PL" sz="3400" dirty="0" smtClean="0">
                <a:solidFill>
                  <a:srgbClr val="FFC000"/>
                </a:solidFill>
              </a:rPr>
              <a:t>Ołeksandr Hajdasz (95)</a:t>
            </a:r>
          </a:p>
          <a:p>
            <a:pPr marL="514350" indent="-514350">
              <a:buFont typeface="+mj-lt"/>
              <a:buAutoNum type="arabicParenR"/>
            </a:pPr>
            <a:r>
              <a:rPr lang="pl-PL" sz="3400" dirty="0" err="1" smtClean="0">
                <a:solidFill>
                  <a:srgbClr val="FFC000"/>
                </a:solidFill>
              </a:rPr>
              <a:t>Serhij</a:t>
            </a:r>
            <a:r>
              <a:rPr lang="pl-PL" sz="3400" dirty="0" smtClean="0">
                <a:solidFill>
                  <a:srgbClr val="FFC000"/>
                </a:solidFill>
              </a:rPr>
              <a:t> </a:t>
            </a:r>
            <a:r>
              <a:rPr lang="pl-PL" sz="3400" dirty="0" err="1" smtClean="0">
                <a:solidFill>
                  <a:srgbClr val="FFC000"/>
                </a:solidFill>
              </a:rPr>
              <a:t>Mizin</a:t>
            </a:r>
            <a:r>
              <a:rPr lang="pl-PL" sz="3400" dirty="0" smtClean="0">
                <a:solidFill>
                  <a:srgbClr val="FFC000"/>
                </a:solidFill>
              </a:rPr>
              <a:t> (90)</a:t>
            </a:r>
          </a:p>
          <a:p>
            <a:pPr marL="514350" indent="-514350">
              <a:buNone/>
            </a:pPr>
            <a:endParaRPr lang="pl-PL" sz="3400" dirty="0" smtClean="0"/>
          </a:p>
          <a:p>
            <a:pPr marL="514350" indent="-514350">
              <a:buNone/>
            </a:pPr>
            <a:r>
              <a:rPr lang="pl-PL" sz="3400" b="1" i="1" dirty="0" smtClean="0">
                <a:solidFill>
                  <a:srgbClr val="FF0000"/>
                </a:solidFill>
                <a:effectLst>
                  <a:outerShdw blurRad="38100" dist="38100" dir="2700000" algn="tl">
                    <a:srgbClr val="000000">
                      <a:alpha val="43137"/>
                    </a:srgbClr>
                  </a:outerShdw>
                </a:effectLst>
              </a:rPr>
              <a:t>Najlepszym trenerem </a:t>
            </a:r>
            <a:r>
              <a:rPr lang="pl-PL" sz="3400" dirty="0" smtClean="0">
                <a:solidFill>
                  <a:srgbClr val="FF0000"/>
                </a:solidFill>
              </a:rPr>
              <a:t>uznaje się </a:t>
            </a:r>
            <a:r>
              <a:rPr lang="pl-PL" sz="3400" dirty="0" err="1" smtClean="0">
                <a:solidFill>
                  <a:srgbClr val="FF0000"/>
                </a:solidFill>
              </a:rPr>
              <a:t>Ołeha</a:t>
            </a:r>
            <a:r>
              <a:rPr lang="pl-PL" sz="3400" dirty="0" smtClean="0">
                <a:solidFill>
                  <a:srgbClr val="FF0000"/>
                </a:solidFill>
              </a:rPr>
              <a:t> Błochina, który doprowadził reprezentację do ¼ finału Mistrzostw Świata w 2006r.</a:t>
            </a:r>
          </a:p>
          <a:p>
            <a:pPr marL="514350" indent="-514350">
              <a:buNone/>
            </a:pPr>
            <a:endParaRPr lang="pl-PL" dirty="0" smtClean="0"/>
          </a:p>
        </p:txBody>
      </p:sp>
      <p:pic>
        <p:nvPicPr>
          <p:cNvPr id="4" name="Obraz 3" descr="ukr-premier-league.png"/>
          <p:cNvPicPr>
            <a:picLocks noChangeAspect="1"/>
          </p:cNvPicPr>
          <p:nvPr/>
        </p:nvPicPr>
        <p:blipFill>
          <a:blip r:embed="rId2"/>
          <a:stretch>
            <a:fillRect/>
          </a:stretch>
        </p:blipFill>
        <p:spPr>
          <a:xfrm>
            <a:off x="4000496" y="1285860"/>
            <a:ext cx="1905000" cy="21621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Obraz 4" descr="180px-Logo_of_Football_Federation_of_Ukraine.svg.png"/>
          <p:cNvPicPr>
            <a:picLocks noChangeAspect="1"/>
          </p:cNvPicPr>
          <p:nvPr/>
        </p:nvPicPr>
        <p:blipFill>
          <a:blip r:embed="rId3"/>
          <a:stretch>
            <a:fillRect/>
          </a:stretch>
        </p:blipFill>
        <p:spPr>
          <a:xfrm>
            <a:off x="6572264" y="2214554"/>
            <a:ext cx="1714500" cy="2314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Click="0" advTm="2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grpId="0" nodeType="after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grpId="0" nodeType="after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1000"/>
                                        <p:tgtEl>
                                          <p:spTgt spid="3">
                                            <p:txEl>
                                              <p:pRg st="14" end="14"/>
                                            </p:txEl>
                                          </p:spTgt>
                                        </p:tgtEl>
                                      </p:cBhvr>
                                    </p:animEffect>
                                    <p:anim calcmode="lin" valueType="num">
                                      <p:cBhvr>
                                        <p:cTn id="8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par>
                          <p:cTn id="88" fill="hold">
                            <p:stCondLst>
                              <p:cond delay="12000"/>
                            </p:stCondLst>
                            <p:childTnLst>
                              <p:par>
                                <p:cTn id="89" presetID="58" presetClass="entr" presetSubtype="0" accel="100000"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500" fill="hold"/>
                                        <p:tgtEl>
                                          <p:spTgt spid="4"/>
                                        </p:tgtEl>
                                        <p:attrNameLst>
                                          <p:attrName>ppt_w</p:attrName>
                                        </p:attrNameLst>
                                      </p:cBhvr>
                                      <p:tavLst>
                                        <p:tav tm="0">
                                          <p:val>
                                            <p:strVal val="#ppt_w*2.5"/>
                                          </p:val>
                                        </p:tav>
                                        <p:tav tm="100000">
                                          <p:val>
                                            <p:strVal val="#ppt_w"/>
                                          </p:val>
                                        </p:tav>
                                      </p:tavLst>
                                    </p:anim>
                                    <p:anim calcmode="lin" valueType="num">
                                      <p:cBhvr>
                                        <p:cTn id="92" dur="500" fill="hold"/>
                                        <p:tgtEl>
                                          <p:spTgt spid="4"/>
                                        </p:tgtEl>
                                        <p:attrNameLst>
                                          <p:attrName>ppt_h</p:attrName>
                                        </p:attrNameLst>
                                      </p:cBhvr>
                                      <p:tavLst>
                                        <p:tav tm="0">
                                          <p:val>
                                            <p:strVal val="#ppt_h*0.01"/>
                                          </p:val>
                                        </p:tav>
                                        <p:tav tm="100000">
                                          <p:val>
                                            <p:strVal val="#ppt_h"/>
                                          </p:val>
                                        </p:tav>
                                      </p:tavLst>
                                    </p:anim>
                                    <p:anim calcmode="lin" valueType="num">
                                      <p:cBhvr>
                                        <p:cTn id="93" dur="500" fill="hold"/>
                                        <p:tgtEl>
                                          <p:spTgt spid="4"/>
                                        </p:tgtEl>
                                        <p:attrNameLst>
                                          <p:attrName>ppt_x</p:attrName>
                                        </p:attrNameLst>
                                      </p:cBhvr>
                                      <p:tavLst>
                                        <p:tav tm="0">
                                          <p:val>
                                            <p:strVal val="#ppt_x"/>
                                          </p:val>
                                        </p:tav>
                                        <p:tav tm="100000">
                                          <p:val>
                                            <p:strVal val="#ppt_x"/>
                                          </p:val>
                                        </p:tav>
                                      </p:tavLst>
                                    </p:anim>
                                    <p:anim calcmode="lin" valueType="num">
                                      <p:cBhvr>
                                        <p:cTn id="94" dur="500" fill="hold"/>
                                        <p:tgtEl>
                                          <p:spTgt spid="4"/>
                                        </p:tgtEl>
                                        <p:attrNameLst>
                                          <p:attrName>ppt_y</p:attrName>
                                        </p:attrNameLst>
                                      </p:cBhvr>
                                      <p:tavLst>
                                        <p:tav tm="0">
                                          <p:val>
                                            <p:strVal val="#ppt_h+1"/>
                                          </p:val>
                                        </p:tav>
                                        <p:tav tm="100000">
                                          <p:val>
                                            <p:strVal val="#ppt_y"/>
                                          </p:val>
                                        </p:tav>
                                      </p:tavLst>
                                    </p:anim>
                                    <p:animEffect transition="in" filter="fade">
                                      <p:cBhvr>
                                        <p:cTn id="95" dur="500"/>
                                        <p:tgtEl>
                                          <p:spTgt spid="4"/>
                                        </p:tgtEl>
                                      </p:cBhvr>
                                    </p:animEffect>
                                  </p:childTnLst>
                                </p:cTn>
                              </p:par>
                              <p:par>
                                <p:cTn id="96" presetID="58" presetClass="entr" presetSubtype="0" accel="100000"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strVal val="#ppt_w*2.5"/>
                                          </p:val>
                                        </p:tav>
                                        <p:tav tm="100000">
                                          <p:val>
                                            <p:strVal val="#ppt_w"/>
                                          </p:val>
                                        </p:tav>
                                      </p:tavLst>
                                    </p:anim>
                                    <p:anim calcmode="lin" valueType="num">
                                      <p:cBhvr>
                                        <p:cTn id="99" dur="500" fill="hold"/>
                                        <p:tgtEl>
                                          <p:spTgt spid="5"/>
                                        </p:tgtEl>
                                        <p:attrNameLst>
                                          <p:attrName>ppt_h</p:attrName>
                                        </p:attrNameLst>
                                      </p:cBhvr>
                                      <p:tavLst>
                                        <p:tav tm="0">
                                          <p:val>
                                            <p:strVal val="#ppt_h*0.01"/>
                                          </p:val>
                                        </p:tav>
                                        <p:tav tm="100000">
                                          <p:val>
                                            <p:strVal val="#ppt_h"/>
                                          </p:val>
                                        </p:tav>
                                      </p:tavLst>
                                    </p:anim>
                                    <p:anim calcmode="lin" valueType="num">
                                      <p:cBhvr>
                                        <p:cTn id="100" dur="500" fill="hold"/>
                                        <p:tgtEl>
                                          <p:spTgt spid="5"/>
                                        </p:tgtEl>
                                        <p:attrNameLst>
                                          <p:attrName>ppt_x</p:attrName>
                                        </p:attrNameLst>
                                      </p:cBhvr>
                                      <p:tavLst>
                                        <p:tav tm="0">
                                          <p:val>
                                            <p:strVal val="#ppt_x"/>
                                          </p:val>
                                        </p:tav>
                                        <p:tav tm="100000">
                                          <p:val>
                                            <p:strVal val="#ppt_x"/>
                                          </p:val>
                                        </p:tav>
                                      </p:tavLst>
                                    </p:anim>
                                    <p:anim calcmode="lin" valueType="num">
                                      <p:cBhvr>
                                        <p:cTn id="101" dur="500" fill="hold"/>
                                        <p:tgtEl>
                                          <p:spTgt spid="5"/>
                                        </p:tgtEl>
                                        <p:attrNameLst>
                                          <p:attrName>ppt_y</p:attrName>
                                        </p:attrNameLst>
                                      </p:cBhvr>
                                      <p:tavLst>
                                        <p:tav tm="0">
                                          <p:val>
                                            <p:strVal val="#ppt_h+1"/>
                                          </p:val>
                                        </p:tav>
                                        <p:tav tm="100000">
                                          <p:val>
                                            <p:strVal val="#ppt_y"/>
                                          </p:val>
                                        </p:tav>
                                      </p:tavLst>
                                    </p:anim>
                                    <p:animEffect transition="in" filter="fade">
                                      <p:cBhvr>
                                        <p:cTn id="102" dur="500"/>
                                        <p:tgtEl>
                                          <p:spTgt spid="5"/>
                                        </p:tgtEl>
                                      </p:cBhvr>
                                    </p:animEffect>
                                  </p:childTnLst>
                                </p:cTn>
                              </p:par>
                              <p:par>
                                <p:cTn id="103" presetID="2" presetClass="exit" presetSubtype="4" fill="hold" grpId="1" nodeType="withEffect">
                                  <p:stCondLst>
                                    <p:cond delay="6000"/>
                                  </p:stCondLst>
                                  <p:childTnLst>
                                    <p:anim calcmode="lin" valueType="num">
                                      <p:cBhvr additive="base">
                                        <p:cTn id="10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5" dur="500"/>
                                        <p:tgtEl>
                                          <p:spTgt spid="3">
                                            <p:txEl>
                                              <p:pRg st="0" end="0"/>
                                            </p:txEl>
                                          </p:spTgt>
                                        </p:tgtEl>
                                        <p:attrNameLst>
                                          <p:attrName>ppt_y</p:attrName>
                                        </p:attrNameLst>
                                      </p:cBhvr>
                                      <p:tavLst>
                                        <p:tav tm="0">
                                          <p:val>
                                            <p:strVal val="ppt_y"/>
                                          </p:val>
                                        </p:tav>
                                        <p:tav tm="100000">
                                          <p:val>
                                            <p:strVal val="1+ppt_h/2"/>
                                          </p:val>
                                        </p:tav>
                                      </p:tavLst>
                                    </p:anim>
                                    <p:set>
                                      <p:cBhvr>
                                        <p:cTn id="106" dur="1" fill="hold">
                                          <p:stCondLst>
                                            <p:cond delay="499"/>
                                          </p:stCondLst>
                                        </p:cTn>
                                        <p:tgtEl>
                                          <p:spTgt spid="3">
                                            <p:txEl>
                                              <p:pRg st="0" end="0"/>
                                            </p:txEl>
                                          </p:spTgt>
                                        </p:tgtEl>
                                        <p:attrNameLst>
                                          <p:attrName>style.visibility</p:attrName>
                                        </p:attrNameLst>
                                      </p:cBhvr>
                                      <p:to>
                                        <p:strVal val="hidden"/>
                                      </p:to>
                                    </p:set>
                                  </p:childTnLst>
                                </p:cTn>
                              </p:par>
                              <p:par>
                                <p:cTn id="107" presetID="2" presetClass="exit" presetSubtype="4" fill="hold" grpId="1" nodeType="withEffect">
                                  <p:stCondLst>
                                    <p:cond delay="6000"/>
                                  </p:stCondLst>
                                  <p:childTnLst>
                                    <p:anim calcmode="lin" valueType="num">
                                      <p:cBhvr additive="base">
                                        <p:cTn id="10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09" dur="500"/>
                                        <p:tgtEl>
                                          <p:spTgt spid="3">
                                            <p:txEl>
                                              <p:pRg st="2" end="2"/>
                                            </p:txEl>
                                          </p:spTgt>
                                        </p:tgtEl>
                                        <p:attrNameLst>
                                          <p:attrName>ppt_y</p:attrName>
                                        </p:attrNameLst>
                                      </p:cBhvr>
                                      <p:tavLst>
                                        <p:tav tm="0">
                                          <p:val>
                                            <p:strVal val="ppt_y"/>
                                          </p:val>
                                        </p:tav>
                                        <p:tav tm="100000">
                                          <p:val>
                                            <p:strVal val="1+ppt_h/2"/>
                                          </p:val>
                                        </p:tav>
                                      </p:tavLst>
                                    </p:anim>
                                    <p:set>
                                      <p:cBhvr>
                                        <p:cTn id="110" dur="1" fill="hold">
                                          <p:stCondLst>
                                            <p:cond delay="499"/>
                                          </p:stCondLst>
                                        </p:cTn>
                                        <p:tgtEl>
                                          <p:spTgt spid="3">
                                            <p:txEl>
                                              <p:pRg st="2" end="2"/>
                                            </p:txEl>
                                          </p:spTgt>
                                        </p:tgtEl>
                                        <p:attrNameLst>
                                          <p:attrName>style.visibility</p:attrName>
                                        </p:attrNameLst>
                                      </p:cBhvr>
                                      <p:to>
                                        <p:strVal val="hidden"/>
                                      </p:to>
                                    </p:set>
                                  </p:childTnLst>
                                </p:cTn>
                              </p:par>
                              <p:par>
                                <p:cTn id="111" presetID="2" presetClass="exit" presetSubtype="4" fill="hold" grpId="1" nodeType="withEffect">
                                  <p:stCondLst>
                                    <p:cond delay="6000"/>
                                  </p:stCondLst>
                                  <p:childTnLst>
                                    <p:anim calcmode="lin" valueType="num">
                                      <p:cBhvr additive="base">
                                        <p:cTn id="112"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3" dur="500"/>
                                        <p:tgtEl>
                                          <p:spTgt spid="3">
                                            <p:txEl>
                                              <p:pRg st="3" end="3"/>
                                            </p:txEl>
                                          </p:spTgt>
                                        </p:tgtEl>
                                        <p:attrNameLst>
                                          <p:attrName>ppt_y</p:attrName>
                                        </p:attrNameLst>
                                      </p:cBhvr>
                                      <p:tavLst>
                                        <p:tav tm="0">
                                          <p:val>
                                            <p:strVal val="ppt_y"/>
                                          </p:val>
                                        </p:tav>
                                        <p:tav tm="100000">
                                          <p:val>
                                            <p:strVal val="1+ppt_h/2"/>
                                          </p:val>
                                        </p:tav>
                                      </p:tavLst>
                                    </p:anim>
                                    <p:set>
                                      <p:cBhvr>
                                        <p:cTn id="114" dur="1" fill="hold">
                                          <p:stCondLst>
                                            <p:cond delay="499"/>
                                          </p:stCondLst>
                                        </p:cTn>
                                        <p:tgtEl>
                                          <p:spTgt spid="3">
                                            <p:txEl>
                                              <p:pRg st="3" end="3"/>
                                            </p:txEl>
                                          </p:spTgt>
                                        </p:tgtEl>
                                        <p:attrNameLst>
                                          <p:attrName>style.visibility</p:attrName>
                                        </p:attrNameLst>
                                      </p:cBhvr>
                                      <p:to>
                                        <p:strVal val="hidden"/>
                                      </p:to>
                                    </p:set>
                                  </p:childTnLst>
                                </p:cTn>
                              </p:par>
                              <p:par>
                                <p:cTn id="115" presetID="2" presetClass="exit" presetSubtype="4" fill="hold" grpId="1" nodeType="withEffect">
                                  <p:stCondLst>
                                    <p:cond delay="6000"/>
                                  </p:stCondLst>
                                  <p:childTnLst>
                                    <p:anim calcmode="lin" valueType="num">
                                      <p:cBhvr additive="base">
                                        <p:cTn id="116"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17" dur="500"/>
                                        <p:tgtEl>
                                          <p:spTgt spid="3">
                                            <p:txEl>
                                              <p:pRg st="4" end="4"/>
                                            </p:txEl>
                                          </p:spTgt>
                                        </p:tgtEl>
                                        <p:attrNameLst>
                                          <p:attrName>ppt_y</p:attrName>
                                        </p:attrNameLst>
                                      </p:cBhvr>
                                      <p:tavLst>
                                        <p:tav tm="0">
                                          <p:val>
                                            <p:strVal val="ppt_y"/>
                                          </p:val>
                                        </p:tav>
                                        <p:tav tm="100000">
                                          <p:val>
                                            <p:strVal val="1+ppt_h/2"/>
                                          </p:val>
                                        </p:tav>
                                      </p:tavLst>
                                    </p:anim>
                                    <p:set>
                                      <p:cBhvr>
                                        <p:cTn id="118" dur="1" fill="hold">
                                          <p:stCondLst>
                                            <p:cond delay="499"/>
                                          </p:stCondLst>
                                        </p:cTn>
                                        <p:tgtEl>
                                          <p:spTgt spid="3">
                                            <p:txEl>
                                              <p:pRg st="4" end="4"/>
                                            </p:txEl>
                                          </p:spTgt>
                                        </p:tgtEl>
                                        <p:attrNameLst>
                                          <p:attrName>style.visibility</p:attrName>
                                        </p:attrNameLst>
                                      </p:cBhvr>
                                      <p:to>
                                        <p:strVal val="hidden"/>
                                      </p:to>
                                    </p:set>
                                  </p:childTnLst>
                                </p:cTn>
                              </p:par>
                              <p:par>
                                <p:cTn id="119" presetID="2" presetClass="exit" presetSubtype="4" fill="hold" grpId="1" nodeType="withEffect">
                                  <p:stCondLst>
                                    <p:cond delay="6000"/>
                                  </p:stCondLst>
                                  <p:childTnLst>
                                    <p:anim calcmode="lin" valueType="num">
                                      <p:cBhvr additive="base">
                                        <p:cTn id="120"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1" dur="500"/>
                                        <p:tgtEl>
                                          <p:spTgt spid="3">
                                            <p:txEl>
                                              <p:pRg st="5" end="5"/>
                                            </p:txEl>
                                          </p:spTgt>
                                        </p:tgtEl>
                                        <p:attrNameLst>
                                          <p:attrName>ppt_y</p:attrName>
                                        </p:attrNameLst>
                                      </p:cBhvr>
                                      <p:tavLst>
                                        <p:tav tm="0">
                                          <p:val>
                                            <p:strVal val="ppt_y"/>
                                          </p:val>
                                        </p:tav>
                                        <p:tav tm="100000">
                                          <p:val>
                                            <p:strVal val="1+ppt_h/2"/>
                                          </p:val>
                                        </p:tav>
                                      </p:tavLst>
                                    </p:anim>
                                    <p:set>
                                      <p:cBhvr>
                                        <p:cTn id="122" dur="1" fill="hold">
                                          <p:stCondLst>
                                            <p:cond delay="499"/>
                                          </p:stCondLst>
                                        </p:cTn>
                                        <p:tgtEl>
                                          <p:spTgt spid="3">
                                            <p:txEl>
                                              <p:pRg st="5" end="5"/>
                                            </p:txEl>
                                          </p:spTgt>
                                        </p:tgtEl>
                                        <p:attrNameLst>
                                          <p:attrName>style.visibility</p:attrName>
                                        </p:attrNameLst>
                                      </p:cBhvr>
                                      <p:to>
                                        <p:strVal val="hidden"/>
                                      </p:to>
                                    </p:set>
                                  </p:childTnLst>
                                </p:cTn>
                              </p:par>
                              <p:par>
                                <p:cTn id="123" presetID="2" presetClass="exit" presetSubtype="4" fill="hold" grpId="1" nodeType="withEffect">
                                  <p:stCondLst>
                                    <p:cond delay="6000"/>
                                  </p:stCondLst>
                                  <p:childTnLst>
                                    <p:anim calcmode="lin" valueType="num">
                                      <p:cBhvr additive="base">
                                        <p:cTn id="12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5" dur="500"/>
                                        <p:tgtEl>
                                          <p:spTgt spid="3">
                                            <p:txEl>
                                              <p:pRg st="7" end="7"/>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3">
                                            <p:txEl>
                                              <p:pRg st="7" end="7"/>
                                            </p:txEl>
                                          </p:spTgt>
                                        </p:tgtEl>
                                        <p:attrNameLst>
                                          <p:attrName>style.visibility</p:attrName>
                                        </p:attrNameLst>
                                      </p:cBhvr>
                                      <p:to>
                                        <p:strVal val="hidden"/>
                                      </p:to>
                                    </p:set>
                                  </p:childTnLst>
                                </p:cTn>
                              </p:par>
                              <p:par>
                                <p:cTn id="127" presetID="2" presetClass="exit" presetSubtype="4" fill="hold" grpId="1" nodeType="withEffect">
                                  <p:stCondLst>
                                    <p:cond delay="6000"/>
                                  </p:stCondLst>
                                  <p:childTnLst>
                                    <p:anim calcmode="lin" valueType="num">
                                      <p:cBhvr additive="base">
                                        <p:cTn id="128"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9" dur="500"/>
                                        <p:tgtEl>
                                          <p:spTgt spid="3">
                                            <p:txEl>
                                              <p:pRg st="8" end="8"/>
                                            </p:txEl>
                                          </p:spTgt>
                                        </p:tgtEl>
                                        <p:attrNameLst>
                                          <p:attrName>ppt_y</p:attrName>
                                        </p:attrNameLst>
                                      </p:cBhvr>
                                      <p:tavLst>
                                        <p:tav tm="0">
                                          <p:val>
                                            <p:strVal val="ppt_y"/>
                                          </p:val>
                                        </p:tav>
                                        <p:tav tm="100000">
                                          <p:val>
                                            <p:strVal val="1+ppt_h/2"/>
                                          </p:val>
                                        </p:tav>
                                      </p:tavLst>
                                    </p:anim>
                                    <p:set>
                                      <p:cBhvr>
                                        <p:cTn id="130" dur="1" fill="hold">
                                          <p:stCondLst>
                                            <p:cond delay="499"/>
                                          </p:stCondLst>
                                        </p:cTn>
                                        <p:tgtEl>
                                          <p:spTgt spid="3">
                                            <p:txEl>
                                              <p:pRg st="8" end="8"/>
                                            </p:txEl>
                                          </p:spTgt>
                                        </p:tgtEl>
                                        <p:attrNameLst>
                                          <p:attrName>style.visibility</p:attrName>
                                        </p:attrNameLst>
                                      </p:cBhvr>
                                      <p:to>
                                        <p:strVal val="hidden"/>
                                      </p:to>
                                    </p:set>
                                  </p:childTnLst>
                                </p:cTn>
                              </p:par>
                              <p:par>
                                <p:cTn id="131" presetID="2" presetClass="exit" presetSubtype="4" fill="hold" grpId="1" nodeType="withEffect">
                                  <p:stCondLst>
                                    <p:cond delay="6000"/>
                                  </p:stCondLst>
                                  <p:childTnLst>
                                    <p:anim calcmode="lin" valueType="num">
                                      <p:cBhvr additive="base">
                                        <p:cTn id="132" dur="5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33" dur="500"/>
                                        <p:tgtEl>
                                          <p:spTgt spid="3">
                                            <p:txEl>
                                              <p:pRg st="9" end="9"/>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3">
                                            <p:txEl>
                                              <p:pRg st="9" end="9"/>
                                            </p:txEl>
                                          </p:spTgt>
                                        </p:tgtEl>
                                        <p:attrNameLst>
                                          <p:attrName>style.visibility</p:attrName>
                                        </p:attrNameLst>
                                      </p:cBhvr>
                                      <p:to>
                                        <p:strVal val="hidden"/>
                                      </p:to>
                                    </p:set>
                                  </p:childTnLst>
                                </p:cTn>
                              </p:par>
                              <p:par>
                                <p:cTn id="135" presetID="2" presetClass="exit" presetSubtype="4" fill="hold" grpId="1" nodeType="withEffect">
                                  <p:stCondLst>
                                    <p:cond delay="6000"/>
                                  </p:stCondLst>
                                  <p:childTnLst>
                                    <p:anim calcmode="lin" valueType="num">
                                      <p:cBhvr additive="base">
                                        <p:cTn id="136"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37" dur="500"/>
                                        <p:tgtEl>
                                          <p:spTgt spid="3">
                                            <p:txEl>
                                              <p:pRg st="10" end="10"/>
                                            </p:txEl>
                                          </p:spTgt>
                                        </p:tgtEl>
                                        <p:attrNameLst>
                                          <p:attrName>ppt_y</p:attrName>
                                        </p:attrNameLst>
                                      </p:cBhvr>
                                      <p:tavLst>
                                        <p:tav tm="0">
                                          <p:val>
                                            <p:strVal val="ppt_y"/>
                                          </p:val>
                                        </p:tav>
                                        <p:tav tm="100000">
                                          <p:val>
                                            <p:strVal val="1+ppt_h/2"/>
                                          </p:val>
                                        </p:tav>
                                      </p:tavLst>
                                    </p:anim>
                                    <p:set>
                                      <p:cBhvr>
                                        <p:cTn id="138" dur="1" fill="hold">
                                          <p:stCondLst>
                                            <p:cond delay="499"/>
                                          </p:stCondLst>
                                        </p:cTn>
                                        <p:tgtEl>
                                          <p:spTgt spid="3">
                                            <p:txEl>
                                              <p:pRg st="10" end="10"/>
                                            </p:txEl>
                                          </p:spTgt>
                                        </p:tgtEl>
                                        <p:attrNameLst>
                                          <p:attrName>style.visibility</p:attrName>
                                        </p:attrNameLst>
                                      </p:cBhvr>
                                      <p:to>
                                        <p:strVal val="hidden"/>
                                      </p:to>
                                    </p:set>
                                  </p:childTnLst>
                                </p:cTn>
                              </p:par>
                              <p:par>
                                <p:cTn id="139" presetID="2" presetClass="exit" presetSubtype="4" fill="hold" grpId="1" nodeType="withEffect">
                                  <p:stCondLst>
                                    <p:cond delay="6000"/>
                                  </p:stCondLst>
                                  <p:childTnLst>
                                    <p:anim calcmode="lin" valueType="num">
                                      <p:cBhvr additive="base">
                                        <p:cTn id="140" dur="5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1" dur="500"/>
                                        <p:tgtEl>
                                          <p:spTgt spid="3">
                                            <p:txEl>
                                              <p:pRg st="11" end="11"/>
                                            </p:txEl>
                                          </p:spTgt>
                                        </p:tgtEl>
                                        <p:attrNameLst>
                                          <p:attrName>ppt_y</p:attrName>
                                        </p:attrNameLst>
                                      </p:cBhvr>
                                      <p:tavLst>
                                        <p:tav tm="0">
                                          <p:val>
                                            <p:strVal val="ppt_y"/>
                                          </p:val>
                                        </p:tav>
                                        <p:tav tm="100000">
                                          <p:val>
                                            <p:strVal val="1+ppt_h/2"/>
                                          </p:val>
                                        </p:tav>
                                      </p:tavLst>
                                    </p:anim>
                                    <p:set>
                                      <p:cBhvr>
                                        <p:cTn id="142" dur="1" fill="hold">
                                          <p:stCondLst>
                                            <p:cond delay="499"/>
                                          </p:stCondLst>
                                        </p:cTn>
                                        <p:tgtEl>
                                          <p:spTgt spid="3">
                                            <p:txEl>
                                              <p:pRg st="11" end="11"/>
                                            </p:txEl>
                                          </p:spTgt>
                                        </p:tgtEl>
                                        <p:attrNameLst>
                                          <p:attrName>style.visibility</p:attrName>
                                        </p:attrNameLst>
                                      </p:cBhvr>
                                      <p:to>
                                        <p:strVal val="hidden"/>
                                      </p:to>
                                    </p:set>
                                  </p:childTnLst>
                                </p:cTn>
                              </p:par>
                              <p:par>
                                <p:cTn id="143" presetID="2" presetClass="exit" presetSubtype="4" fill="hold" grpId="1" nodeType="withEffect">
                                  <p:stCondLst>
                                    <p:cond delay="6000"/>
                                  </p:stCondLst>
                                  <p:childTnLst>
                                    <p:anim calcmode="lin" valueType="num">
                                      <p:cBhvr additive="base">
                                        <p:cTn id="144" dur="5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5" dur="500"/>
                                        <p:tgtEl>
                                          <p:spTgt spid="3">
                                            <p:txEl>
                                              <p:pRg st="12" end="12"/>
                                            </p:txEl>
                                          </p:spTgt>
                                        </p:tgtEl>
                                        <p:attrNameLst>
                                          <p:attrName>ppt_y</p:attrName>
                                        </p:attrNameLst>
                                      </p:cBhvr>
                                      <p:tavLst>
                                        <p:tav tm="0">
                                          <p:val>
                                            <p:strVal val="ppt_y"/>
                                          </p:val>
                                        </p:tav>
                                        <p:tav tm="100000">
                                          <p:val>
                                            <p:strVal val="1+ppt_h/2"/>
                                          </p:val>
                                        </p:tav>
                                      </p:tavLst>
                                    </p:anim>
                                    <p:set>
                                      <p:cBhvr>
                                        <p:cTn id="146" dur="1" fill="hold">
                                          <p:stCondLst>
                                            <p:cond delay="499"/>
                                          </p:stCondLst>
                                        </p:cTn>
                                        <p:tgtEl>
                                          <p:spTgt spid="3">
                                            <p:txEl>
                                              <p:pRg st="12" end="12"/>
                                            </p:txEl>
                                          </p:spTgt>
                                        </p:tgtEl>
                                        <p:attrNameLst>
                                          <p:attrName>style.visibility</p:attrName>
                                        </p:attrNameLst>
                                      </p:cBhvr>
                                      <p:to>
                                        <p:strVal val="hidden"/>
                                      </p:to>
                                    </p:set>
                                  </p:childTnLst>
                                </p:cTn>
                              </p:par>
                              <p:par>
                                <p:cTn id="147" presetID="2" presetClass="exit" presetSubtype="4" fill="hold" grpId="1" nodeType="withEffect">
                                  <p:stCondLst>
                                    <p:cond delay="6000"/>
                                  </p:stCondLst>
                                  <p:childTnLst>
                                    <p:anim calcmode="lin" valueType="num">
                                      <p:cBhvr additive="base">
                                        <p:cTn id="148" dur="5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49" dur="500"/>
                                        <p:tgtEl>
                                          <p:spTgt spid="3">
                                            <p:txEl>
                                              <p:pRg st="14" end="14"/>
                                            </p:txEl>
                                          </p:spTgt>
                                        </p:tgtEl>
                                        <p:attrNameLst>
                                          <p:attrName>ppt_y</p:attrName>
                                        </p:attrNameLst>
                                      </p:cBhvr>
                                      <p:tavLst>
                                        <p:tav tm="0">
                                          <p:val>
                                            <p:strVal val="ppt_y"/>
                                          </p:val>
                                        </p:tav>
                                        <p:tav tm="100000">
                                          <p:val>
                                            <p:strVal val="1+ppt_h/2"/>
                                          </p:val>
                                        </p:tav>
                                      </p:tavLst>
                                    </p:anim>
                                    <p:set>
                                      <p:cBhvr>
                                        <p:cTn id="150" dur="1" fill="hold">
                                          <p:stCondLst>
                                            <p:cond delay="499"/>
                                          </p:stCondLst>
                                        </p:cTn>
                                        <p:tgtEl>
                                          <p:spTgt spid="3">
                                            <p:txEl>
                                              <p:pRg st="14" end="14"/>
                                            </p:txEl>
                                          </p:spTgt>
                                        </p:tgtEl>
                                        <p:attrNameLst>
                                          <p:attrName>style.visibility</p:attrName>
                                        </p:attrNameLst>
                                      </p:cBhvr>
                                      <p:to>
                                        <p:strVal val="hidden"/>
                                      </p:to>
                                    </p:set>
                                  </p:childTnLst>
                                </p:cTn>
                              </p:par>
                              <p:par>
                                <p:cTn id="151" presetID="58" presetClass="exit" presetSubtype="0" decel="100000" fill="hold" nodeType="withEffect">
                                  <p:stCondLst>
                                    <p:cond delay="6000"/>
                                  </p:stCondLst>
                                  <p:childTnLst>
                                    <p:anim calcmode="lin" valueType="num">
                                      <p:cBhvr>
                                        <p:cTn id="152" dur="500"/>
                                        <p:tgtEl>
                                          <p:spTgt spid="4"/>
                                        </p:tgtEl>
                                        <p:attrNameLst>
                                          <p:attrName>ppt_w</p:attrName>
                                        </p:attrNameLst>
                                      </p:cBhvr>
                                      <p:tavLst>
                                        <p:tav tm="0">
                                          <p:val>
                                            <p:strVal val="ppt_w"/>
                                          </p:val>
                                        </p:tav>
                                        <p:tav tm="100000">
                                          <p:val>
                                            <p:strVal val="ppt_w*2.5"/>
                                          </p:val>
                                        </p:tav>
                                      </p:tavLst>
                                    </p:anim>
                                    <p:anim calcmode="lin" valueType="num">
                                      <p:cBhvr>
                                        <p:cTn id="153" dur="500"/>
                                        <p:tgtEl>
                                          <p:spTgt spid="4"/>
                                        </p:tgtEl>
                                        <p:attrNameLst>
                                          <p:attrName>ppt_h</p:attrName>
                                        </p:attrNameLst>
                                      </p:cBhvr>
                                      <p:tavLst>
                                        <p:tav tm="0">
                                          <p:val>
                                            <p:strVal val="ppt_h"/>
                                          </p:val>
                                        </p:tav>
                                        <p:tav tm="100000">
                                          <p:val>
                                            <p:strVal val="ppt_h*0.01"/>
                                          </p:val>
                                        </p:tav>
                                      </p:tavLst>
                                    </p:anim>
                                    <p:anim calcmode="lin" valueType="num">
                                      <p:cBhvr>
                                        <p:cTn id="154" dur="500"/>
                                        <p:tgtEl>
                                          <p:spTgt spid="4"/>
                                        </p:tgtEl>
                                        <p:attrNameLst>
                                          <p:attrName>ppt_x</p:attrName>
                                        </p:attrNameLst>
                                      </p:cBhvr>
                                      <p:tavLst>
                                        <p:tav tm="0">
                                          <p:val>
                                            <p:strVal val="ppt_x"/>
                                          </p:val>
                                        </p:tav>
                                        <p:tav tm="100000">
                                          <p:val>
                                            <p:strVal val="ppt_x"/>
                                          </p:val>
                                        </p:tav>
                                      </p:tavLst>
                                    </p:anim>
                                    <p:anim calcmode="lin" valueType="num">
                                      <p:cBhvr>
                                        <p:cTn id="155" dur="500"/>
                                        <p:tgtEl>
                                          <p:spTgt spid="4"/>
                                        </p:tgtEl>
                                        <p:attrNameLst>
                                          <p:attrName>ppt_y</p:attrName>
                                        </p:attrNameLst>
                                      </p:cBhvr>
                                      <p:tavLst>
                                        <p:tav tm="0">
                                          <p:val>
                                            <p:strVal val="ppt_y"/>
                                          </p:val>
                                        </p:tav>
                                        <p:tav tm="100000">
                                          <p:val>
                                            <p:strVal val="ppt_h+1"/>
                                          </p:val>
                                        </p:tav>
                                      </p:tavLst>
                                    </p:anim>
                                    <p:animEffect transition="out" filter="fade">
                                      <p:cBhvr>
                                        <p:cTn id="156" dur="500"/>
                                        <p:tgtEl>
                                          <p:spTgt spid="4"/>
                                        </p:tgtEl>
                                      </p:cBhvr>
                                    </p:animEffect>
                                    <p:set>
                                      <p:cBhvr>
                                        <p:cTn id="157" dur="1" fill="hold">
                                          <p:stCondLst>
                                            <p:cond delay="499"/>
                                          </p:stCondLst>
                                        </p:cTn>
                                        <p:tgtEl>
                                          <p:spTgt spid="4"/>
                                        </p:tgtEl>
                                        <p:attrNameLst>
                                          <p:attrName>style.visibility</p:attrName>
                                        </p:attrNameLst>
                                      </p:cBhvr>
                                      <p:to>
                                        <p:strVal val="hidden"/>
                                      </p:to>
                                    </p:set>
                                  </p:childTnLst>
                                </p:cTn>
                              </p:par>
                              <p:par>
                                <p:cTn id="158" presetID="58" presetClass="exit" presetSubtype="0" decel="100000" fill="hold" nodeType="withEffect">
                                  <p:stCondLst>
                                    <p:cond delay="6000"/>
                                  </p:stCondLst>
                                  <p:childTnLst>
                                    <p:anim calcmode="lin" valueType="num">
                                      <p:cBhvr>
                                        <p:cTn id="159" dur="500"/>
                                        <p:tgtEl>
                                          <p:spTgt spid="5"/>
                                        </p:tgtEl>
                                        <p:attrNameLst>
                                          <p:attrName>ppt_w</p:attrName>
                                        </p:attrNameLst>
                                      </p:cBhvr>
                                      <p:tavLst>
                                        <p:tav tm="0">
                                          <p:val>
                                            <p:strVal val="ppt_w"/>
                                          </p:val>
                                        </p:tav>
                                        <p:tav tm="100000">
                                          <p:val>
                                            <p:strVal val="ppt_w*2.5"/>
                                          </p:val>
                                        </p:tav>
                                      </p:tavLst>
                                    </p:anim>
                                    <p:anim calcmode="lin" valueType="num">
                                      <p:cBhvr>
                                        <p:cTn id="160" dur="500"/>
                                        <p:tgtEl>
                                          <p:spTgt spid="5"/>
                                        </p:tgtEl>
                                        <p:attrNameLst>
                                          <p:attrName>ppt_h</p:attrName>
                                        </p:attrNameLst>
                                      </p:cBhvr>
                                      <p:tavLst>
                                        <p:tav tm="0">
                                          <p:val>
                                            <p:strVal val="ppt_h"/>
                                          </p:val>
                                        </p:tav>
                                        <p:tav tm="100000">
                                          <p:val>
                                            <p:strVal val="ppt_h*0.01"/>
                                          </p:val>
                                        </p:tav>
                                      </p:tavLst>
                                    </p:anim>
                                    <p:anim calcmode="lin" valueType="num">
                                      <p:cBhvr>
                                        <p:cTn id="161" dur="500"/>
                                        <p:tgtEl>
                                          <p:spTgt spid="5"/>
                                        </p:tgtEl>
                                        <p:attrNameLst>
                                          <p:attrName>ppt_x</p:attrName>
                                        </p:attrNameLst>
                                      </p:cBhvr>
                                      <p:tavLst>
                                        <p:tav tm="0">
                                          <p:val>
                                            <p:strVal val="ppt_x"/>
                                          </p:val>
                                        </p:tav>
                                        <p:tav tm="100000">
                                          <p:val>
                                            <p:strVal val="ppt_x"/>
                                          </p:val>
                                        </p:tav>
                                      </p:tavLst>
                                    </p:anim>
                                    <p:anim calcmode="lin" valueType="num">
                                      <p:cBhvr>
                                        <p:cTn id="162" dur="500"/>
                                        <p:tgtEl>
                                          <p:spTgt spid="5"/>
                                        </p:tgtEl>
                                        <p:attrNameLst>
                                          <p:attrName>ppt_y</p:attrName>
                                        </p:attrNameLst>
                                      </p:cBhvr>
                                      <p:tavLst>
                                        <p:tav tm="0">
                                          <p:val>
                                            <p:strVal val="ppt_y"/>
                                          </p:val>
                                        </p:tav>
                                        <p:tav tm="100000">
                                          <p:val>
                                            <p:strVal val="ppt_h+1"/>
                                          </p:val>
                                        </p:tav>
                                      </p:tavLst>
                                    </p:anim>
                                    <p:animEffect transition="out" filter="fade">
                                      <p:cBhvr>
                                        <p:cTn id="163" dur="500"/>
                                        <p:tgtEl>
                                          <p:spTgt spid="5"/>
                                        </p:tgtEl>
                                      </p:cBhvr>
                                    </p:animEffect>
                                    <p:set>
                                      <p:cBhvr>
                                        <p:cTn id="16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i="1" dirty="0" smtClean="0">
                <a:solidFill>
                  <a:schemeClr val="accent5">
                    <a:lumMod val="40000"/>
                    <a:lumOff val="60000"/>
                  </a:schemeClr>
                </a:solidFill>
                <a:effectLst>
                  <a:outerShdw blurRad="38100" dist="38100" dir="2700000" algn="tl">
                    <a:srgbClr val="000000">
                      <a:alpha val="43137"/>
                    </a:srgbClr>
                  </a:outerShdw>
                </a:effectLst>
                <a:latin typeface="Arial Black" pitchFamily="34" charset="0"/>
              </a:rPr>
              <a:t>Najsłynniejsi piłkarze</a:t>
            </a:r>
            <a:endParaRPr lang="pl-PL" sz="4800" b="1" i="1" dirty="0">
              <a:solidFill>
                <a:schemeClr val="accent5">
                  <a:lumMod val="40000"/>
                  <a:lumOff val="60000"/>
                </a:schemeClr>
              </a:solidFill>
              <a:effectLst>
                <a:outerShdw blurRad="38100" dist="38100" dir="2700000" algn="tl">
                  <a:srgbClr val="000000">
                    <a:alpha val="43137"/>
                  </a:srgbClr>
                </a:outerShdw>
              </a:effectLst>
              <a:latin typeface="Arial Black" pitchFamily="34" charset="0"/>
            </a:endParaRPr>
          </a:p>
        </p:txBody>
      </p:sp>
      <p:sp>
        <p:nvSpPr>
          <p:cNvPr id="3" name="Symbol zastępczy tekstu 2"/>
          <p:cNvSpPr>
            <a:spLocks noGrp="1"/>
          </p:cNvSpPr>
          <p:nvPr>
            <p:ph type="body" idx="1"/>
          </p:nvPr>
        </p:nvSpPr>
        <p:spPr/>
        <p:txBody>
          <a:bodyPr anchor="ctr">
            <a:normAutofit fontScale="92500" lnSpcReduction="10000"/>
          </a:bodyPr>
          <a:lstStyle/>
          <a:p>
            <a:r>
              <a:rPr lang="pl-PL" sz="4000" i="1" dirty="0" smtClean="0">
                <a:solidFill>
                  <a:srgbClr val="FFC000"/>
                </a:solidFill>
                <a:effectLst>
                  <a:outerShdw blurRad="38100" dist="38100" dir="2700000" algn="tl">
                    <a:srgbClr val="000000">
                      <a:alpha val="43137"/>
                    </a:srgbClr>
                  </a:outerShdw>
                </a:effectLst>
                <a:latin typeface="Bodoni MT Condensed" pitchFamily="18" charset="0"/>
              </a:rPr>
              <a:t>Walery </a:t>
            </a:r>
            <a:r>
              <a:rPr lang="pl-PL" sz="4000" i="1" dirty="0" err="1" smtClean="0">
                <a:solidFill>
                  <a:srgbClr val="FFC000"/>
                </a:solidFill>
                <a:effectLst>
                  <a:outerShdw blurRad="38100" dist="38100" dir="2700000" algn="tl">
                    <a:srgbClr val="000000">
                      <a:alpha val="43137"/>
                    </a:srgbClr>
                  </a:outerShdw>
                </a:effectLst>
                <a:latin typeface="Bodoni MT Condensed" pitchFamily="18" charset="0"/>
              </a:rPr>
              <a:t>Łobanowski</a:t>
            </a:r>
            <a:endParaRPr lang="pl-PL" sz="4000" i="1" dirty="0" smtClean="0">
              <a:solidFill>
                <a:srgbClr val="FFC000"/>
              </a:solidFill>
              <a:effectLst>
                <a:outerShdw blurRad="38100" dist="38100" dir="2700000" algn="tl">
                  <a:srgbClr val="000000">
                    <a:alpha val="43137"/>
                  </a:srgbClr>
                </a:outerShdw>
              </a:effectLst>
              <a:latin typeface="Bodoni MT Condensed" pitchFamily="18" charset="0"/>
            </a:endParaRPr>
          </a:p>
          <a:p>
            <a:endParaRPr lang="pl-PL" dirty="0"/>
          </a:p>
        </p:txBody>
      </p:sp>
      <p:sp>
        <p:nvSpPr>
          <p:cNvPr id="5" name="Symbol zastępczy tekstu 4"/>
          <p:cNvSpPr>
            <a:spLocks noGrp="1"/>
          </p:cNvSpPr>
          <p:nvPr>
            <p:ph type="body" sz="quarter" idx="3"/>
          </p:nvPr>
        </p:nvSpPr>
        <p:spPr>
          <a:xfrm>
            <a:off x="4714876" y="1357298"/>
            <a:ext cx="4041775" cy="639762"/>
          </a:xfrm>
        </p:spPr>
        <p:txBody>
          <a:bodyPr>
            <a:noAutofit/>
          </a:bodyPr>
          <a:lstStyle/>
          <a:p>
            <a:r>
              <a:rPr lang="pl-PL" sz="3700" i="1" dirty="0" err="1" smtClean="0">
                <a:solidFill>
                  <a:srgbClr val="7030A0"/>
                </a:solidFill>
                <a:effectLst>
                  <a:outerShdw blurRad="38100" dist="38100" dir="2700000" algn="tl">
                    <a:srgbClr val="000000">
                      <a:alpha val="43137"/>
                    </a:srgbClr>
                  </a:outerShdw>
                </a:effectLst>
                <a:latin typeface="Bodoni MT Condensed" pitchFamily="18" charset="0"/>
              </a:rPr>
              <a:t>Andrij</a:t>
            </a:r>
            <a:r>
              <a:rPr lang="pl-PL" sz="3700" i="1" dirty="0" smtClean="0">
                <a:solidFill>
                  <a:srgbClr val="7030A0"/>
                </a:solidFill>
                <a:effectLst>
                  <a:outerShdw blurRad="38100" dist="38100" dir="2700000" algn="tl">
                    <a:srgbClr val="000000">
                      <a:alpha val="43137"/>
                    </a:srgbClr>
                  </a:outerShdw>
                </a:effectLst>
                <a:latin typeface="Bodoni MT Condensed" pitchFamily="18" charset="0"/>
              </a:rPr>
              <a:t> Szewczenko</a:t>
            </a:r>
            <a:endParaRPr lang="pl-PL" sz="3700" i="1" dirty="0">
              <a:solidFill>
                <a:srgbClr val="7030A0"/>
              </a:solidFill>
              <a:effectLst>
                <a:outerShdw blurRad="38100" dist="38100" dir="2700000" algn="tl">
                  <a:srgbClr val="000000">
                    <a:alpha val="43137"/>
                  </a:srgbClr>
                </a:outerShdw>
              </a:effectLst>
              <a:latin typeface="Bodoni MT Condensed" pitchFamily="18" charset="0"/>
            </a:endParaRPr>
          </a:p>
        </p:txBody>
      </p:sp>
      <p:sp>
        <p:nvSpPr>
          <p:cNvPr id="6" name="Symbol zastępczy zawartości 5"/>
          <p:cNvSpPr>
            <a:spLocks noGrp="1"/>
          </p:cNvSpPr>
          <p:nvPr>
            <p:ph sz="quarter" idx="4"/>
          </p:nvPr>
        </p:nvSpPr>
        <p:spPr>
          <a:xfrm>
            <a:off x="4643438" y="1928802"/>
            <a:ext cx="4041775" cy="3951288"/>
          </a:xfrm>
        </p:spPr>
        <p:txBody>
          <a:bodyPr>
            <a:normAutofit/>
          </a:bodyPr>
          <a:lstStyle/>
          <a:p>
            <a:pPr>
              <a:buNone/>
            </a:pPr>
            <a:r>
              <a:rPr lang="pl-PL" sz="1900" b="1" dirty="0" smtClean="0">
                <a:solidFill>
                  <a:srgbClr val="7030A0"/>
                </a:solidFill>
                <a:latin typeface="Bodoni MT Condensed" pitchFamily="18" charset="0"/>
              </a:rPr>
              <a:t>Ukraiński piłkarz, grający na pozycji napastnika, reprezentant Ukrainy.</a:t>
            </a:r>
          </a:p>
          <a:p>
            <a:pPr>
              <a:buNone/>
            </a:pPr>
            <a:r>
              <a:rPr lang="pl-PL" sz="1900" b="1" dirty="0" smtClean="0">
                <a:solidFill>
                  <a:srgbClr val="7030A0"/>
                </a:solidFill>
                <a:latin typeface="Bodoni MT Condensed" pitchFamily="18" charset="0"/>
              </a:rPr>
              <a:t>Bohater Ukrainy, pierwszy Ukrainiec, który zdobył Ligę Mistrzów w 2003, zdobywca Złotej Piłki w 2004, rekordzista pod względem liczby występów i liczby strzelonych bramek w reprezentacji Ukrainy.</a:t>
            </a:r>
          </a:p>
          <a:p>
            <a:pPr>
              <a:buNone/>
            </a:pPr>
            <a:endParaRPr lang="pl-PL" dirty="0"/>
          </a:p>
        </p:txBody>
      </p:sp>
      <p:sp>
        <p:nvSpPr>
          <p:cNvPr id="8" name="Symbol zastępczy zawartości 7"/>
          <p:cNvSpPr>
            <a:spLocks noGrp="1"/>
          </p:cNvSpPr>
          <p:nvPr>
            <p:ph sz="half" idx="2"/>
          </p:nvPr>
        </p:nvSpPr>
        <p:spPr>
          <a:xfrm>
            <a:off x="428596" y="1928802"/>
            <a:ext cx="4040188" cy="3951288"/>
          </a:xfrm>
        </p:spPr>
        <p:txBody>
          <a:bodyPr>
            <a:normAutofit/>
          </a:bodyPr>
          <a:lstStyle/>
          <a:p>
            <a:pPr>
              <a:buNone/>
            </a:pPr>
            <a:r>
              <a:rPr lang="pl-PL" sz="1500" b="1" dirty="0" smtClean="0">
                <a:solidFill>
                  <a:srgbClr val="FFC000"/>
                </a:solidFill>
                <a:latin typeface="Bodoni MT Condensed" pitchFamily="18" charset="0"/>
              </a:rPr>
              <a:t>Ukraiński piłkarz, grający na pozycji napastnika, reprezentant Związku Radzieckiego, trener i menedżer piłkarski.</a:t>
            </a:r>
          </a:p>
          <a:p>
            <a:pPr>
              <a:buNone/>
            </a:pPr>
            <a:r>
              <a:rPr lang="pl-PL" sz="1500" b="1" dirty="0" smtClean="0">
                <a:solidFill>
                  <a:srgbClr val="FFC000"/>
                </a:solidFill>
                <a:latin typeface="Bodoni MT Condensed" pitchFamily="18" charset="0"/>
              </a:rPr>
              <a:t>Był najsłynniejszym graczem Dynama Kijów, reprezentacji ZSRR i Ukrainy w piłce nożnej. W 1975 r. jego Dynamo Kijów zostało pierwszym klubem z ZSRR, który zdobył europejski puchar, </a:t>
            </a:r>
            <a:r>
              <a:rPr lang="pl-PL" sz="1500" b="1" dirty="0" err="1" smtClean="0">
                <a:solidFill>
                  <a:srgbClr val="FFC000"/>
                </a:solidFill>
                <a:latin typeface="Bodoni MT Condensed" pitchFamily="18" charset="0"/>
              </a:rPr>
              <a:t>Puchar</a:t>
            </a:r>
            <a:r>
              <a:rPr lang="pl-PL" sz="1500" b="1" dirty="0" smtClean="0">
                <a:solidFill>
                  <a:srgbClr val="FFC000"/>
                </a:solidFill>
                <a:latin typeface="Bodoni MT Condensed" pitchFamily="18" charset="0"/>
              </a:rPr>
              <a:t> Zdobywców Pucharów, po wygranej z węgierskim </a:t>
            </a:r>
            <a:r>
              <a:rPr lang="pl-PL" sz="1500" b="1" dirty="0" err="1" smtClean="0">
                <a:solidFill>
                  <a:srgbClr val="FFC000"/>
                </a:solidFill>
                <a:latin typeface="Bodoni MT Condensed" pitchFamily="18" charset="0"/>
              </a:rPr>
              <a:t>Ferencvárosem</a:t>
            </a:r>
            <a:r>
              <a:rPr lang="pl-PL" sz="1500" b="1" dirty="0" smtClean="0">
                <a:solidFill>
                  <a:srgbClr val="FFC000"/>
                </a:solidFill>
                <a:latin typeface="Bodoni MT Condensed" pitchFamily="18" charset="0"/>
              </a:rPr>
              <a:t> Budapeszt. Był znany z bardzo profesjonalnego i dyscyplinarnego podejścia do pracy trenera.</a:t>
            </a:r>
          </a:p>
          <a:p>
            <a:pPr>
              <a:buNone/>
            </a:pPr>
            <a:endParaRPr lang="pl-PL" dirty="0"/>
          </a:p>
        </p:txBody>
      </p:sp>
      <p:pic>
        <p:nvPicPr>
          <p:cNvPr id="9" name="Obraz 8" descr="szewczenko.jpg"/>
          <p:cNvPicPr>
            <a:picLocks noChangeAspect="1"/>
          </p:cNvPicPr>
          <p:nvPr/>
        </p:nvPicPr>
        <p:blipFill>
          <a:blip r:embed="rId3"/>
          <a:stretch>
            <a:fillRect/>
          </a:stretch>
        </p:blipFill>
        <p:spPr>
          <a:xfrm>
            <a:off x="5786446" y="4214818"/>
            <a:ext cx="2428892" cy="2428892"/>
          </a:xfrm>
          <a:prstGeom prst="rect">
            <a:avLst/>
          </a:prstGeom>
        </p:spPr>
      </p:pic>
      <p:pic>
        <p:nvPicPr>
          <p:cNvPr id="10" name="Obraz 9" descr="walerylobanowski.jpg"/>
          <p:cNvPicPr>
            <a:picLocks noChangeAspect="1"/>
          </p:cNvPicPr>
          <p:nvPr/>
        </p:nvPicPr>
        <p:blipFill>
          <a:blip r:embed="rId4"/>
          <a:stretch>
            <a:fillRect/>
          </a:stretch>
        </p:blipFill>
        <p:spPr>
          <a:xfrm>
            <a:off x="1571604" y="4357694"/>
            <a:ext cx="1500182" cy="2250273"/>
          </a:xfrm>
          <a:prstGeom prst="rect">
            <a:avLst/>
          </a:prstGeom>
        </p:spPr>
      </p:pic>
    </p:spTree>
  </p:cSld>
  <p:clrMapOvr>
    <a:masterClrMapping/>
  </p:clrMapOvr>
  <p:transition advClick="0" advTm="2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3"/>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8">
                                            <p:txEl>
                                              <p:pRg st="0" end="0"/>
                                            </p:txEl>
                                          </p:spTgt>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10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1" end="1"/>
                                            </p:txEl>
                                          </p:spTgt>
                                        </p:tgtEl>
                                      </p:cBhvr>
                                    </p:animEffect>
                                  </p:childTnLst>
                                </p:cTn>
                              </p:par>
                            </p:childTnLst>
                          </p:cTn>
                        </p:par>
                        <p:par>
                          <p:cTn id="31" fill="hold">
                            <p:stCondLst>
                              <p:cond delay="2000"/>
                            </p:stCondLst>
                            <p:childTnLst>
                              <p:par>
                                <p:cTn id="32" presetID="50" presetClass="entr" presetSubtype="0" decel="100000"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0" end="0"/>
                                            </p:txEl>
                                          </p:spTgt>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3"/>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0" end="0"/>
                                            </p:txEl>
                                          </p:spTgt>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p:cTn id="49"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50"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1" end="1"/>
                                            </p:txEl>
                                          </p:spTgt>
                                        </p:tgtEl>
                                      </p:cBhvr>
                                    </p:animEffect>
                                  </p:childTnLst>
                                </p:cTn>
                              </p:par>
                            </p:childTnLst>
                          </p:cTn>
                        </p:par>
                        <p:par>
                          <p:cTn id="52" fill="hold">
                            <p:stCondLst>
                              <p:cond delay="3000"/>
                            </p:stCondLst>
                            <p:childTnLst>
                              <p:par>
                                <p:cTn id="53" presetID="37" presetClass="exit" presetSubtype="0" fill="hold" grpId="1" nodeType="afterEffect">
                                  <p:stCondLst>
                                    <p:cond delay="20000"/>
                                  </p:stCondLst>
                                  <p:iterate type="lt">
                                    <p:tmPct val="0"/>
                                  </p:iterate>
                                  <p:childTnLst>
                                    <p:animEffect transition="out" filter="fade">
                                      <p:cBhvr>
                                        <p:cTn id="54" dur="1000"/>
                                        <p:tgtEl>
                                          <p:spTgt spid="2"/>
                                        </p:tgtEl>
                                      </p:cBhvr>
                                    </p:animEffect>
                                    <p:anim calcmode="lin" valueType="num">
                                      <p:cBhvr>
                                        <p:cTn id="55" dur="1000"/>
                                        <p:tgtEl>
                                          <p:spTgt spid="2"/>
                                        </p:tgtEl>
                                        <p:attrNameLst>
                                          <p:attrName>ppt_x</p:attrName>
                                        </p:attrNameLst>
                                      </p:cBhvr>
                                      <p:tavLst>
                                        <p:tav tm="0">
                                          <p:val>
                                            <p:strVal val="ppt_x"/>
                                          </p:val>
                                        </p:tav>
                                        <p:tav tm="100000">
                                          <p:val>
                                            <p:strVal val="ppt_x"/>
                                          </p:val>
                                        </p:tav>
                                      </p:tavLst>
                                    </p:anim>
                                    <p:anim calcmode="lin" valueType="num">
                                      <p:cBhvr>
                                        <p:cTn id="56" dur="100" decel="100000"/>
                                        <p:tgtEl>
                                          <p:spTgt spid="2"/>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2"/>
                                        </p:tgtEl>
                                        <p:attrNameLst>
                                          <p:attrName>ppt_y</p:attrName>
                                        </p:attrNameLst>
                                      </p:cBhvr>
                                      <p:tavLst>
                                        <p:tav tm="0">
                                          <p:val>
                                            <p:strVal val="ppt_y"/>
                                          </p:val>
                                        </p:tav>
                                        <p:tav tm="100000">
                                          <p:val>
                                            <p:strVal val="ppt_y+1"/>
                                          </p:val>
                                        </p:tav>
                                      </p:tavLst>
                                    </p:anim>
                                    <p:set>
                                      <p:cBhvr>
                                        <p:cTn id="58" dur="1" fill="hold">
                                          <p:stCondLst>
                                            <p:cond delay="999"/>
                                          </p:stCondLst>
                                        </p:cTn>
                                        <p:tgtEl>
                                          <p:spTgt spid="2"/>
                                        </p:tgtEl>
                                        <p:attrNameLst>
                                          <p:attrName>style.visibility</p:attrName>
                                        </p:attrNameLst>
                                      </p:cBhvr>
                                      <p:to>
                                        <p:strVal val="hidden"/>
                                      </p:to>
                                    </p:set>
                                  </p:childTnLst>
                                </p:cTn>
                              </p:par>
                              <p:par>
                                <p:cTn id="59" presetID="37" presetClass="exit" presetSubtype="0" fill="hold" grpId="1" nodeType="withEffect">
                                  <p:stCondLst>
                                    <p:cond delay="20000"/>
                                  </p:stCondLst>
                                  <p:childTnLst>
                                    <p:animEffect transition="out" filter="fade">
                                      <p:cBhvr>
                                        <p:cTn id="60" dur="1000"/>
                                        <p:tgtEl>
                                          <p:spTgt spid="3">
                                            <p:txEl>
                                              <p:pRg st="0" end="0"/>
                                            </p:txEl>
                                          </p:spTgt>
                                        </p:tgtEl>
                                      </p:cBhvr>
                                    </p:animEffect>
                                    <p:anim calcmode="lin" valueType="num">
                                      <p:cBhvr>
                                        <p:cTn id="6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2"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64" dur="1" fill="hold">
                                          <p:stCondLst>
                                            <p:cond delay="999"/>
                                          </p:stCondLst>
                                        </p:cTn>
                                        <p:tgtEl>
                                          <p:spTgt spid="3">
                                            <p:txEl>
                                              <p:pRg st="0" end="0"/>
                                            </p:txEl>
                                          </p:spTgt>
                                        </p:tgtEl>
                                        <p:attrNameLst>
                                          <p:attrName>style.visibility</p:attrName>
                                        </p:attrNameLst>
                                      </p:cBhvr>
                                      <p:to>
                                        <p:strVal val="hidden"/>
                                      </p:to>
                                    </p:set>
                                  </p:childTnLst>
                                </p:cTn>
                              </p:par>
                              <p:par>
                                <p:cTn id="65" presetID="37" presetClass="exit" presetSubtype="0" fill="hold" grpId="1" nodeType="withEffect">
                                  <p:stCondLst>
                                    <p:cond delay="20000"/>
                                  </p:stCondLst>
                                  <p:childTnLst>
                                    <p:animEffect transition="out" filter="fade">
                                      <p:cBhvr>
                                        <p:cTn id="66" dur="1000"/>
                                        <p:tgtEl>
                                          <p:spTgt spid="8">
                                            <p:txEl>
                                              <p:pRg st="0" end="0"/>
                                            </p:txEl>
                                          </p:spTgt>
                                        </p:tgtEl>
                                      </p:cBhvr>
                                    </p:animEffect>
                                    <p:anim calcmode="lin" valueType="num">
                                      <p:cBhvr>
                                        <p:cTn id="67" dur="1000"/>
                                        <p:tgtEl>
                                          <p:spTgt spid="8">
                                            <p:txEl>
                                              <p:pRg st="0" end="0"/>
                                            </p:txEl>
                                          </p:spTgt>
                                        </p:tgtEl>
                                        <p:attrNameLst>
                                          <p:attrName>ppt_x</p:attrName>
                                        </p:attrNameLst>
                                      </p:cBhvr>
                                      <p:tavLst>
                                        <p:tav tm="0">
                                          <p:val>
                                            <p:strVal val="ppt_x"/>
                                          </p:val>
                                        </p:tav>
                                        <p:tav tm="100000">
                                          <p:val>
                                            <p:strVal val="ppt_x"/>
                                          </p:val>
                                        </p:tav>
                                      </p:tavLst>
                                    </p:anim>
                                    <p:anim calcmode="lin" valueType="num">
                                      <p:cBhvr>
                                        <p:cTn id="68" dur="100" decel="100000"/>
                                        <p:tgtEl>
                                          <p:spTgt spid="8">
                                            <p:txEl>
                                              <p:pRg st="0" end="0"/>
                                            </p:txEl>
                                          </p:spTgt>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8">
                                            <p:txEl>
                                              <p:pRg st="0" end="0"/>
                                            </p:txEl>
                                          </p:spTgt>
                                        </p:tgtEl>
                                        <p:attrNameLst>
                                          <p:attrName>ppt_y</p:attrName>
                                        </p:attrNameLst>
                                      </p:cBhvr>
                                      <p:tavLst>
                                        <p:tav tm="0">
                                          <p:val>
                                            <p:strVal val="ppt_y"/>
                                          </p:val>
                                        </p:tav>
                                        <p:tav tm="100000">
                                          <p:val>
                                            <p:strVal val="ppt_y+1"/>
                                          </p:val>
                                        </p:tav>
                                      </p:tavLst>
                                    </p:anim>
                                    <p:set>
                                      <p:cBhvr>
                                        <p:cTn id="70" dur="1" fill="hold">
                                          <p:stCondLst>
                                            <p:cond delay="999"/>
                                          </p:stCondLst>
                                        </p:cTn>
                                        <p:tgtEl>
                                          <p:spTgt spid="8">
                                            <p:txEl>
                                              <p:pRg st="0" end="0"/>
                                            </p:txEl>
                                          </p:spTgt>
                                        </p:tgtEl>
                                        <p:attrNameLst>
                                          <p:attrName>style.visibility</p:attrName>
                                        </p:attrNameLst>
                                      </p:cBhvr>
                                      <p:to>
                                        <p:strVal val="hidden"/>
                                      </p:to>
                                    </p:set>
                                  </p:childTnLst>
                                </p:cTn>
                              </p:par>
                              <p:par>
                                <p:cTn id="71" presetID="37" presetClass="exit" presetSubtype="0" fill="hold" grpId="1" nodeType="withEffect">
                                  <p:stCondLst>
                                    <p:cond delay="20000"/>
                                  </p:stCondLst>
                                  <p:childTnLst>
                                    <p:animEffect transition="out" filter="fade">
                                      <p:cBhvr>
                                        <p:cTn id="72" dur="1000"/>
                                        <p:tgtEl>
                                          <p:spTgt spid="8">
                                            <p:txEl>
                                              <p:pRg st="1" end="1"/>
                                            </p:txEl>
                                          </p:spTgt>
                                        </p:tgtEl>
                                      </p:cBhvr>
                                    </p:animEffect>
                                    <p:anim calcmode="lin" valueType="num">
                                      <p:cBhvr>
                                        <p:cTn id="73" dur="1000"/>
                                        <p:tgtEl>
                                          <p:spTgt spid="8">
                                            <p:txEl>
                                              <p:pRg st="1" end="1"/>
                                            </p:txEl>
                                          </p:spTgt>
                                        </p:tgtEl>
                                        <p:attrNameLst>
                                          <p:attrName>ppt_x</p:attrName>
                                        </p:attrNameLst>
                                      </p:cBhvr>
                                      <p:tavLst>
                                        <p:tav tm="0">
                                          <p:val>
                                            <p:strVal val="ppt_x"/>
                                          </p:val>
                                        </p:tav>
                                        <p:tav tm="100000">
                                          <p:val>
                                            <p:strVal val="ppt_x"/>
                                          </p:val>
                                        </p:tav>
                                      </p:tavLst>
                                    </p:anim>
                                    <p:anim calcmode="lin" valueType="num">
                                      <p:cBhvr>
                                        <p:cTn id="74" dur="100" decel="100000"/>
                                        <p:tgtEl>
                                          <p:spTgt spid="8">
                                            <p:txEl>
                                              <p:pRg st="1" end="1"/>
                                            </p:txEl>
                                          </p:spTgt>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8">
                                            <p:txEl>
                                              <p:pRg st="1" end="1"/>
                                            </p:txEl>
                                          </p:spTgt>
                                        </p:tgtEl>
                                        <p:attrNameLst>
                                          <p:attrName>ppt_y</p:attrName>
                                        </p:attrNameLst>
                                      </p:cBhvr>
                                      <p:tavLst>
                                        <p:tav tm="0">
                                          <p:val>
                                            <p:strVal val="ppt_y"/>
                                          </p:val>
                                        </p:tav>
                                        <p:tav tm="100000">
                                          <p:val>
                                            <p:strVal val="ppt_y+1"/>
                                          </p:val>
                                        </p:tav>
                                      </p:tavLst>
                                    </p:anim>
                                    <p:set>
                                      <p:cBhvr>
                                        <p:cTn id="76" dur="1" fill="hold">
                                          <p:stCondLst>
                                            <p:cond delay="999"/>
                                          </p:stCondLst>
                                        </p:cTn>
                                        <p:tgtEl>
                                          <p:spTgt spid="8">
                                            <p:txEl>
                                              <p:pRg st="1" end="1"/>
                                            </p:txEl>
                                          </p:spTgt>
                                        </p:tgtEl>
                                        <p:attrNameLst>
                                          <p:attrName>style.visibility</p:attrName>
                                        </p:attrNameLst>
                                      </p:cBhvr>
                                      <p:to>
                                        <p:strVal val="hidden"/>
                                      </p:to>
                                    </p:set>
                                  </p:childTnLst>
                                </p:cTn>
                              </p:par>
                              <p:par>
                                <p:cTn id="77" presetID="37" presetClass="exit" presetSubtype="0" fill="hold" nodeType="withEffect">
                                  <p:stCondLst>
                                    <p:cond delay="20000"/>
                                  </p:stCondLst>
                                  <p:childTnLst>
                                    <p:animEffect transition="out" filter="fade">
                                      <p:cBhvr>
                                        <p:cTn id="78" dur="1000"/>
                                        <p:tgtEl>
                                          <p:spTgt spid="10"/>
                                        </p:tgtEl>
                                      </p:cBhvr>
                                    </p:animEffect>
                                    <p:anim calcmode="lin" valueType="num">
                                      <p:cBhvr>
                                        <p:cTn id="79" dur="1000"/>
                                        <p:tgtEl>
                                          <p:spTgt spid="10"/>
                                        </p:tgtEl>
                                        <p:attrNameLst>
                                          <p:attrName>ppt_x</p:attrName>
                                        </p:attrNameLst>
                                      </p:cBhvr>
                                      <p:tavLst>
                                        <p:tav tm="0">
                                          <p:val>
                                            <p:strVal val="ppt_x"/>
                                          </p:val>
                                        </p:tav>
                                        <p:tav tm="100000">
                                          <p:val>
                                            <p:strVal val="ppt_x"/>
                                          </p:val>
                                        </p:tav>
                                      </p:tavLst>
                                    </p:anim>
                                    <p:anim calcmode="lin" valueType="num">
                                      <p:cBhvr>
                                        <p:cTn id="80" dur="100" decel="100000"/>
                                        <p:tgtEl>
                                          <p:spTgt spid="10"/>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10"/>
                                        </p:tgtEl>
                                        <p:attrNameLst>
                                          <p:attrName>ppt_y</p:attrName>
                                        </p:attrNameLst>
                                      </p:cBhvr>
                                      <p:tavLst>
                                        <p:tav tm="0">
                                          <p:val>
                                            <p:strVal val="ppt_y"/>
                                          </p:val>
                                        </p:tav>
                                        <p:tav tm="100000">
                                          <p:val>
                                            <p:strVal val="ppt_y+1"/>
                                          </p:val>
                                        </p:tav>
                                      </p:tavLst>
                                    </p:anim>
                                    <p:set>
                                      <p:cBhvr>
                                        <p:cTn id="82" dur="1" fill="hold">
                                          <p:stCondLst>
                                            <p:cond delay="999"/>
                                          </p:stCondLst>
                                        </p:cTn>
                                        <p:tgtEl>
                                          <p:spTgt spid="10"/>
                                        </p:tgtEl>
                                        <p:attrNameLst>
                                          <p:attrName>style.visibility</p:attrName>
                                        </p:attrNameLst>
                                      </p:cBhvr>
                                      <p:to>
                                        <p:strVal val="hidden"/>
                                      </p:to>
                                    </p:set>
                                  </p:childTnLst>
                                </p:cTn>
                              </p:par>
                              <p:par>
                                <p:cTn id="83" presetID="37" presetClass="exit" presetSubtype="0" fill="hold" grpId="1" nodeType="withEffect">
                                  <p:stCondLst>
                                    <p:cond delay="20000"/>
                                  </p:stCondLst>
                                  <p:childTnLst>
                                    <p:animEffect transition="out" filter="fade">
                                      <p:cBhvr>
                                        <p:cTn id="84" dur="1000"/>
                                        <p:tgtEl>
                                          <p:spTgt spid="5">
                                            <p:txEl>
                                              <p:pRg st="0" end="0"/>
                                            </p:txEl>
                                          </p:spTgt>
                                        </p:tgtEl>
                                      </p:cBhvr>
                                    </p:animEffect>
                                    <p:anim calcmode="lin" valueType="num">
                                      <p:cBhvr>
                                        <p:cTn id="85"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86" dur="100" decel="100000"/>
                                        <p:tgtEl>
                                          <p:spTgt spid="5">
                                            <p:txEl>
                                              <p:pRg st="0" end="0"/>
                                            </p:txEl>
                                          </p:spTgt>
                                        </p:tgtEl>
                                        <p:attrNameLst>
                                          <p:attrName>ppt_y</p:attrName>
                                        </p:attrNameLst>
                                      </p:cBhvr>
                                      <p:tavLst>
                                        <p:tav tm="0">
                                          <p:val>
                                            <p:strVal val="ppt_y"/>
                                          </p:val>
                                        </p:tav>
                                        <p:tav tm="100000">
                                          <p:val>
                                            <p:strVal val="ppt_y-.03"/>
                                          </p:val>
                                        </p:tav>
                                      </p:tavLst>
                                    </p:anim>
                                    <p:anim calcmode="lin" valueType="num">
                                      <p:cBhvr>
                                        <p:cTn id="87" dur="900" accel="100000">
                                          <p:stCondLst>
                                            <p:cond delay="100"/>
                                          </p:stCondLst>
                                        </p:cTn>
                                        <p:tgtEl>
                                          <p:spTgt spid="5">
                                            <p:txEl>
                                              <p:pRg st="0" end="0"/>
                                            </p:txEl>
                                          </p:spTgt>
                                        </p:tgtEl>
                                        <p:attrNameLst>
                                          <p:attrName>ppt_y</p:attrName>
                                        </p:attrNameLst>
                                      </p:cBhvr>
                                      <p:tavLst>
                                        <p:tav tm="0">
                                          <p:val>
                                            <p:strVal val="ppt_y"/>
                                          </p:val>
                                        </p:tav>
                                        <p:tav tm="100000">
                                          <p:val>
                                            <p:strVal val="ppt_y+1"/>
                                          </p:val>
                                        </p:tav>
                                      </p:tavLst>
                                    </p:anim>
                                    <p:set>
                                      <p:cBhvr>
                                        <p:cTn id="88" dur="1" fill="hold">
                                          <p:stCondLst>
                                            <p:cond delay="999"/>
                                          </p:stCondLst>
                                        </p:cTn>
                                        <p:tgtEl>
                                          <p:spTgt spid="5">
                                            <p:txEl>
                                              <p:pRg st="0" end="0"/>
                                            </p:txEl>
                                          </p:spTgt>
                                        </p:tgtEl>
                                        <p:attrNameLst>
                                          <p:attrName>style.visibility</p:attrName>
                                        </p:attrNameLst>
                                      </p:cBhvr>
                                      <p:to>
                                        <p:strVal val="hidden"/>
                                      </p:to>
                                    </p:set>
                                  </p:childTnLst>
                                </p:cTn>
                              </p:par>
                              <p:par>
                                <p:cTn id="89" presetID="37" presetClass="exit" presetSubtype="0" fill="hold" grpId="1" nodeType="withEffect">
                                  <p:stCondLst>
                                    <p:cond delay="20000"/>
                                  </p:stCondLst>
                                  <p:childTnLst>
                                    <p:animEffect transition="out" filter="fade">
                                      <p:cBhvr>
                                        <p:cTn id="90" dur="1000"/>
                                        <p:tgtEl>
                                          <p:spTgt spid="6">
                                            <p:txEl>
                                              <p:pRg st="0" end="0"/>
                                            </p:txEl>
                                          </p:spTgt>
                                        </p:tgtEl>
                                      </p:cBhvr>
                                    </p:animEffect>
                                    <p:anim calcmode="lin" valueType="num">
                                      <p:cBhvr>
                                        <p:cTn id="91"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92" dur="100" decel="100000"/>
                                        <p:tgtEl>
                                          <p:spTgt spid="6">
                                            <p:txEl>
                                              <p:pRg st="0" end="0"/>
                                            </p:txEl>
                                          </p:spTgt>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6">
                                            <p:txEl>
                                              <p:pRg st="0" end="0"/>
                                            </p:txEl>
                                          </p:spTgt>
                                        </p:tgtEl>
                                        <p:attrNameLst>
                                          <p:attrName>ppt_y</p:attrName>
                                        </p:attrNameLst>
                                      </p:cBhvr>
                                      <p:tavLst>
                                        <p:tav tm="0">
                                          <p:val>
                                            <p:strVal val="ppt_y"/>
                                          </p:val>
                                        </p:tav>
                                        <p:tav tm="100000">
                                          <p:val>
                                            <p:strVal val="ppt_y+1"/>
                                          </p:val>
                                        </p:tav>
                                      </p:tavLst>
                                    </p:anim>
                                    <p:set>
                                      <p:cBhvr>
                                        <p:cTn id="94" dur="1" fill="hold">
                                          <p:stCondLst>
                                            <p:cond delay="999"/>
                                          </p:stCondLst>
                                        </p:cTn>
                                        <p:tgtEl>
                                          <p:spTgt spid="6">
                                            <p:txEl>
                                              <p:pRg st="0" end="0"/>
                                            </p:txEl>
                                          </p:spTgt>
                                        </p:tgtEl>
                                        <p:attrNameLst>
                                          <p:attrName>style.visibility</p:attrName>
                                        </p:attrNameLst>
                                      </p:cBhvr>
                                      <p:to>
                                        <p:strVal val="hidden"/>
                                      </p:to>
                                    </p:set>
                                  </p:childTnLst>
                                </p:cTn>
                              </p:par>
                              <p:par>
                                <p:cTn id="95" presetID="37" presetClass="exit" presetSubtype="0" fill="hold" grpId="1" nodeType="withEffect">
                                  <p:stCondLst>
                                    <p:cond delay="20000"/>
                                  </p:stCondLst>
                                  <p:childTnLst>
                                    <p:animEffect transition="out" filter="fade">
                                      <p:cBhvr>
                                        <p:cTn id="96" dur="1000"/>
                                        <p:tgtEl>
                                          <p:spTgt spid="6">
                                            <p:txEl>
                                              <p:pRg st="1" end="1"/>
                                            </p:txEl>
                                          </p:spTgt>
                                        </p:tgtEl>
                                      </p:cBhvr>
                                    </p:animEffect>
                                    <p:anim calcmode="lin" valueType="num">
                                      <p:cBhvr>
                                        <p:cTn id="97"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98" dur="100" decel="100000"/>
                                        <p:tgtEl>
                                          <p:spTgt spid="6">
                                            <p:txEl>
                                              <p:pRg st="1" end="1"/>
                                            </p:txEl>
                                          </p:spTgt>
                                        </p:tgtEl>
                                        <p:attrNameLst>
                                          <p:attrName>ppt_y</p:attrName>
                                        </p:attrNameLst>
                                      </p:cBhvr>
                                      <p:tavLst>
                                        <p:tav tm="0">
                                          <p:val>
                                            <p:strVal val="ppt_y"/>
                                          </p:val>
                                        </p:tav>
                                        <p:tav tm="100000">
                                          <p:val>
                                            <p:strVal val="ppt_y-.03"/>
                                          </p:val>
                                        </p:tav>
                                      </p:tavLst>
                                    </p:anim>
                                    <p:anim calcmode="lin" valueType="num">
                                      <p:cBhvr>
                                        <p:cTn id="99" dur="900" accel="100000">
                                          <p:stCondLst>
                                            <p:cond delay="100"/>
                                          </p:stCondLst>
                                        </p:cTn>
                                        <p:tgtEl>
                                          <p:spTgt spid="6">
                                            <p:txEl>
                                              <p:pRg st="1" end="1"/>
                                            </p:txEl>
                                          </p:spTgt>
                                        </p:tgtEl>
                                        <p:attrNameLst>
                                          <p:attrName>ppt_y</p:attrName>
                                        </p:attrNameLst>
                                      </p:cBhvr>
                                      <p:tavLst>
                                        <p:tav tm="0">
                                          <p:val>
                                            <p:strVal val="ppt_y"/>
                                          </p:val>
                                        </p:tav>
                                        <p:tav tm="100000">
                                          <p:val>
                                            <p:strVal val="ppt_y+1"/>
                                          </p:val>
                                        </p:tav>
                                      </p:tavLst>
                                    </p:anim>
                                    <p:set>
                                      <p:cBhvr>
                                        <p:cTn id="100" dur="1" fill="hold">
                                          <p:stCondLst>
                                            <p:cond delay="999"/>
                                          </p:stCondLst>
                                        </p:cTn>
                                        <p:tgtEl>
                                          <p:spTgt spid="6">
                                            <p:txEl>
                                              <p:pRg st="1" end="1"/>
                                            </p:txEl>
                                          </p:spTgt>
                                        </p:tgtEl>
                                        <p:attrNameLst>
                                          <p:attrName>style.visibility</p:attrName>
                                        </p:attrNameLst>
                                      </p:cBhvr>
                                      <p:to>
                                        <p:strVal val="hidden"/>
                                      </p:to>
                                    </p:set>
                                  </p:childTnLst>
                                </p:cTn>
                              </p:par>
                              <p:par>
                                <p:cTn id="101" presetID="37" presetClass="exit" presetSubtype="0" fill="hold" nodeType="withEffect">
                                  <p:stCondLst>
                                    <p:cond delay="20000"/>
                                  </p:stCondLst>
                                  <p:childTnLst>
                                    <p:animEffect transition="out" filter="fade">
                                      <p:cBhvr>
                                        <p:cTn id="102" dur="1000"/>
                                        <p:tgtEl>
                                          <p:spTgt spid="9"/>
                                        </p:tgtEl>
                                      </p:cBhvr>
                                    </p:animEffect>
                                    <p:anim calcmode="lin" valueType="num">
                                      <p:cBhvr>
                                        <p:cTn id="103" dur="1000"/>
                                        <p:tgtEl>
                                          <p:spTgt spid="9"/>
                                        </p:tgtEl>
                                        <p:attrNameLst>
                                          <p:attrName>ppt_x</p:attrName>
                                        </p:attrNameLst>
                                      </p:cBhvr>
                                      <p:tavLst>
                                        <p:tav tm="0">
                                          <p:val>
                                            <p:strVal val="ppt_x"/>
                                          </p:val>
                                        </p:tav>
                                        <p:tav tm="100000">
                                          <p:val>
                                            <p:strVal val="ppt_x"/>
                                          </p:val>
                                        </p:tav>
                                      </p:tavLst>
                                    </p:anim>
                                    <p:anim calcmode="lin" valueType="num">
                                      <p:cBhvr>
                                        <p:cTn id="104" dur="100" decel="100000"/>
                                        <p:tgtEl>
                                          <p:spTgt spid="9"/>
                                        </p:tgtEl>
                                        <p:attrNameLst>
                                          <p:attrName>ppt_y</p:attrName>
                                        </p:attrNameLst>
                                      </p:cBhvr>
                                      <p:tavLst>
                                        <p:tav tm="0">
                                          <p:val>
                                            <p:strVal val="ppt_y"/>
                                          </p:val>
                                        </p:tav>
                                        <p:tav tm="100000">
                                          <p:val>
                                            <p:strVal val="ppt_y-.03"/>
                                          </p:val>
                                        </p:tav>
                                      </p:tavLst>
                                    </p:anim>
                                    <p:anim calcmode="lin" valueType="num">
                                      <p:cBhvr>
                                        <p:cTn id="105" dur="900" accel="100000">
                                          <p:stCondLst>
                                            <p:cond delay="100"/>
                                          </p:stCondLst>
                                        </p:cTn>
                                        <p:tgtEl>
                                          <p:spTgt spid="9"/>
                                        </p:tgtEl>
                                        <p:attrNameLst>
                                          <p:attrName>ppt_y</p:attrName>
                                        </p:attrNameLst>
                                      </p:cBhvr>
                                      <p:tavLst>
                                        <p:tav tm="0">
                                          <p:val>
                                            <p:strVal val="ppt_y"/>
                                          </p:val>
                                        </p:tav>
                                        <p:tav tm="100000">
                                          <p:val>
                                            <p:strVal val="ppt_y+1"/>
                                          </p:val>
                                        </p:tav>
                                      </p:tavLst>
                                    </p:anim>
                                    <p:set>
                                      <p:cBhvr>
                                        <p:cTn id="10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build="p"/>
      <p:bldP spid="5" grpId="1" build="p"/>
      <p:bldP spid="6" grpId="0" build="p"/>
      <p:bldP spid="6" grpId="1" build="p"/>
      <p:bldP spid="8" grpId="0" build="p"/>
      <p:bldP spid="8"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14348" y="2214554"/>
            <a:ext cx="7772400" cy="1470025"/>
          </a:xfrm>
        </p:spPr>
        <p:txBody>
          <a:bodyPr>
            <a:noAutofit/>
          </a:bodyPr>
          <a:lstStyle/>
          <a:p>
            <a:r>
              <a:rPr lang="pl-PL" sz="9600" b="1" i="1" u="sng" dirty="0" smtClean="0">
                <a:solidFill>
                  <a:srgbClr val="FFFF00"/>
                </a:solidFill>
                <a:effectLst>
                  <a:outerShdw blurRad="38100" dist="38100" dir="2700000" algn="tl">
                    <a:srgbClr val="000000">
                      <a:alpha val="43137"/>
                    </a:srgbClr>
                  </a:outerShdw>
                </a:effectLst>
              </a:rPr>
              <a:t>Stadiony</a:t>
            </a:r>
            <a:endParaRPr lang="pl-PL" sz="9600" b="1" i="1" u="sng"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advTm="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00"/>
                            </p:stCondLst>
                            <p:childTnLst>
                              <p:par>
                                <p:cTn id="12" presetID="56" presetClass="exit" presetSubtype="0" fill="hold" grpId="2" nodeType="afterEffect">
                                  <p:stCondLst>
                                    <p:cond delay="3500"/>
                                  </p:stCondLst>
                                  <p:iterate type="lt">
                                    <p:tmPct val="10000"/>
                                  </p:iterate>
                                  <p:childTnLst>
                                    <p:anim from="(ppt_w)" to="(-ppt_w*2)" calcmode="lin" valueType="num">
                                      <p:cBhvr rctx="PPT">
                                        <p:cTn id="13" dur="500" autoRev="1">
                                          <p:stCondLst>
                                            <p:cond delay="0"/>
                                          </p:stCondLst>
                                        </p:cTn>
                                        <p:tgtEl>
                                          <p:spTgt spid="2"/>
                                        </p:tgtEl>
                                        <p:attrNameLst>
                                          <p:attrName>ppt_w</p:attrName>
                                        </p:attrNameLst>
                                      </p:cBhvr>
                                    </p:anim>
                                    <p:anim by="(ppt_w*0.50)" calcmode="lin" valueType="num">
                                      <p:cBhvr>
                                        <p:cTn id="14" dur="500" decel="50000" autoRev="1">
                                          <p:stCondLst>
                                            <p:cond delay="0"/>
                                          </p:stCondLst>
                                        </p:cTn>
                                        <p:tgtEl>
                                          <p:spTgt spid="2"/>
                                        </p:tgtEl>
                                        <p:attrNameLst>
                                          <p:attrName>ppt_x</p:attrName>
                                        </p:attrNameLst>
                                      </p:cBhvr>
                                    </p:anim>
                                    <p:anim from="(ppt_y)" to="(1+ppt_h/2)" calcmode="lin" valueType="num">
                                      <p:cBhvr>
                                        <p:cTn id="15" dur="1000">
                                          <p:stCondLst>
                                            <p:cond delay="0"/>
                                          </p:stCondLst>
                                        </p:cTn>
                                        <p:tgtEl>
                                          <p:spTgt spid="2"/>
                                        </p:tgtEl>
                                        <p:attrNameLst>
                                          <p:attrName>ppt_y</p:attrName>
                                        </p:attrNameLst>
                                      </p:cBhvr>
                                    </p:anim>
                                    <p:animRot by="21600000">
                                      <p:cBhvr>
                                        <p:cTn id="16" dur="1000">
                                          <p:stCondLst>
                                            <p:cond delay="0"/>
                                          </p:stCondLst>
                                        </p:cTn>
                                        <p:tgtEl>
                                          <p:spTgt spid="2"/>
                                        </p:tgtEl>
                                        <p:attrNameLst>
                                          <p:attrName>r</p:attrName>
                                        </p:attrNameLst>
                                      </p:cBhvr>
                                    </p:animRot>
                                    <p:set>
                                      <p:cBhvr>
                                        <p:cTn id="1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7200" dirty="0" smtClean="0">
                <a:effectLst>
                  <a:outerShdw blurRad="38100" dist="38100" dir="2700000" algn="tl">
                    <a:srgbClr val="000000">
                      <a:alpha val="43137"/>
                    </a:srgbClr>
                  </a:outerShdw>
                </a:effectLst>
                <a:latin typeface="Cooper Black" pitchFamily="18" charset="0"/>
              </a:rPr>
              <a:t>Polska</a:t>
            </a:r>
            <a:endParaRPr lang="pl-PL" sz="7200" dirty="0">
              <a:effectLst>
                <a:outerShdw blurRad="38100" dist="38100" dir="2700000" algn="tl">
                  <a:srgbClr val="000000">
                    <a:alpha val="43137"/>
                  </a:srgbClr>
                </a:outerShdw>
              </a:effectLst>
              <a:latin typeface="Cooper Black" pitchFamily="18" charset="0"/>
            </a:endParaRPr>
          </a:p>
        </p:txBody>
      </p:sp>
      <p:sp>
        <p:nvSpPr>
          <p:cNvPr id="3" name="Symbol zastępczy tekstu 2"/>
          <p:cNvSpPr>
            <a:spLocks noGrp="1"/>
          </p:cNvSpPr>
          <p:nvPr>
            <p:ph type="body" idx="1"/>
          </p:nvPr>
        </p:nvSpPr>
        <p:spPr>
          <a:xfrm>
            <a:off x="428596" y="1643050"/>
            <a:ext cx="4040188" cy="639762"/>
          </a:xfrm>
        </p:spPr>
        <p:txBody>
          <a:bodyPr>
            <a:noAutofit/>
          </a:bodyPr>
          <a:lstStyle/>
          <a:p>
            <a:r>
              <a:rPr lang="pl-PL" sz="2800" dirty="0" smtClean="0">
                <a:solidFill>
                  <a:srgbClr val="0070C0"/>
                </a:solidFill>
                <a:effectLst>
                  <a:outerShdw blurRad="38100" dist="38100" dir="2700000" algn="tl">
                    <a:srgbClr val="000000">
                      <a:alpha val="43137"/>
                    </a:srgbClr>
                  </a:outerShdw>
                </a:effectLst>
                <a:latin typeface="Cooper Black" pitchFamily="18" charset="0"/>
              </a:rPr>
              <a:t>Stadion Narodowy w Warszawie</a:t>
            </a:r>
            <a:endParaRPr lang="pl-PL" sz="2800" dirty="0">
              <a:solidFill>
                <a:srgbClr val="0070C0"/>
              </a:solidFill>
              <a:effectLst>
                <a:outerShdw blurRad="38100" dist="38100" dir="2700000" algn="tl">
                  <a:srgbClr val="000000">
                    <a:alpha val="43137"/>
                  </a:srgbClr>
                </a:outerShdw>
              </a:effectLst>
              <a:latin typeface="Cooper Black" pitchFamily="18" charset="0"/>
            </a:endParaRPr>
          </a:p>
        </p:txBody>
      </p:sp>
      <p:sp>
        <p:nvSpPr>
          <p:cNvPr id="4" name="Symbol zastępczy zawartości 3"/>
          <p:cNvSpPr>
            <a:spLocks noGrp="1"/>
          </p:cNvSpPr>
          <p:nvPr>
            <p:ph sz="half" idx="2"/>
          </p:nvPr>
        </p:nvSpPr>
        <p:spPr/>
        <p:txBody>
          <a:bodyPr>
            <a:normAutofit/>
          </a:bodyPr>
          <a:lstStyle/>
          <a:p>
            <a:r>
              <a:rPr lang="pl-PL" sz="2200" dirty="0" smtClean="0">
                <a:solidFill>
                  <a:srgbClr val="0070C0"/>
                </a:solidFill>
                <a:latin typeface="Consolas" pitchFamily="49" charset="0"/>
              </a:rPr>
              <a:t>Klub – reprezentacja Polski</a:t>
            </a:r>
          </a:p>
          <a:p>
            <a:r>
              <a:rPr lang="pl-PL" sz="2200" dirty="0" smtClean="0">
                <a:solidFill>
                  <a:srgbClr val="0070C0"/>
                </a:solidFill>
                <a:latin typeface="Consolas" pitchFamily="49" charset="0"/>
              </a:rPr>
              <a:t>Pojemność – 58 500 miejsc</a:t>
            </a:r>
            <a:endParaRPr lang="pl-PL" sz="2200" dirty="0">
              <a:solidFill>
                <a:srgbClr val="0070C0"/>
              </a:solidFill>
              <a:latin typeface="Consolas" pitchFamily="49" charset="0"/>
            </a:endParaRPr>
          </a:p>
        </p:txBody>
      </p:sp>
      <p:sp>
        <p:nvSpPr>
          <p:cNvPr id="5" name="Symbol zastępczy tekstu 4"/>
          <p:cNvSpPr>
            <a:spLocks noGrp="1"/>
          </p:cNvSpPr>
          <p:nvPr>
            <p:ph type="body" sz="quarter" idx="3"/>
          </p:nvPr>
        </p:nvSpPr>
        <p:spPr>
          <a:xfrm>
            <a:off x="4643438" y="1214422"/>
            <a:ext cx="4041775" cy="639762"/>
          </a:xfrm>
        </p:spPr>
        <p:txBody>
          <a:bodyPr>
            <a:noAutofit/>
          </a:bodyPr>
          <a:lstStyle/>
          <a:p>
            <a:r>
              <a:rPr lang="pl-PL" sz="2800" dirty="0" smtClean="0">
                <a:solidFill>
                  <a:srgbClr val="C00000"/>
                </a:solidFill>
                <a:effectLst>
                  <a:outerShdw blurRad="38100" dist="38100" dir="2700000" algn="tl">
                    <a:srgbClr val="000000">
                      <a:alpha val="43137"/>
                    </a:srgbClr>
                  </a:outerShdw>
                </a:effectLst>
                <a:latin typeface="Cooper Black" pitchFamily="18" charset="0"/>
              </a:rPr>
              <a:t>PGE Arena Gdańsk</a:t>
            </a:r>
          </a:p>
        </p:txBody>
      </p:sp>
      <p:sp>
        <p:nvSpPr>
          <p:cNvPr id="6" name="Symbol zastępczy zawartości 5"/>
          <p:cNvSpPr>
            <a:spLocks noGrp="1"/>
          </p:cNvSpPr>
          <p:nvPr>
            <p:ph sz="quarter" idx="4"/>
          </p:nvPr>
        </p:nvSpPr>
        <p:spPr/>
        <p:txBody>
          <a:bodyPr/>
          <a:lstStyle/>
          <a:p>
            <a:r>
              <a:rPr lang="pl-PL" dirty="0" smtClean="0">
                <a:solidFill>
                  <a:srgbClr val="C00000"/>
                </a:solidFill>
                <a:latin typeface="Consolas" pitchFamily="49" charset="0"/>
              </a:rPr>
              <a:t>Klub – Lechia Gdańsk</a:t>
            </a:r>
          </a:p>
          <a:p>
            <a:r>
              <a:rPr lang="pl-PL" dirty="0" smtClean="0">
                <a:solidFill>
                  <a:srgbClr val="C00000"/>
                </a:solidFill>
                <a:latin typeface="Consolas" pitchFamily="49" charset="0"/>
              </a:rPr>
              <a:t>Pojemność – 43 615 miejsc</a:t>
            </a:r>
            <a:endParaRPr lang="pl-PL" dirty="0">
              <a:solidFill>
                <a:srgbClr val="C00000"/>
              </a:solidFill>
              <a:latin typeface="Consolas" pitchFamily="49" charset="0"/>
            </a:endParaRPr>
          </a:p>
        </p:txBody>
      </p:sp>
      <p:pic>
        <p:nvPicPr>
          <p:cNvPr id="7" name="Obraz 6" descr="800px-Stadion_Narodowy_w_Warszawie_20120422.jpg"/>
          <p:cNvPicPr>
            <a:picLocks noChangeAspect="1"/>
          </p:cNvPicPr>
          <p:nvPr/>
        </p:nvPicPr>
        <p:blipFill>
          <a:blip r:embed="rId2"/>
          <a:stretch>
            <a:fillRect/>
          </a:stretch>
        </p:blipFill>
        <p:spPr>
          <a:xfrm>
            <a:off x="285720" y="3714752"/>
            <a:ext cx="4064000" cy="2286000"/>
          </a:xfrm>
          <a:prstGeom prst="rect">
            <a:avLst/>
          </a:prstGeom>
        </p:spPr>
      </p:pic>
      <p:pic>
        <p:nvPicPr>
          <p:cNvPr id="8" name="Obraz 7" descr="PGE_Arena.jpeg"/>
          <p:cNvPicPr>
            <a:picLocks noChangeAspect="1"/>
          </p:cNvPicPr>
          <p:nvPr/>
        </p:nvPicPr>
        <p:blipFill>
          <a:blip r:embed="rId3"/>
          <a:stretch>
            <a:fillRect/>
          </a:stretch>
        </p:blipFill>
        <p:spPr>
          <a:xfrm>
            <a:off x="4714877" y="3714752"/>
            <a:ext cx="4185650" cy="2288862"/>
          </a:xfrm>
          <a:prstGeom prst="rect">
            <a:avLst/>
          </a:prstGeom>
        </p:spPr>
      </p:pic>
    </p:spTree>
  </p:cSld>
  <p:clrMapOvr>
    <a:masterClrMapping/>
  </p:clrMapOvr>
  <p:transition advClick="0" advTm="6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Scale>
                                      <p:cBhvr>
                                        <p:cTn id="18"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xEl>
                                              <p:pRg st="0" end="0"/>
                                            </p:txEl>
                                          </p:spTgt>
                                        </p:tgtEl>
                                        <p:attrNameLst>
                                          <p:attrName>ppt_x</p:attrName>
                                          <p:attrName>ppt_y</p:attrName>
                                        </p:attrNameLst>
                                      </p:cBhvr>
                                    </p:animMotion>
                                    <p:animEffect transition="in" filter="fade">
                                      <p:cBhvr>
                                        <p:cTn id="20" dur="1000"/>
                                        <p:tgtEl>
                                          <p:spTgt spid="4">
                                            <p:txEl>
                                              <p:pRg st="0" end="0"/>
                                            </p:txEl>
                                          </p:spTgt>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Scale>
                                      <p:cBhvr>
                                        <p:cTn id="23"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
                                            <p:txEl>
                                              <p:pRg st="1" end="1"/>
                                            </p:txEl>
                                          </p:spTgt>
                                        </p:tgtEl>
                                        <p:attrNameLst>
                                          <p:attrName>ppt_x</p:attrName>
                                          <p:attrName>ppt_y</p:attrName>
                                        </p:attrNameLst>
                                      </p:cBhvr>
                                    </p:animMotion>
                                    <p:animEffect transition="in" filter="fade">
                                      <p:cBhvr>
                                        <p:cTn id="25" dur="1000"/>
                                        <p:tgtEl>
                                          <p:spTgt spid="4">
                                            <p:txEl>
                                              <p:pRg st="1" end="1"/>
                                            </p:txEl>
                                          </p:spTgt>
                                        </p:tgtEl>
                                      </p:cBhvr>
                                    </p:animEffect>
                                  </p:childTnLst>
                                </p:cTn>
                              </p:par>
                              <p:par>
                                <p:cTn id="26" presetID="5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Scale>
                                      <p:cBhvr>
                                        <p:cTn id="33"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xEl>
                                              <p:pRg st="0" end="0"/>
                                            </p:txEl>
                                          </p:spTgt>
                                        </p:tgtEl>
                                        <p:attrNameLst>
                                          <p:attrName>ppt_x</p:attrName>
                                          <p:attrName>ppt_y</p:attrName>
                                        </p:attrNameLst>
                                      </p:cBhvr>
                                    </p:animMotion>
                                    <p:animEffect transition="in" filter="fade">
                                      <p:cBhvr>
                                        <p:cTn id="35" dur="1000"/>
                                        <p:tgtEl>
                                          <p:spTgt spid="5">
                                            <p:txEl>
                                              <p:pRg st="0" end="0"/>
                                            </p:txEl>
                                          </p:spTgt>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Scale>
                                      <p:cBhvr>
                                        <p:cTn id="38"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
                                            <p:txEl>
                                              <p:pRg st="0" end="0"/>
                                            </p:txEl>
                                          </p:spTgt>
                                        </p:tgtEl>
                                        <p:attrNameLst>
                                          <p:attrName>ppt_x</p:attrName>
                                          <p:attrName>ppt_y</p:attrName>
                                        </p:attrNameLst>
                                      </p:cBhvr>
                                    </p:animMotion>
                                    <p:animEffect transition="in" filter="fade">
                                      <p:cBhvr>
                                        <p:cTn id="40" dur="1000"/>
                                        <p:tgtEl>
                                          <p:spTgt spid="6">
                                            <p:txEl>
                                              <p:pRg st="0" end="0"/>
                                            </p:txEl>
                                          </p:spTgt>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Scale>
                                      <p:cBhvr>
                                        <p:cTn id="43"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txEl>
                                              <p:pRg st="1" end="1"/>
                                            </p:txEl>
                                          </p:spTgt>
                                        </p:tgtEl>
                                        <p:attrNameLst>
                                          <p:attrName>ppt_x</p:attrName>
                                          <p:attrName>ppt_y</p:attrName>
                                        </p:attrNameLst>
                                      </p:cBhvr>
                                    </p:animMotion>
                                    <p:animEffect transition="in" filter="fade">
                                      <p:cBhvr>
                                        <p:cTn id="45" dur="1000"/>
                                        <p:tgtEl>
                                          <p:spTgt spid="6">
                                            <p:txEl>
                                              <p:pRg st="1" end="1"/>
                                            </p:txEl>
                                          </p:spTgt>
                                        </p:tgtEl>
                                      </p:cBhvr>
                                    </p:animEffect>
                                  </p:childTnLst>
                                </p:cTn>
                              </p:par>
                              <p:par>
                                <p:cTn id="46" presetID="5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Scale>
                                      <p:cBhvr>
                                        <p:cTn id="4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8"/>
                                        </p:tgtEl>
                                        <p:attrNameLst>
                                          <p:attrName>ppt_x</p:attrName>
                                          <p:attrName>ppt_y</p:attrName>
                                        </p:attrNameLst>
                                      </p:cBhvr>
                                    </p:animMotion>
                                    <p:animEffect transition="in" filter="fade">
                                      <p:cBhvr>
                                        <p:cTn id="50" dur="1000"/>
                                        <p:tgtEl>
                                          <p:spTgt spid="8"/>
                                        </p:tgtEl>
                                      </p:cBhvr>
                                    </p:animEffect>
                                  </p:childTnLst>
                                </p:cTn>
                              </p:par>
                            </p:childTnLst>
                          </p:cTn>
                        </p:par>
                        <p:par>
                          <p:cTn id="51" fill="hold">
                            <p:stCondLst>
                              <p:cond delay="2000"/>
                            </p:stCondLst>
                            <p:childTnLst>
                              <p:par>
                                <p:cTn id="52" presetID="52" presetClass="exit" presetSubtype="0" fill="hold" grpId="1" nodeType="afterEffect">
                                  <p:stCondLst>
                                    <p:cond delay="5500"/>
                                  </p:stCondLst>
                                  <p:childTnLst>
                                    <p:animScale>
                                      <p:cBhvr>
                                        <p:cTn id="53"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4" dur="1000" accel="50000">
                                          <p:stCondLst>
                                            <p:cond delay="0"/>
                                          </p:stCondLst>
                                        </p:cTn>
                                        <p:tgtEl>
                                          <p:spTgt spid="2"/>
                                        </p:tgtEl>
                                        <p:attrNameLst>
                                          <p:attrName>ppt_x</p:attrName>
                                          <p:attrName>ppt_y</p:attrName>
                                        </p:attrNameLst>
                                      </p:cBhvr>
                                    </p:animMotion>
                                    <p:animEffect transition="out" filter="fade">
                                      <p:cBhvr>
                                        <p:cTn id="55" dur="1000"/>
                                        <p:tgtEl>
                                          <p:spTgt spid="2"/>
                                        </p:tgtEl>
                                      </p:cBhvr>
                                    </p:animEffect>
                                    <p:set>
                                      <p:cBhvr>
                                        <p:cTn id="56" dur="1" fill="hold">
                                          <p:stCondLst>
                                            <p:cond delay="999"/>
                                          </p:stCondLst>
                                        </p:cTn>
                                        <p:tgtEl>
                                          <p:spTgt spid="2"/>
                                        </p:tgtEl>
                                        <p:attrNameLst>
                                          <p:attrName>style.visibility</p:attrName>
                                        </p:attrNameLst>
                                      </p:cBhvr>
                                      <p:to>
                                        <p:strVal val="hidden"/>
                                      </p:to>
                                    </p:set>
                                  </p:childTnLst>
                                </p:cTn>
                              </p:par>
                              <p:par>
                                <p:cTn id="57" presetID="52" presetClass="exit" presetSubtype="0" fill="hold" grpId="1" nodeType="withEffect">
                                  <p:stCondLst>
                                    <p:cond delay="5500"/>
                                  </p:stCondLst>
                                  <p:childTnLst>
                                    <p:animScale>
                                      <p:cBhvr>
                                        <p:cTn id="58" dur="1000" accel="50000">
                                          <p:stCondLst>
                                            <p:cond delay="0"/>
                                          </p:stCondLst>
                                        </p:cTn>
                                        <p:tgtEl>
                                          <p:spTgt spid="3">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9" dur="1000" accel="50000">
                                          <p:stCondLst>
                                            <p:cond delay="0"/>
                                          </p:stCondLst>
                                        </p:cTn>
                                        <p:tgtEl>
                                          <p:spTgt spid="3">
                                            <p:txEl>
                                              <p:pRg st="0" end="0"/>
                                            </p:txEl>
                                          </p:spTgt>
                                        </p:tgtEl>
                                        <p:attrNameLst>
                                          <p:attrName>ppt_x</p:attrName>
                                          <p:attrName>ppt_y</p:attrName>
                                        </p:attrNameLst>
                                      </p:cBhvr>
                                    </p:animMotion>
                                    <p:animEffect transition="out" filter="fade">
                                      <p:cBhvr>
                                        <p:cTn id="60" dur="1000"/>
                                        <p:tgtEl>
                                          <p:spTgt spid="3">
                                            <p:txEl>
                                              <p:pRg st="0" end="0"/>
                                            </p:txEl>
                                          </p:spTgt>
                                        </p:tgtEl>
                                      </p:cBhvr>
                                    </p:animEffect>
                                    <p:set>
                                      <p:cBhvr>
                                        <p:cTn id="61" dur="1" fill="hold">
                                          <p:stCondLst>
                                            <p:cond delay="999"/>
                                          </p:stCondLst>
                                        </p:cTn>
                                        <p:tgtEl>
                                          <p:spTgt spid="3">
                                            <p:txEl>
                                              <p:pRg st="0" end="0"/>
                                            </p:txEl>
                                          </p:spTgt>
                                        </p:tgtEl>
                                        <p:attrNameLst>
                                          <p:attrName>style.visibility</p:attrName>
                                        </p:attrNameLst>
                                      </p:cBhvr>
                                      <p:to>
                                        <p:strVal val="hidden"/>
                                      </p:to>
                                    </p:set>
                                  </p:childTnLst>
                                </p:cTn>
                              </p:par>
                              <p:par>
                                <p:cTn id="62" presetID="52" presetClass="exit" presetSubtype="0" fill="hold" grpId="1" nodeType="withEffect">
                                  <p:stCondLst>
                                    <p:cond delay="5500"/>
                                  </p:stCondLst>
                                  <p:childTnLst>
                                    <p:animScale>
                                      <p:cBhvr>
                                        <p:cTn id="63" dur="1000" accel="50000">
                                          <p:stCondLst>
                                            <p:cond delay="0"/>
                                          </p:stCondLst>
                                        </p:cTn>
                                        <p:tgtEl>
                                          <p:spTgt spid="4">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4" dur="1000" accel="50000">
                                          <p:stCondLst>
                                            <p:cond delay="0"/>
                                          </p:stCondLst>
                                        </p:cTn>
                                        <p:tgtEl>
                                          <p:spTgt spid="4">
                                            <p:txEl>
                                              <p:pRg st="0" end="0"/>
                                            </p:txEl>
                                          </p:spTgt>
                                        </p:tgtEl>
                                        <p:attrNameLst>
                                          <p:attrName>ppt_x</p:attrName>
                                          <p:attrName>ppt_y</p:attrName>
                                        </p:attrNameLst>
                                      </p:cBhvr>
                                    </p:animMotion>
                                    <p:animEffect transition="out" filter="fade">
                                      <p:cBhvr>
                                        <p:cTn id="65" dur="1000"/>
                                        <p:tgtEl>
                                          <p:spTgt spid="4">
                                            <p:txEl>
                                              <p:pRg st="0" end="0"/>
                                            </p:txEl>
                                          </p:spTgt>
                                        </p:tgtEl>
                                      </p:cBhvr>
                                    </p:animEffect>
                                    <p:set>
                                      <p:cBhvr>
                                        <p:cTn id="66" dur="1" fill="hold">
                                          <p:stCondLst>
                                            <p:cond delay="999"/>
                                          </p:stCondLst>
                                        </p:cTn>
                                        <p:tgtEl>
                                          <p:spTgt spid="4">
                                            <p:txEl>
                                              <p:pRg st="0" end="0"/>
                                            </p:txEl>
                                          </p:spTgt>
                                        </p:tgtEl>
                                        <p:attrNameLst>
                                          <p:attrName>style.visibility</p:attrName>
                                        </p:attrNameLst>
                                      </p:cBhvr>
                                      <p:to>
                                        <p:strVal val="hidden"/>
                                      </p:to>
                                    </p:set>
                                  </p:childTnLst>
                                </p:cTn>
                              </p:par>
                              <p:par>
                                <p:cTn id="67" presetID="52" presetClass="exit" presetSubtype="0" fill="hold" grpId="1" nodeType="withEffect">
                                  <p:stCondLst>
                                    <p:cond delay="5500"/>
                                  </p:stCondLst>
                                  <p:childTnLst>
                                    <p:animScale>
                                      <p:cBhvr>
                                        <p:cTn id="68" dur="1000" accel="50000">
                                          <p:stCondLst>
                                            <p:cond delay="0"/>
                                          </p:stCondLst>
                                        </p:cTn>
                                        <p:tgtEl>
                                          <p:spTgt spid="4">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9" dur="1000" accel="50000">
                                          <p:stCondLst>
                                            <p:cond delay="0"/>
                                          </p:stCondLst>
                                        </p:cTn>
                                        <p:tgtEl>
                                          <p:spTgt spid="4">
                                            <p:txEl>
                                              <p:pRg st="1" end="1"/>
                                            </p:txEl>
                                          </p:spTgt>
                                        </p:tgtEl>
                                        <p:attrNameLst>
                                          <p:attrName>ppt_x</p:attrName>
                                          <p:attrName>ppt_y</p:attrName>
                                        </p:attrNameLst>
                                      </p:cBhvr>
                                    </p:animMotion>
                                    <p:animEffect transition="out" filter="fade">
                                      <p:cBhvr>
                                        <p:cTn id="70" dur="1000"/>
                                        <p:tgtEl>
                                          <p:spTgt spid="4">
                                            <p:txEl>
                                              <p:pRg st="1" end="1"/>
                                            </p:txEl>
                                          </p:spTgt>
                                        </p:tgtEl>
                                      </p:cBhvr>
                                    </p:animEffect>
                                    <p:set>
                                      <p:cBhvr>
                                        <p:cTn id="71" dur="1" fill="hold">
                                          <p:stCondLst>
                                            <p:cond delay="999"/>
                                          </p:stCondLst>
                                        </p:cTn>
                                        <p:tgtEl>
                                          <p:spTgt spid="4">
                                            <p:txEl>
                                              <p:pRg st="1" end="1"/>
                                            </p:txEl>
                                          </p:spTgt>
                                        </p:tgtEl>
                                        <p:attrNameLst>
                                          <p:attrName>style.visibility</p:attrName>
                                        </p:attrNameLst>
                                      </p:cBhvr>
                                      <p:to>
                                        <p:strVal val="hidden"/>
                                      </p:to>
                                    </p:set>
                                  </p:childTnLst>
                                </p:cTn>
                              </p:par>
                              <p:par>
                                <p:cTn id="72" presetID="52" presetClass="exit" presetSubtype="0" fill="hold" nodeType="withEffect">
                                  <p:stCondLst>
                                    <p:cond delay="5500"/>
                                  </p:stCondLst>
                                  <p:childTnLst>
                                    <p:animScale>
                                      <p:cBhvr>
                                        <p:cTn id="73"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4" dur="1000" accel="50000">
                                          <p:stCondLst>
                                            <p:cond delay="0"/>
                                          </p:stCondLst>
                                        </p:cTn>
                                        <p:tgtEl>
                                          <p:spTgt spid="7"/>
                                        </p:tgtEl>
                                        <p:attrNameLst>
                                          <p:attrName>ppt_x</p:attrName>
                                          <p:attrName>ppt_y</p:attrName>
                                        </p:attrNameLst>
                                      </p:cBhvr>
                                    </p:animMotion>
                                    <p:animEffect transition="out" filter="fade">
                                      <p:cBhvr>
                                        <p:cTn id="75" dur="1000"/>
                                        <p:tgtEl>
                                          <p:spTgt spid="7"/>
                                        </p:tgtEl>
                                      </p:cBhvr>
                                    </p:animEffect>
                                    <p:set>
                                      <p:cBhvr>
                                        <p:cTn id="76" dur="1" fill="hold">
                                          <p:stCondLst>
                                            <p:cond delay="999"/>
                                          </p:stCondLst>
                                        </p:cTn>
                                        <p:tgtEl>
                                          <p:spTgt spid="7"/>
                                        </p:tgtEl>
                                        <p:attrNameLst>
                                          <p:attrName>style.visibility</p:attrName>
                                        </p:attrNameLst>
                                      </p:cBhvr>
                                      <p:to>
                                        <p:strVal val="hidden"/>
                                      </p:to>
                                    </p:set>
                                  </p:childTnLst>
                                </p:cTn>
                              </p:par>
                              <p:par>
                                <p:cTn id="77" presetID="52" presetClass="exit" presetSubtype="0" fill="hold" grpId="1" nodeType="withEffect">
                                  <p:stCondLst>
                                    <p:cond delay="5500"/>
                                  </p:stCondLst>
                                  <p:childTnLst>
                                    <p:animScale>
                                      <p:cBhvr>
                                        <p:cTn id="78" dur="1000" accel="50000">
                                          <p:stCondLst>
                                            <p:cond delay="0"/>
                                          </p:stCondLst>
                                        </p:cTn>
                                        <p:tgtEl>
                                          <p:spTgt spid="5">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9" dur="1000" accel="50000">
                                          <p:stCondLst>
                                            <p:cond delay="0"/>
                                          </p:stCondLst>
                                        </p:cTn>
                                        <p:tgtEl>
                                          <p:spTgt spid="5">
                                            <p:txEl>
                                              <p:pRg st="0" end="0"/>
                                            </p:txEl>
                                          </p:spTgt>
                                        </p:tgtEl>
                                        <p:attrNameLst>
                                          <p:attrName>ppt_x</p:attrName>
                                          <p:attrName>ppt_y</p:attrName>
                                        </p:attrNameLst>
                                      </p:cBhvr>
                                    </p:animMotion>
                                    <p:animEffect transition="out" filter="fade">
                                      <p:cBhvr>
                                        <p:cTn id="80" dur="1000"/>
                                        <p:tgtEl>
                                          <p:spTgt spid="5">
                                            <p:txEl>
                                              <p:pRg st="0" end="0"/>
                                            </p:txEl>
                                          </p:spTgt>
                                        </p:tgtEl>
                                      </p:cBhvr>
                                    </p:animEffect>
                                    <p:set>
                                      <p:cBhvr>
                                        <p:cTn id="81" dur="1" fill="hold">
                                          <p:stCondLst>
                                            <p:cond delay="999"/>
                                          </p:stCondLst>
                                        </p:cTn>
                                        <p:tgtEl>
                                          <p:spTgt spid="5">
                                            <p:txEl>
                                              <p:pRg st="0" end="0"/>
                                            </p:txEl>
                                          </p:spTgt>
                                        </p:tgtEl>
                                        <p:attrNameLst>
                                          <p:attrName>style.visibility</p:attrName>
                                        </p:attrNameLst>
                                      </p:cBhvr>
                                      <p:to>
                                        <p:strVal val="hidden"/>
                                      </p:to>
                                    </p:set>
                                  </p:childTnLst>
                                </p:cTn>
                              </p:par>
                              <p:par>
                                <p:cTn id="82" presetID="52" presetClass="exit" presetSubtype="0" fill="hold" grpId="1" nodeType="withEffect">
                                  <p:stCondLst>
                                    <p:cond delay="5500"/>
                                  </p:stCondLst>
                                  <p:childTnLst>
                                    <p:animScale>
                                      <p:cBhvr>
                                        <p:cTn id="83" dur="1000" accel="50000">
                                          <p:stCondLst>
                                            <p:cond delay="0"/>
                                          </p:stCondLst>
                                        </p:cTn>
                                        <p:tgtEl>
                                          <p:spTgt spid="6">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4" dur="1000" accel="50000">
                                          <p:stCondLst>
                                            <p:cond delay="0"/>
                                          </p:stCondLst>
                                        </p:cTn>
                                        <p:tgtEl>
                                          <p:spTgt spid="6">
                                            <p:txEl>
                                              <p:pRg st="0" end="0"/>
                                            </p:txEl>
                                          </p:spTgt>
                                        </p:tgtEl>
                                        <p:attrNameLst>
                                          <p:attrName>ppt_x</p:attrName>
                                          <p:attrName>ppt_y</p:attrName>
                                        </p:attrNameLst>
                                      </p:cBhvr>
                                    </p:animMotion>
                                    <p:animEffect transition="out" filter="fade">
                                      <p:cBhvr>
                                        <p:cTn id="85" dur="1000"/>
                                        <p:tgtEl>
                                          <p:spTgt spid="6">
                                            <p:txEl>
                                              <p:pRg st="0" end="0"/>
                                            </p:txEl>
                                          </p:spTgt>
                                        </p:tgtEl>
                                      </p:cBhvr>
                                    </p:animEffect>
                                    <p:set>
                                      <p:cBhvr>
                                        <p:cTn id="86" dur="1" fill="hold">
                                          <p:stCondLst>
                                            <p:cond delay="999"/>
                                          </p:stCondLst>
                                        </p:cTn>
                                        <p:tgtEl>
                                          <p:spTgt spid="6">
                                            <p:txEl>
                                              <p:pRg st="0" end="0"/>
                                            </p:txEl>
                                          </p:spTgt>
                                        </p:tgtEl>
                                        <p:attrNameLst>
                                          <p:attrName>style.visibility</p:attrName>
                                        </p:attrNameLst>
                                      </p:cBhvr>
                                      <p:to>
                                        <p:strVal val="hidden"/>
                                      </p:to>
                                    </p:set>
                                  </p:childTnLst>
                                </p:cTn>
                              </p:par>
                              <p:par>
                                <p:cTn id="87" presetID="52" presetClass="exit" presetSubtype="0" fill="hold" grpId="1" nodeType="withEffect">
                                  <p:stCondLst>
                                    <p:cond delay="5500"/>
                                  </p:stCondLst>
                                  <p:childTnLst>
                                    <p:animScale>
                                      <p:cBhvr>
                                        <p:cTn id="88" dur="1000" accel="50000">
                                          <p:stCondLst>
                                            <p:cond delay="0"/>
                                          </p:stCondLst>
                                        </p:cTn>
                                        <p:tgtEl>
                                          <p:spTgt spid="6">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9" dur="1000" accel="50000">
                                          <p:stCondLst>
                                            <p:cond delay="0"/>
                                          </p:stCondLst>
                                        </p:cTn>
                                        <p:tgtEl>
                                          <p:spTgt spid="6">
                                            <p:txEl>
                                              <p:pRg st="1" end="1"/>
                                            </p:txEl>
                                          </p:spTgt>
                                        </p:tgtEl>
                                        <p:attrNameLst>
                                          <p:attrName>ppt_x</p:attrName>
                                          <p:attrName>ppt_y</p:attrName>
                                        </p:attrNameLst>
                                      </p:cBhvr>
                                    </p:animMotion>
                                    <p:animEffect transition="out" filter="fade">
                                      <p:cBhvr>
                                        <p:cTn id="90" dur="1000"/>
                                        <p:tgtEl>
                                          <p:spTgt spid="6">
                                            <p:txEl>
                                              <p:pRg st="1" end="1"/>
                                            </p:txEl>
                                          </p:spTgt>
                                        </p:tgtEl>
                                      </p:cBhvr>
                                    </p:animEffect>
                                    <p:set>
                                      <p:cBhvr>
                                        <p:cTn id="91" dur="1" fill="hold">
                                          <p:stCondLst>
                                            <p:cond delay="999"/>
                                          </p:stCondLst>
                                        </p:cTn>
                                        <p:tgtEl>
                                          <p:spTgt spid="6">
                                            <p:txEl>
                                              <p:pRg st="1" end="1"/>
                                            </p:txEl>
                                          </p:spTgt>
                                        </p:tgtEl>
                                        <p:attrNameLst>
                                          <p:attrName>style.visibility</p:attrName>
                                        </p:attrNameLst>
                                      </p:cBhvr>
                                      <p:to>
                                        <p:strVal val="hidden"/>
                                      </p:to>
                                    </p:set>
                                  </p:childTnLst>
                                </p:cTn>
                              </p:par>
                              <p:par>
                                <p:cTn id="92" presetID="52" presetClass="exit" presetSubtype="0" fill="hold" nodeType="withEffect">
                                  <p:stCondLst>
                                    <p:cond delay="5500"/>
                                  </p:stCondLst>
                                  <p:childTnLst>
                                    <p:animScale>
                                      <p:cBhvr>
                                        <p:cTn id="93"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4" dur="1000" accel="50000">
                                          <p:stCondLst>
                                            <p:cond delay="0"/>
                                          </p:stCondLst>
                                        </p:cTn>
                                        <p:tgtEl>
                                          <p:spTgt spid="8"/>
                                        </p:tgtEl>
                                        <p:attrNameLst>
                                          <p:attrName>ppt_x</p:attrName>
                                          <p:attrName>ppt_y</p:attrName>
                                        </p:attrNameLst>
                                      </p:cBhvr>
                                    </p:animMotion>
                                    <p:animEffect transition="out" filter="fade">
                                      <p:cBhvr>
                                        <p:cTn id="95" dur="1000"/>
                                        <p:tgtEl>
                                          <p:spTgt spid="8"/>
                                        </p:tgtEl>
                                      </p:cBhvr>
                                    </p:animEffect>
                                    <p:set>
                                      <p:cBhvr>
                                        <p:cTn id="9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build="p"/>
      <p:bldP spid="4" grpId="1" build="p"/>
      <p:bldP spid="5" grpId="0" build="p"/>
      <p:bldP spid="5" grpId="1" build="p"/>
      <p:bldP spid="6" grpId="0" build="p"/>
      <p:bldP spid="6"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0800000" scaled="1"/>
          <a:tileRect/>
        </a:gradFill>
        <a:effectLst/>
      </p:bgPr>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500034" y="571480"/>
            <a:ext cx="4040188" cy="639762"/>
          </a:xfrm>
        </p:spPr>
        <p:txBody>
          <a:bodyPr>
            <a:normAutofit fontScale="92500"/>
          </a:bodyPr>
          <a:lstStyle/>
          <a:p>
            <a:r>
              <a:rPr lang="pl-PL" dirty="0" smtClean="0">
                <a:solidFill>
                  <a:srgbClr val="FFFF00"/>
                </a:solidFill>
                <a:effectLst>
                  <a:outerShdw blurRad="38100" dist="38100" dir="2700000" algn="tl">
                    <a:srgbClr val="000000">
                      <a:alpha val="43137"/>
                    </a:srgbClr>
                  </a:outerShdw>
                </a:effectLst>
                <a:latin typeface="Berlin Sans FB Demi" pitchFamily="34" charset="0"/>
              </a:rPr>
              <a:t>Stadion Miejski we Wrocławiu</a:t>
            </a:r>
          </a:p>
        </p:txBody>
      </p:sp>
      <p:sp>
        <p:nvSpPr>
          <p:cNvPr id="4" name="Symbol zastępczy zawartości 3"/>
          <p:cNvSpPr>
            <a:spLocks noGrp="1"/>
          </p:cNvSpPr>
          <p:nvPr>
            <p:ph sz="half" idx="2"/>
          </p:nvPr>
        </p:nvSpPr>
        <p:spPr>
          <a:xfrm>
            <a:off x="428596" y="1285860"/>
            <a:ext cx="4040188" cy="3951288"/>
          </a:xfrm>
        </p:spPr>
        <p:txBody>
          <a:bodyPr/>
          <a:lstStyle/>
          <a:p>
            <a:r>
              <a:rPr lang="pl-PL" sz="2200" dirty="0" smtClean="0">
                <a:solidFill>
                  <a:srgbClr val="FFFF00"/>
                </a:solidFill>
                <a:latin typeface="Consolas" pitchFamily="49" charset="0"/>
              </a:rPr>
              <a:t>Klub – Śląsk Wrocław</a:t>
            </a:r>
          </a:p>
          <a:p>
            <a:r>
              <a:rPr lang="pl-PL" sz="2200" dirty="0" smtClean="0">
                <a:solidFill>
                  <a:srgbClr val="FFFF00"/>
                </a:solidFill>
                <a:latin typeface="Consolas" pitchFamily="49" charset="0"/>
              </a:rPr>
              <a:t>Pojemność – 44 308 miejsc</a:t>
            </a:r>
          </a:p>
          <a:p>
            <a:endParaRPr lang="pl-PL" dirty="0"/>
          </a:p>
        </p:txBody>
      </p:sp>
      <p:sp>
        <p:nvSpPr>
          <p:cNvPr id="5" name="Symbol zastępczy tekstu 4"/>
          <p:cNvSpPr>
            <a:spLocks noGrp="1"/>
          </p:cNvSpPr>
          <p:nvPr>
            <p:ph type="body" sz="quarter" idx="3"/>
          </p:nvPr>
        </p:nvSpPr>
        <p:spPr>
          <a:xfrm>
            <a:off x="4643438" y="571480"/>
            <a:ext cx="4041775" cy="639762"/>
          </a:xfrm>
        </p:spPr>
        <p:txBody>
          <a:bodyPr/>
          <a:lstStyle/>
          <a:p>
            <a:r>
              <a:rPr lang="pl-PL"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Stadion Miejski w Poznaniu</a:t>
            </a:r>
          </a:p>
        </p:txBody>
      </p:sp>
      <p:sp>
        <p:nvSpPr>
          <p:cNvPr id="6" name="Symbol zastępczy zawartości 5"/>
          <p:cNvSpPr>
            <a:spLocks noGrp="1"/>
          </p:cNvSpPr>
          <p:nvPr>
            <p:ph sz="quarter" idx="4"/>
          </p:nvPr>
        </p:nvSpPr>
        <p:spPr>
          <a:xfrm>
            <a:off x="4643438" y="1285860"/>
            <a:ext cx="4041775" cy="3951288"/>
          </a:xfrm>
        </p:spPr>
        <p:txBody>
          <a:bodyPr>
            <a:normAutofit/>
          </a:bodyPr>
          <a:lstStyle/>
          <a:p>
            <a:r>
              <a:rPr lang="pl-PL" sz="2200" dirty="0" smtClean="0">
                <a:solidFill>
                  <a:schemeClr val="accent6">
                    <a:lumMod val="75000"/>
                  </a:schemeClr>
                </a:solidFill>
                <a:latin typeface="Consolas" pitchFamily="49" charset="0"/>
              </a:rPr>
              <a:t>Klub – KKS Lech Poznań </a:t>
            </a:r>
            <a:br>
              <a:rPr lang="pl-PL" sz="2200" dirty="0" smtClean="0">
                <a:solidFill>
                  <a:schemeClr val="accent6">
                    <a:lumMod val="75000"/>
                  </a:schemeClr>
                </a:solidFill>
                <a:latin typeface="Consolas" pitchFamily="49" charset="0"/>
              </a:rPr>
            </a:br>
            <a:r>
              <a:rPr lang="pl-PL" sz="2200" dirty="0" smtClean="0">
                <a:solidFill>
                  <a:schemeClr val="accent6">
                    <a:lumMod val="75000"/>
                  </a:schemeClr>
                </a:solidFill>
                <a:latin typeface="Consolas" pitchFamily="49" charset="0"/>
              </a:rPr>
              <a:t>	   Warta Poznań</a:t>
            </a:r>
          </a:p>
          <a:p>
            <a:r>
              <a:rPr lang="pl-PL" sz="2200" dirty="0" smtClean="0">
                <a:solidFill>
                  <a:schemeClr val="accent6">
                    <a:lumMod val="75000"/>
                  </a:schemeClr>
                </a:solidFill>
                <a:latin typeface="Consolas" pitchFamily="49" charset="0"/>
              </a:rPr>
              <a:t>Pojemność – 41 609</a:t>
            </a:r>
            <a:endParaRPr lang="pl-PL" sz="2200" dirty="0">
              <a:solidFill>
                <a:schemeClr val="accent6">
                  <a:lumMod val="75000"/>
                </a:schemeClr>
              </a:solidFill>
              <a:latin typeface="Consolas" pitchFamily="49" charset="0"/>
            </a:endParaRPr>
          </a:p>
        </p:txBody>
      </p:sp>
      <p:pic>
        <p:nvPicPr>
          <p:cNvPr id="7" name="Obraz 6" descr="800px-Stadion_Miejski_w_Poznaniu.jpg"/>
          <p:cNvPicPr>
            <a:picLocks noChangeAspect="1"/>
          </p:cNvPicPr>
          <p:nvPr/>
        </p:nvPicPr>
        <p:blipFill>
          <a:blip r:embed="rId2"/>
          <a:stretch>
            <a:fillRect/>
          </a:stretch>
        </p:blipFill>
        <p:spPr>
          <a:xfrm>
            <a:off x="4429124" y="2928934"/>
            <a:ext cx="4500594" cy="3268556"/>
          </a:xfrm>
          <a:prstGeom prst="rect">
            <a:avLst/>
          </a:prstGeom>
        </p:spPr>
      </p:pic>
      <p:pic>
        <p:nvPicPr>
          <p:cNvPr id="8" name="Obraz 7" descr="800px-Stadion_Wroclaw_z_lotu_ptaka.jpg"/>
          <p:cNvPicPr>
            <a:picLocks noChangeAspect="1"/>
          </p:cNvPicPr>
          <p:nvPr/>
        </p:nvPicPr>
        <p:blipFill>
          <a:blip r:embed="rId3"/>
          <a:stretch>
            <a:fillRect/>
          </a:stretch>
        </p:blipFill>
        <p:spPr>
          <a:xfrm>
            <a:off x="214282" y="3286124"/>
            <a:ext cx="3929090" cy="2617756"/>
          </a:xfrm>
          <a:prstGeom prst="rect">
            <a:avLst/>
          </a:prstGeom>
        </p:spPr>
      </p:pic>
    </p:spTree>
  </p:cSld>
  <p:clrMapOvr>
    <a:masterClrMapping/>
  </p:clrMapOvr>
  <p:transition advClick="0" advTm="8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1000"/>
                            </p:stCondLst>
                            <p:childTnLst>
                              <p:par>
                                <p:cTn id="54" presetID="15" presetClass="exit" presetSubtype="0" fill="hold" grpId="1" nodeType="afterEffect">
                                  <p:stCondLst>
                                    <p:cond delay="7500"/>
                                  </p:stCondLst>
                                  <p:childTnLst>
                                    <p:anim calcmode="lin" valueType="num">
                                      <p:cBhvr>
                                        <p:cTn id="55" dur="1000"/>
                                        <p:tgtEl>
                                          <p:spTgt spid="3">
                                            <p:txEl>
                                              <p:pRg st="0" end="0"/>
                                            </p:txEl>
                                          </p:spTgt>
                                        </p:tgtEl>
                                        <p:attrNameLst>
                                          <p:attrName>ppt_w</p:attrName>
                                        </p:attrNameLst>
                                      </p:cBhvr>
                                      <p:tavLst>
                                        <p:tav tm="0">
                                          <p:val>
                                            <p:strVal val="ppt_w"/>
                                          </p:val>
                                        </p:tav>
                                        <p:tav tm="100000">
                                          <p:val>
                                            <p:fltVal val="0"/>
                                          </p:val>
                                        </p:tav>
                                      </p:tavLst>
                                    </p:anim>
                                    <p:anim calcmode="lin" valueType="num">
                                      <p:cBhvr>
                                        <p:cTn id="56" dur="1000"/>
                                        <p:tgtEl>
                                          <p:spTgt spid="3">
                                            <p:txEl>
                                              <p:pRg st="0" end="0"/>
                                            </p:txEl>
                                          </p:spTgt>
                                        </p:tgtEl>
                                        <p:attrNameLst>
                                          <p:attrName>ppt_h</p:attrName>
                                        </p:attrNameLst>
                                      </p:cBhvr>
                                      <p:tavLst>
                                        <p:tav tm="0">
                                          <p:val>
                                            <p:strVal val="ppt_h"/>
                                          </p:val>
                                        </p:tav>
                                        <p:tav tm="100000">
                                          <p:val>
                                            <p:fltVal val="0"/>
                                          </p:val>
                                        </p:tav>
                                      </p:tavLst>
                                    </p:anim>
                                    <p:anim calcmode="lin" valueType="num">
                                      <p:cBhvr>
                                        <p:cTn id="57" dur="1000"/>
                                        <p:tgtEl>
                                          <p:spTgt spid="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8" dur="1000"/>
                                        <p:tgtEl>
                                          <p:spTgt spid="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9" dur="1" fill="hold">
                                          <p:stCondLst>
                                            <p:cond delay="999"/>
                                          </p:stCondLst>
                                        </p:cTn>
                                        <p:tgtEl>
                                          <p:spTgt spid="3">
                                            <p:txEl>
                                              <p:pRg st="0" end="0"/>
                                            </p:txEl>
                                          </p:spTgt>
                                        </p:tgtEl>
                                        <p:attrNameLst>
                                          <p:attrName>style.visibility</p:attrName>
                                        </p:attrNameLst>
                                      </p:cBhvr>
                                      <p:to>
                                        <p:strVal val="hidden"/>
                                      </p:to>
                                    </p:set>
                                  </p:childTnLst>
                                </p:cTn>
                              </p:par>
                              <p:par>
                                <p:cTn id="60" presetID="15" presetClass="exit" presetSubtype="0" fill="hold" grpId="1" nodeType="withEffect">
                                  <p:stCondLst>
                                    <p:cond delay="7500"/>
                                  </p:stCondLst>
                                  <p:childTnLst>
                                    <p:anim calcmode="lin" valueType="num">
                                      <p:cBhvr>
                                        <p:cTn id="61" dur="1000"/>
                                        <p:tgtEl>
                                          <p:spTgt spid="4">
                                            <p:txEl>
                                              <p:pRg st="0" end="0"/>
                                            </p:txEl>
                                          </p:spTgt>
                                        </p:tgtEl>
                                        <p:attrNameLst>
                                          <p:attrName>ppt_w</p:attrName>
                                        </p:attrNameLst>
                                      </p:cBhvr>
                                      <p:tavLst>
                                        <p:tav tm="0">
                                          <p:val>
                                            <p:strVal val="ppt_w"/>
                                          </p:val>
                                        </p:tav>
                                        <p:tav tm="100000">
                                          <p:val>
                                            <p:fltVal val="0"/>
                                          </p:val>
                                        </p:tav>
                                      </p:tavLst>
                                    </p:anim>
                                    <p:anim calcmode="lin" valueType="num">
                                      <p:cBhvr>
                                        <p:cTn id="62" dur="1000"/>
                                        <p:tgtEl>
                                          <p:spTgt spid="4">
                                            <p:txEl>
                                              <p:pRg st="0" end="0"/>
                                            </p:txEl>
                                          </p:spTgt>
                                        </p:tgtEl>
                                        <p:attrNameLst>
                                          <p:attrName>ppt_h</p:attrName>
                                        </p:attrNameLst>
                                      </p:cBhvr>
                                      <p:tavLst>
                                        <p:tav tm="0">
                                          <p:val>
                                            <p:strVal val="ppt_h"/>
                                          </p:val>
                                        </p:tav>
                                        <p:tav tm="100000">
                                          <p:val>
                                            <p:fltVal val="0"/>
                                          </p:val>
                                        </p:tav>
                                      </p:tavLst>
                                    </p:anim>
                                    <p:anim calcmode="lin" valueType="num">
                                      <p:cBhvr>
                                        <p:cTn id="63" dur="1000"/>
                                        <p:tgtEl>
                                          <p:spTgt spid="4">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4" dur="1000"/>
                                        <p:tgtEl>
                                          <p:spTgt spid="4">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5" dur="1" fill="hold">
                                          <p:stCondLst>
                                            <p:cond delay="999"/>
                                          </p:stCondLst>
                                        </p:cTn>
                                        <p:tgtEl>
                                          <p:spTgt spid="4">
                                            <p:txEl>
                                              <p:pRg st="0" end="0"/>
                                            </p:txEl>
                                          </p:spTgt>
                                        </p:tgtEl>
                                        <p:attrNameLst>
                                          <p:attrName>style.visibility</p:attrName>
                                        </p:attrNameLst>
                                      </p:cBhvr>
                                      <p:to>
                                        <p:strVal val="hidden"/>
                                      </p:to>
                                    </p:set>
                                  </p:childTnLst>
                                </p:cTn>
                              </p:par>
                              <p:par>
                                <p:cTn id="66" presetID="15" presetClass="exit" presetSubtype="0" fill="hold" grpId="1" nodeType="withEffect">
                                  <p:stCondLst>
                                    <p:cond delay="7500"/>
                                  </p:stCondLst>
                                  <p:childTnLst>
                                    <p:anim calcmode="lin" valueType="num">
                                      <p:cBhvr>
                                        <p:cTn id="67" dur="1000"/>
                                        <p:tgtEl>
                                          <p:spTgt spid="4">
                                            <p:txEl>
                                              <p:pRg st="1" end="1"/>
                                            </p:txEl>
                                          </p:spTgt>
                                        </p:tgtEl>
                                        <p:attrNameLst>
                                          <p:attrName>ppt_w</p:attrName>
                                        </p:attrNameLst>
                                      </p:cBhvr>
                                      <p:tavLst>
                                        <p:tav tm="0">
                                          <p:val>
                                            <p:strVal val="ppt_w"/>
                                          </p:val>
                                        </p:tav>
                                        <p:tav tm="100000">
                                          <p:val>
                                            <p:fltVal val="0"/>
                                          </p:val>
                                        </p:tav>
                                      </p:tavLst>
                                    </p:anim>
                                    <p:anim calcmode="lin" valueType="num">
                                      <p:cBhvr>
                                        <p:cTn id="68" dur="1000"/>
                                        <p:tgtEl>
                                          <p:spTgt spid="4">
                                            <p:txEl>
                                              <p:pRg st="1" end="1"/>
                                            </p:txEl>
                                          </p:spTgt>
                                        </p:tgtEl>
                                        <p:attrNameLst>
                                          <p:attrName>ppt_h</p:attrName>
                                        </p:attrNameLst>
                                      </p:cBhvr>
                                      <p:tavLst>
                                        <p:tav tm="0">
                                          <p:val>
                                            <p:strVal val="ppt_h"/>
                                          </p:val>
                                        </p:tav>
                                        <p:tav tm="100000">
                                          <p:val>
                                            <p:fltVal val="0"/>
                                          </p:val>
                                        </p:tav>
                                      </p:tavLst>
                                    </p:anim>
                                    <p:anim calcmode="lin" valueType="num">
                                      <p:cBhvr>
                                        <p:cTn id="69" dur="1000"/>
                                        <p:tgtEl>
                                          <p:spTgt spid="4">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0" dur="1000"/>
                                        <p:tgtEl>
                                          <p:spTgt spid="4">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1" dur="1" fill="hold">
                                          <p:stCondLst>
                                            <p:cond delay="999"/>
                                          </p:stCondLst>
                                        </p:cTn>
                                        <p:tgtEl>
                                          <p:spTgt spid="4">
                                            <p:txEl>
                                              <p:pRg st="1" end="1"/>
                                            </p:txEl>
                                          </p:spTgt>
                                        </p:tgtEl>
                                        <p:attrNameLst>
                                          <p:attrName>style.visibility</p:attrName>
                                        </p:attrNameLst>
                                      </p:cBhvr>
                                      <p:to>
                                        <p:strVal val="hidden"/>
                                      </p:to>
                                    </p:set>
                                  </p:childTnLst>
                                </p:cTn>
                              </p:par>
                              <p:par>
                                <p:cTn id="72" presetID="15" presetClass="exit" presetSubtype="0" fill="hold" nodeType="withEffect">
                                  <p:stCondLst>
                                    <p:cond delay="7500"/>
                                  </p:stCondLst>
                                  <p:childTnLst>
                                    <p:anim calcmode="lin" valueType="num">
                                      <p:cBhvr>
                                        <p:cTn id="73" dur="1000"/>
                                        <p:tgtEl>
                                          <p:spTgt spid="8"/>
                                        </p:tgtEl>
                                        <p:attrNameLst>
                                          <p:attrName>ppt_w</p:attrName>
                                        </p:attrNameLst>
                                      </p:cBhvr>
                                      <p:tavLst>
                                        <p:tav tm="0">
                                          <p:val>
                                            <p:strVal val="ppt_w"/>
                                          </p:val>
                                        </p:tav>
                                        <p:tav tm="100000">
                                          <p:val>
                                            <p:fltVal val="0"/>
                                          </p:val>
                                        </p:tav>
                                      </p:tavLst>
                                    </p:anim>
                                    <p:anim calcmode="lin" valueType="num">
                                      <p:cBhvr>
                                        <p:cTn id="74" dur="1000"/>
                                        <p:tgtEl>
                                          <p:spTgt spid="8"/>
                                        </p:tgtEl>
                                        <p:attrNameLst>
                                          <p:attrName>ppt_h</p:attrName>
                                        </p:attrNameLst>
                                      </p:cBhvr>
                                      <p:tavLst>
                                        <p:tav tm="0">
                                          <p:val>
                                            <p:strVal val="ppt_h"/>
                                          </p:val>
                                        </p:tav>
                                        <p:tav tm="100000">
                                          <p:val>
                                            <p:fltVal val="0"/>
                                          </p:val>
                                        </p:tav>
                                      </p:tavLst>
                                    </p:anim>
                                    <p:anim calcmode="lin" valueType="num">
                                      <p:cBhvr>
                                        <p:cTn id="75"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6"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7" dur="1" fill="hold">
                                          <p:stCondLst>
                                            <p:cond delay="999"/>
                                          </p:stCondLst>
                                        </p:cTn>
                                        <p:tgtEl>
                                          <p:spTgt spid="8"/>
                                        </p:tgtEl>
                                        <p:attrNameLst>
                                          <p:attrName>style.visibility</p:attrName>
                                        </p:attrNameLst>
                                      </p:cBhvr>
                                      <p:to>
                                        <p:strVal val="hidden"/>
                                      </p:to>
                                    </p:set>
                                  </p:childTnLst>
                                </p:cTn>
                              </p:par>
                              <p:par>
                                <p:cTn id="78" presetID="15" presetClass="exit" presetSubtype="0" fill="hold" grpId="1" nodeType="withEffect">
                                  <p:stCondLst>
                                    <p:cond delay="7500"/>
                                  </p:stCondLst>
                                  <p:childTnLst>
                                    <p:anim calcmode="lin" valueType="num">
                                      <p:cBhvr>
                                        <p:cTn id="79" dur="1000"/>
                                        <p:tgtEl>
                                          <p:spTgt spid="5">
                                            <p:txEl>
                                              <p:pRg st="0" end="0"/>
                                            </p:txEl>
                                          </p:spTgt>
                                        </p:tgtEl>
                                        <p:attrNameLst>
                                          <p:attrName>ppt_w</p:attrName>
                                        </p:attrNameLst>
                                      </p:cBhvr>
                                      <p:tavLst>
                                        <p:tav tm="0">
                                          <p:val>
                                            <p:strVal val="ppt_w"/>
                                          </p:val>
                                        </p:tav>
                                        <p:tav tm="100000">
                                          <p:val>
                                            <p:fltVal val="0"/>
                                          </p:val>
                                        </p:tav>
                                      </p:tavLst>
                                    </p:anim>
                                    <p:anim calcmode="lin" valueType="num">
                                      <p:cBhvr>
                                        <p:cTn id="80" dur="1000"/>
                                        <p:tgtEl>
                                          <p:spTgt spid="5">
                                            <p:txEl>
                                              <p:pRg st="0" end="0"/>
                                            </p:txEl>
                                          </p:spTgt>
                                        </p:tgtEl>
                                        <p:attrNameLst>
                                          <p:attrName>ppt_h</p:attrName>
                                        </p:attrNameLst>
                                      </p:cBhvr>
                                      <p:tavLst>
                                        <p:tav tm="0">
                                          <p:val>
                                            <p:strVal val="ppt_h"/>
                                          </p:val>
                                        </p:tav>
                                        <p:tav tm="100000">
                                          <p:val>
                                            <p:fltVal val="0"/>
                                          </p:val>
                                        </p:tav>
                                      </p:tavLst>
                                    </p:anim>
                                    <p:anim calcmode="lin" valueType="num">
                                      <p:cBhvr>
                                        <p:cTn id="81" dur="1000"/>
                                        <p:tgtEl>
                                          <p:spTgt spid="5">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2" dur="1000"/>
                                        <p:tgtEl>
                                          <p:spTgt spid="5">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3" dur="1" fill="hold">
                                          <p:stCondLst>
                                            <p:cond delay="999"/>
                                          </p:stCondLst>
                                        </p:cTn>
                                        <p:tgtEl>
                                          <p:spTgt spid="5">
                                            <p:txEl>
                                              <p:pRg st="0" end="0"/>
                                            </p:txEl>
                                          </p:spTgt>
                                        </p:tgtEl>
                                        <p:attrNameLst>
                                          <p:attrName>style.visibility</p:attrName>
                                        </p:attrNameLst>
                                      </p:cBhvr>
                                      <p:to>
                                        <p:strVal val="hidden"/>
                                      </p:to>
                                    </p:set>
                                  </p:childTnLst>
                                </p:cTn>
                              </p:par>
                              <p:par>
                                <p:cTn id="84" presetID="15" presetClass="exit" presetSubtype="0" fill="hold" grpId="1" nodeType="withEffect">
                                  <p:stCondLst>
                                    <p:cond delay="7500"/>
                                  </p:stCondLst>
                                  <p:childTnLst>
                                    <p:anim calcmode="lin" valueType="num">
                                      <p:cBhvr>
                                        <p:cTn id="85" dur="1000"/>
                                        <p:tgtEl>
                                          <p:spTgt spid="6">
                                            <p:txEl>
                                              <p:pRg st="0" end="0"/>
                                            </p:txEl>
                                          </p:spTgt>
                                        </p:tgtEl>
                                        <p:attrNameLst>
                                          <p:attrName>ppt_w</p:attrName>
                                        </p:attrNameLst>
                                      </p:cBhvr>
                                      <p:tavLst>
                                        <p:tav tm="0">
                                          <p:val>
                                            <p:strVal val="ppt_w"/>
                                          </p:val>
                                        </p:tav>
                                        <p:tav tm="100000">
                                          <p:val>
                                            <p:fltVal val="0"/>
                                          </p:val>
                                        </p:tav>
                                      </p:tavLst>
                                    </p:anim>
                                    <p:anim calcmode="lin" valueType="num">
                                      <p:cBhvr>
                                        <p:cTn id="86" dur="1000"/>
                                        <p:tgtEl>
                                          <p:spTgt spid="6">
                                            <p:txEl>
                                              <p:pRg st="0" end="0"/>
                                            </p:txEl>
                                          </p:spTgt>
                                        </p:tgtEl>
                                        <p:attrNameLst>
                                          <p:attrName>ppt_h</p:attrName>
                                        </p:attrNameLst>
                                      </p:cBhvr>
                                      <p:tavLst>
                                        <p:tav tm="0">
                                          <p:val>
                                            <p:strVal val="ppt_h"/>
                                          </p:val>
                                        </p:tav>
                                        <p:tav tm="100000">
                                          <p:val>
                                            <p:fltVal val="0"/>
                                          </p:val>
                                        </p:tav>
                                      </p:tavLst>
                                    </p:anim>
                                    <p:anim calcmode="lin" valueType="num">
                                      <p:cBhvr>
                                        <p:cTn id="87" dur="1000"/>
                                        <p:tgtEl>
                                          <p:spTgt spid="6">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8" dur="1000"/>
                                        <p:tgtEl>
                                          <p:spTgt spid="6">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9" dur="1" fill="hold">
                                          <p:stCondLst>
                                            <p:cond delay="999"/>
                                          </p:stCondLst>
                                        </p:cTn>
                                        <p:tgtEl>
                                          <p:spTgt spid="6">
                                            <p:txEl>
                                              <p:pRg st="0" end="0"/>
                                            </p:txEl>
                                          </p:spTgt>
                                        </p:tgtEl>
                                        <p:attrNameLst>
                                          <p:attrName>style.visibility</p:attrName>
                                        </p:attrNameLst>
                                      </p:cBhvr>
                                      <p:to>
                                        <p:strVal val="hidden"/>
                                      </p:to>
                                    </p:set>
                                  </p:childTnLst>
                                </p:cTn>
                              </p:par>
                              <p:par>
                                <p:cTn id="90" presetID="15" presetClass="exit" presetSubtype="0" fill="hold" grpId="1" nodeType="withEffect">
                                  <p:stCondLst>
                                    <p:cond delay="7500"/>
                                  </p:stCondLst>
                                  <p:childTnLst>
                                    <p:anim calcmode="lin" valueType="num">
                                      <p:cBhvr>
                                        <p:cTn id="91" dur="1000"/>
                                        <p:tgtEl>
                                          <p:spTgt spid="6">
                                            <p:txEl>
                                              <p:pRg st="1" end="1"/>
                                            </p:txEl>
                                          </p:spTgt>
                                        </p:tgtEl>
                                        <p:attrNameLst>
                                          <p:attrName>ppt_w</p:attrName>
                                        </p:attrNameLst>
                                      </p:cBhvr>
                                      <p:tavLst>
                                        <p:tav tm="0">
                                          <p:val>
                                            <p:strVal val="ppt_w"/>
                                          </p:val>
                                        </p:tav>
                                        <p:tav tm="100000">
                                          <p:val>
                                            <p:fltVal val="0"/>
                                          </p:val>
                                        </p:tav>
                                      </p:tavLst>
                                    </p:anim>
                                    <p:anim calcmode="lin" valueType="num">
                                      <p:cBhvr>
                                        <p:cTn id="92" dur="1000"/>
                                        <p:tgtEl>
                                          <p:spTgt spid="6">
                                            <p:txEl>
                                              <p:pRg st="1" end="1"/>
                                            </p:txEl>
                                          </p:spTgt>
                                        </p:tgtEl>
                                        <p:attrNameLst>
                                          <p:attrName>ppt_h</p:attrName>
                                        </p:attrNameLst>
                                      </p:cBhvr>
                                      <p:tavLst>
                                        <p:tav tm="0">
                                          <p:val>
                                            <p:strVal val="ppt_h"/>
                                          </p:val>
                                        </p:tav>
                                        <p:tav tm="100000">
                                          <p:val>
                                            <p:fltVal val="0"/>
                                          </p:val>
                                        </p:tav>
                                      </p:tavLst>
                                    </p:anim>
                                    <p:anim calcmode="lin" valueType="num">
                                      <p:cBhvr>
                                        <p:cTn id="93" dur="1000"/>
                                        <p:tgtEl>
                                          <p:spTgt spid="6">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4" dur="1000"/>
                                        <p:tgtEl>
                                          <p:spTgt spid="6">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5" dur="1" fill="hold">
                                          <p:stCondLst>
                                            <p:cond delay="999"/>
                                          </p:stCondLst>
                                        </p:cTn>
                                        <p:tgtEl>
                                          <p:spTgt spid="6">
                                            <p:txEl>
                                              <p:pRg st="1" end="1"/>
                                            </p:txEl>
                                          </p:spTgt>
                                        </p:tgtEl>
                                        <p:attrNameLst>
                                          <p:attrName>style.visibility</p:attrName>
                                        </p:attrNameLst>
                                      </p:cBhvr>
                                      <p:to>
                                        <p:strVal val="hidden"/>
                                      </p:to>
                                    </p:set>
                                  </p:childTnLst>
                                </p:cTn>
                              </p:par>
                              <p:par>
                                <p:cTn id="96" presetID="15" presetClass="exit" presetSubtype="0" fill="hold" nodeType="withEffect">
                                  <p:stCondLst>
                                    <p:cond delay="7500"/>
                                  </p:stCondLst>
                                  <p:childTnLst>
                                    <p:anim calcmode="lin" valueType="num">
                                      <p:cBhvr>
                                        <p:cTn id="97" dur="1000"/>
                                        <p:tgtEl>
                                          <p:spTgt spid="7"/>
                                        </p:tgtEl>
                                        <p:attrNameLst>
                                          <p:attrName>ppt_w</p:attrName>
                                        </p:attrNameLst>
                                      </p:cBhvr>
                                      <p:tavLst>
                                        <p:tav tm="0">
                                          <p:val>
                                            <p:strVal val="ppt_w"/>
                                          </p:val>
                                        </p:tav>
                                        <p:tav tm="100000">
                                          <p:val>
                                            <p:fltVal val="0"/>
                                          </p:val>
                                        </p:tav>
                                      </p:tavLst>
                                    </p:anim>
                                    <p:anim calcmode="lin" valueType="num">
                                      <p:cBhvr>
                                        <p:cTn id="98" dur="1000"/>
                                        <p:tgtEl>
                                          <p:spTgt spid="7"/>
                                        </p:tgtEl>
                                        <p:attrNameLst>
                                          <p:attrName>ppt_h</p:attrName>
                                        </p:attrNameLst>
                                      </p:cBhvr>
                                      <p:tavLst>
                                        <p:tav tm="0">
                                          <p:val>
                                            <p:strVal val="ppt_h"/>
                                          </p:val>
                                        </p:tav>
                                        <p:tav tm="100000">
                                          <p:val>
                                            <p:fltVal val="0"/>
                                          </p:val>
                                        </p:tav>
                                      </p:tavLst>
                                    </p:anim>
                                    <p:anim calcmode="lin" valueType="num">
                                      <p:cBhvr>
                                        <p:cTn id="99"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0"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P spid="5" grpId="0" build="p"/>
      <p:bldP spid="5" grpId="1" build="p"/>
      <p:bldP spid="6" grpId="0" build="p"/>
      <p:bldP spid="6"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az 1" descr="800px-PGE_Arena_inside_01.jpg"/>
          <p:cNvPicPr>
            <a:picLocks noChangeAspect="1"/>
          </p:cNvPicPr>
          <p:nvPr/>
        </p:nvPicPr>
        <p:blipFill>
          <a:blip r:embed="rId3"/>
          <a:stretch>
            <a:fillRect/>
          </a:stretch>
        </p:blipFill>
        <p:spPr>
          <a:xfrm>
            <a:off x="3786182" y="285728"/>
            <a:ext cx="3857652" cy="2584627"/>
          </a:xfrm>
          <a:prstGeom prst="rect">
            <a:avLst/>
          </a:prstGeom>
        </p:spPr>
      </p:pic>
      <p:pic>
        <p:nvPicPr>
          <p:cNvPr id="3" name="Obraz 2" descr="800px-Stadion_Wroclaw_2011-11-18.jpg"/>
          <p:cNvPicPr>
            <a:picLocks noChangeAspect="1"/>
          </p:cNvPicPr>
          <p:nvPr/>
        </p:nvPicPr>
        <p:blipFill>
          <a:blip r:embed="rId4"/>
          <a:stretch>
            <a:fillRect/>
          </a:stretch>
        </p:blipFill>
        <p:spPr>
          <a:xfrm>
            <a:off x="142844" y="1071546"/>
            <a:ext cx="3786214" cy="2522565"/>
          </a:xfrm>
          <a:prstGeom prst="rect">
            <a:avLst/>
          </a:prstGeom>
        </p:spPr>
      </p:pic>
      <p:pic>
        <p:nvPicPr>
          <p:cNvPr id="4" name="Obraz 3" descr="800px-Narodowy-otwarcie19.JPG"/>
          <p:cNvPicPr>
            <a:picLocks noChangeAspect="1"/>
          </p:cNvPicPr>
          <p:nvPr/>
        </p:nvPicPr>
        <p:blipFill>
          <a:blip r:embed="rId5"/>
          <a:stretch>
            <a:fillRect/>
          </a:stretch>
        </p:blipFill>
        <p:spPr>
          <a:xfrm>
            <a:off x="571472" y="3429000"/>
            <a:ext cx="4476196" cy="2982267"/>
          </a:xfrm>
          <a:prstGeom prst="rect">
            <a:avLst/>
          </a:prstGeom>
        </p:spPr>
      </p:pic>
      <p:pic>
        <p:nvPicPr>
          <p:cNvPr id="5" name="Obraz 4" descr="488px-Stadion_Miejski_w_Poznaniu_2010_środek.jpg"/>
          <p:cNvPicPr>
            <a:picLocks noChangeAspect="1"/>
          </p:cNvPicPr>
          <p:nvPr/>
        </p:nvPicPr>
        <p:blipFill>
          <a:blip r:embed="rId6"/>
          <a:stretch>
            <a:fillRect/>
          </a:stretch>
        </p:blipFill>
        <p:spPr>
          <a:xfrm>
            <a:off x="5572132" y="2786058"/>
            <a:ext cx="2677196" cy="3286148"/>
          </a:xfrm>
          <a:prstGeom prst="rect">
            <a:avLst/>
          </a:prstGeom>
        </p:spPr>
      </p:pic>
    </p:spTree>
  </p:cSld>
  <p:clrMapOvr>
    <a:masterClrMapping/>
  </p:clrMapOvr>
  <p:transition advClick="0" advTm="5000">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xit" presetSubtype="0" fill="hold" nodeType="afterEffect">
                                  <p:stCondLst>
                                    <p:cond delay="4500"/>
                                  </p:stCondLst>
                                  <p:childTnLst>
                                    <p:animEffect transition="out" filter="fade">
                                      <p:cBhvr>
                                        <p:cTn id="42" dur="800" accel="100000">
                                          <p:stCondLst>
                                            <p:cond delay="200"/>
                                          </p:stCondLst>
                                        </p:cTn>
                                        <p:tgtEl>
                                          <p:spTgt spid="3"/>
                                        </p:tgtEl>
                                      </p:cBhvr>
                                    </p:animEffect>
                                    <p:anim calcmode="lin" valueType="num">
                                      <p:cBhvr>
                                        <p:cTn id="43"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44" dur="200" decel="100000"/>
                                        <p:tgtEl>
                                          <p:spTgt spid="3"/>
                                        </p:tgtEl>
                                        <p:attrNameLst>
                                          <p:attrName>ppt_x</p:attrName>
                                        </p:attrNameLst>
                                      </p:cBhvr>
                                      <p:tavLst>
                                        <p:tav tm="0">
                                          <p:val>
                                            <p:strVal val="ppt_x"/>
                                          </p:val>
                                        </p:tav>
                                        <p:tav tm="100000">
                                          <p:val>
                                            <p:strVal val="ppt_x-0.05"/>
                                          </p:val>
                                        </p:tav>
                                      </p:tavLst>
                                    </p:anim>
                                    <p:anim calcmode="lin" valueType="num">
                                      <p:cBhvr>
                                        <p:cTn id="45" dur="200" decel="100000"/>
                                        <p:tgtEl>
                                          <p:spTgt spid="3"/>
                                        </p:tgtEl>
                                        <p:attrNameLst>
                                          <p:attrName>ppt_y</p:attrName>
                                        </p:attrNameLst>
                                      </p:cBhvr>
                                      <p:tavLst>
                                        <p:tav tm="0">
                                          <p:val>
                                            <p:strVal val="ppt_y"/>
                                          </p:val>
                                        </p:tav>
                                        <p:tav tm="100000">
                                          <p:val>
                                            <p:strVal val="ppt_y+0.1"/>
                                          </p:val>
                                        </p:tav>
                                      </p:tavLst>
                                    </p:anim>
                                    <p:anim calcmode="lin" valueType="num">
                                      <p:cBhvr>
                                        <p:cTn id="46"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47" dur="800" accel="100000">
                                          <p:stCondLst>
                                            <p:cond delay="200"/>
                                          </p:stCondLst>
                                        </p:cTn>
                                        <p:tgtEl>
                                          <p:spTgt spid="3"/>
                                        </p:tgtEl>
                                        <p:attrNameLst>
                                          <p:attrName>ppt_y</p:attrName>
                                        </p:attrNameLst>
                                      </p:cBhvr>
                                      <p:tavLst>
                                        <p:tav tm="0">
                                          <p:val>
                                            <p:strVal val="ppt_y"/>
                                          </p:val>
                                        </p:tav>
                                        <p:tav tm="100000">
                                          <p:val>
                                            <p:strVal val="ppt_y-0.4-0.1"/>
                                          </p:val>
                                        </p:tav>
                                      </p:tavLst>
                                    </p:anim>
                                    <p:set>
                                      <p:cBhvr>
                                        <p:cTn id="48" dur="1" fill="hold">
                                          <p:stCondLst>
                                            <p:cond delay="999"/>
                                          </p:stCondLst>
                                        </p:cTn>
                                        <p:tgtEl>
                                          <p:spTgt spid="3"/>
                                        </p:tgtEl>
                                        <p:attrNameLst>
                                          <p:attrName>style.visibility</p:attrName>
                                        </p:attrNameLst>
                                      </p:cBhvr>
                                      <p:to>
                                        <p:strVal val="hidden"/>
                                      </p:to>
                                    </p:set>
                                  </p:childTnLst>
                                </p:cTn>
                              </p:par>
                              <p:par>
                                <p:cTn id="49" presetID="30" presetClass="exit" presetSubtype="0" fill="hold" nodeType="withEffect">
                                  <p:stCondLst>
                                    <p:cond delay="4500"/>
                                  </p:stCondLst>
                                  <p:childTnLst>
                                    <p:animEffect transition="out" filter="fade">
                                      <p:cBhvr>
                                        <p:cTn id="50" dur="800" accel="100000">
                                          <p:stCondLst>
                                            <p:cond delay="200"/>
                                          </p:stCondLst>
                                        </p:cTn>
                                        <p:tgtEl>
                                          <p:spTgt spid="2"/>
                                        </p:tgtEl>
                                      </p:cBhvr>
                                    </p:animEffect>
                                    <p:anim calcmode="lin" valueType="num">
                                      <p:cBhvr>
                                        <p:cTn id="51"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52" dur="200" decel="100000"/>
                                        <p:tgtEl>
                                          <p:spTgt spid="2"/>
                                        </p:tgtEl>
                                        <p:attrNameLst>
                                          <p:attrName>ppt_x</p:attrName>
                                        </p:attrNameLst>
                                      </p:cBhvr>
                                      <p:tavLst>
                                        <p:tav tm="0">
                                          <p:val>
                                            <p:strVal val="ppt_x"/>
                                          </p:val>
                                        </p:tav>
                                        <p:tav tm="100000">
                                          <p:val>
                                            <p:strVal val="ppt_x-0.05"/>
                                          </p:val>
                                        </p:tav>
                                      </p:tavLst>
                                    </p:anim>
                                    <p:anim calcmode="lin" valueType="num">
                                      <p:cBhvr>
                                        <p:cTn id="53" dur="200" decel="100000"/>
                                        <p:tgtEl>
                                          <p:spTgt spid="2"/>
                                        </p:tgtEl>
                                        <p:attrNameLst>
                                          <p:attrName>ppt_y</p:attrName>
                                        </p:attrNameLst>
                                      </p:cBhvr>
                                      <p:tavLst>
                                        <p:tav tm="0">
                                          <p:val>
                                            <p:strVal val="ppt_y"/>
                                          </p:val>
                                        </p:tav>
                                        <p:tav tm="100000">
                                          <p:val>
                                            <p:strVal val="ppt_y+0.1"/>
                                          </p:val>
                                        </p:tav>
                                      </p:tavLst>
                                    </p:anim>
                                    <p:anim calcmode="lin" valueType="num">
                                      <p:cBhvr>
                                        <p:cTn id="54"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55" dur="800" accel="100000">
                                          <p:stCondLst>
                                            <p:cond delay="200"/>
                                          </p:stCondLst>
                                        </p:cTn>
                                        <p:tgtEl>
                                          <p:spTgt spid="2"/>
                                        </p:tgtEl>
                                        <p:attrNameLst>
                                          <p:attrName>ppt_y</p:attrName>
                                        </p:attrNameLst>
                                      </p:cBhvr>
                                      <p:tavLst>
                                        <p:tav tm="0">
                                          <p:val>
                                            <p:strVal val="ppt_y"/>
                                          </p:val>
                                        </p:tav>
                                        <p:tav tm="100000">
                                          <p:val>
                                            <p:strVal val="ppt_y-0.4-0.1"/>
                                          </p:val>
                                        </p:tav>
                                      </p:tavLst>
                                    </p:anim>
                                    <p:set>
                                      <p:cBhvr>
                                        <p:cTn id="56" dur="1" fill="hold">
                                          <p:stCondLst>
                                            <p:cond delay="999"/>
                                          </p:stCondLst>
                                        </p:cTn>
                                        <p:tgtEl>
                                          <p:spTgt spid="2"/>
                                        </p:tgtEl>
                                        <p:attrNameLst>
                                          <p:attrName>style.visibility</p:attrName>
                                        </p:attrNameLst>
                                      </p:cBhvr>
                                      <p:to>
                                        <p:strVal val="hidden"/>
                                      </p:to>
                                    </p:set>
                                  </p:childTnLst>
                                </p:cTn>
                              </p:par>
                              <p:par>
                                <p:cTn id="57" presetID="30" presetClass="exit" presetSubtype="0" fill="hold" nodeType="withEffect">
                                  <p:stCondLst>
                                    <p:cond delay="4500"/>
                                  </p:stCondLst>
                                  <p:childTnLst>
                                    <p:animEffect transition="out" filter="fade">
                                      <p:cBhvr>
                                        <p:cTn id="58" dur="800" accel="100000">
                                          <p:stCondLst>
                                            <p:cond delay="200"/>
                                          </p:stCondLst>
                                        </p:cTn>
                                        <p:tgtEl>
                                          <p:spTgt spid="4"/>
                                        </p:tgtEl>
                                      </p:cBhvr>
                                    </p:animEffect>
                                    <p:anim calcmode="lin" valueType="num">
                                      <p:cBhvr>
                                        <p:cTn id="59"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60" dur="200" decel="100000"/>
                                        <p:tgtEl>
                                          <p:spTgt spid="4"/>
                                        </p:tgtEl>
                                        <p:attrNameLst>
                                          <p:attrName>ppt_x</p:attrName>
                                        </p:attrNameLst>
                                      </p:cBhvr>
                                      <p:tavLst>
                                        <p:tav tm="0">
                                          <p:val>
                                            <p:strVal val="ppt_x"/>
                                          </p:val>
                                        </p:tav>
                                        <p:tav tm="100000">
                                          <p:val>
                                            <p:strVal val="ppt_x-0.05"/>
                                          </p:val>
                                        </p:tav>
                                      </p:tavLst>
                                    </p:anim>
                                    <p:anim calcmode="lin" valueType="num">
                                      <p:cBhvr>
                                        <p:cTn id="61" dur="200" decel="100000"/>
                                        <p:tgtEl>
                                          <p:spTgt spid="4"/>
                                        </p:tgtEl>
                                        <p:attrNameLst>
                                          <p:attrName>ppt_y</p:attrName>
                                        </p:attrNameLst>
                                      </p:cBhvr>
                                      <p:tavLst>
                                        <p:tav tm="0">
                                          <p:val>
                                            <p:strVal val="ppt_y"/>
                                          </p:val>
                                        </p:tav>
                                        <p:tav tm="100000">
                                          <p:val>
                                            <p:strVal val="ppt_y+0.1"/>
                                          </p:val>
                                        </p:tav>
                                      </p:tavLst>
                                    </p:anim>
                                    <p:anim calcmode="lin" valueType="num">
                                      <p:cBhvr>
                                        <p:cTn id="62"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63" dur="800" accel="100000">
                                          <p:stCondLst>
                                            <p:cond delay="200"/>
                                          </p:stCondLst>
                                        </p:cTn>
                                        <p:tgtEl>
                                          <p:spTgt spid="4"/>
                                        </p:tgtEl>
                                        <p:attrNameLst>
                                          <p:attrName>ppt_y</p:attrName>
                                        </p:attrNameLst>
                                      </p:cBhvr>
                                      <p:tavLst>
                                        <p:tav tm="0">
                                          <p:val>
                                            <p:strVal val="ppt_y"/>
                                          </p:val>
                                        </p:tav>
                                        <p:tav tm="100000">
                                          <p:val>
                                            <p:strVal val="ppt_y-0.4-0.1"/>
                                          </p:val>
                                        </p:tav>
                                      </p:tavLst>
                                    </p:anim>
                                    <p:set>
                                      <p:cBhvr>
                                        <p:cTn id="64" dur="1" fill="hold">
                                          <p:stCondLst>
                                            <p:cond delay="999"/>
                                          </p:stCondLst>
                                        </p:cTn>
                                        <p:tgtEl>
                                          <p:spTgt spid="4"/>
                                        </p:tgtEl>
                                        <p:attrNameLst>
                                          <p:attrName>style.visibility</p:attrName>
                                        </p:attrNameLst>
                                      </p:cBhvr>
                                      <p:to>
                                        <p:strVal val="hidden"/>
                                      </p:to>
                                    </p:set>
                                  </p:childTnLst>
                                </p:cTn>
                              </p:par>
                              <p:par>
                                <p:cTn id="65" presetID="30" presetClass="exit" presetSubtype="0" fill="hold" nodeType="withEffect">
                                  <p:stCondLst>
                                    <p:cond delay="4500"/>
                                  </p:stCondLst>
                                  <p:childTnLst>
                                    <p:animEffect transition="out" filter="fade">
                                      <p:cBhvr>
                                        <p:cTn id="66" dur="800" accel="100000">
                                          <p:stCondLst>
                                            <p:cond delay="200"/>
                                          </p:stCondLst>
                                        </p:cTn>
                                        <p:tgtEl>
                                          <p:spTgt spid="5"/>
                                        </p:tgtEl>
                                      </p:cBhvr>
                                    </p:animEffect>
                                    <p:anim calcmode="lin" valueType="num">
                                      <p:cBhvr>
                                        <p:cTn id="67"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68" dur="200" decel="100000"/>
                                        <p:tgtEl>
                                          <p:spTgt spid="5"/>
                                        </p:tgtEl>
                                        <p:attrNameLst>
                                          <p:attrName>ppt_x</p:attrName>
                                        </p:attrNameLst>
                                      </p:cBhvr>
                                      <p:tavLst>
                                        <p:tav tm="0">
                                          <p:val>
                                            <p:strVal val="ppt_x"/>
                                          </p:val>
                                        </p:tav>
                                        <p:tav tm="100000">
                                          <p:val>
                                            <p:strVal val="ppt_x-0.05"/>
                                          </p:val>
                                        </p:tav>
                                      </p:tavLst>
                                    </p:anim>
                                    <p:anim calcmode="lin" valueType="num">
                                      <p:cBhvr>
                                        <p:cTn id="69" dur="200" decel="100000"/>
                                        <p:tgtEl>
                                          <p:spTgt spid="5"/>
                                        </p:tgtEl>
                                        <p:attrNameLst>
                                          <p:attrName>ppt_y</p:attrName>
                                        </p:attrNameLst>
                                      </p:cBhvr>
                                      <p:tavLst>
                                        <p:tav tm="0">
                                          <p:val>
                                            <p:strVal val="ppt_y"/>
                                          </p:val>
                                        </p:tav>
                                        <p:tav tm="100000">
                                          <p:val>
                                            <p:strVal val="ppt_y+0.1"/>
                                          </p:val>
                                        </p:tav>
                                      </p:tavLst>
                                    </p:anim>
                                    <p:anim calcmode="lin" valueType="num">
                                      <p:cBhvr>
                                        <p:cTn id="70"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71" dur="800" accel="100000">
                                          <p:stCondLst>
                                            <p:cond delay="200"/>
                                          </p:stCondLst>
                                        </p:cTn>
                                        <p:tgtEl>
                                          <p:spTgt spid="5"/>
                                        </p:tgtEl>
                                        <p:attrNameLst>
                                          <p:attrName>ppt_y</p:attrName>
                                        </p:attrNameLst>
                                      </p:cBhvr>
                                      <p:tavLst>
                                        <p:tav tm="0">
                                          <p:val>
                                            <p:strVal val="ppt_y"/>
                                          </p:val>
                                        </p:tav>
                                        <p:tav tm="100000">
                                          <p:val>
                                            <p:strVal val="ppt_y-0.4-0.1"/>
                                          </p:val>
                                        </p:tav>
                                      </p:tavLst>
                                    </p:anim>
                                    <p:set>
                                      <p:cBhvr>
                                        <p:cTn id="7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8100000" scaled="1"/>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00034" y="142852"/>
            <a:ext cx="8229600" cy="1143000"/>
          </a:xfrm>
        </p:spPr>
        <p:txBody>
          <a:bodyPr>
            <a:noAutofit/>
          </a:bodyPr>
          <a:lstStyle/>
          <a:p>
            <a:r>
              <a:rPr lang="pl-PL" sz="8000" dirty="0" smtClean="0">
                <a:effectLst>
                  <a:outerShdw blurRad="38100" dist="38100" dir="2700000" algn="tl">
                    <a:srgbClr val="000000">
                      <a:alpha val="43137"/>
                    </a:srgbClr>
                  </a:outerShdw>
                </a:effectLst>
                <a:latin typeface="Berlin Sans FB Demi" pitchFamily="34" charset="0"/>
              </a:rPr>
              <a:t>Ukraina</a:t>
            </a:r>
            <a:endParaRPr lang="pl-PL" sz="8000" dirty="0">
              <a:effectLst>
                <a:outerShdw blurRad="38100" dist="38100" dir="2700000" algn="tl">
                  <a:srgbClr val="000000">
                    <a:alpha val="43137"/>
                  </a:srgbClr>
                </a:outerShdw>
              </a:effectLst>
              <a:latin typeface="Berlin Sans FB Demi" pitchFamily="34" charset="0"/>
            </a:endParaRPr>
          </a:p>
        </p:txBody>
      </p:sp>
      <p:sp>
        <p:nvSpPr>
          <p:cNvPr id="3" name="Symbol zastępczy tekstu 2"/>
          <p:cNvSpPr>
            <a:spLocks noGrp="1"/>
          </p:cNvSpPr>
          <p:nvPr>
            <p:ph type="body" idx="1"/>
          </p:nvPr>
        </p:nvSpPr>
        <p:spPr/>
        <p:txBody>
          <a:bodyPr>
            <a:noAutofit/>
          </a:bodyPr>
          <a:lstStyle/>
          <a:p>
            <a:r>
              <a:rPr lang="pl-PL" sz="2800" dirty="0" smtClean="0">
                <a:solidFill>
                  <a:schemeClr val="accent5">
                    <a:lumMod val="60000"/>
                    <a:lumOff val="40000"/>
                  </a:schemeClr>
                </a:solidFill>
                <a:effectLst>
                  <a:outerShdw blurRad="38100" dist="38100" dir="2700000" algn="tl">
                    <a:srgbClr val="000000">
                      <a:alpha val="43137"/>
                    </a:srgbClr>
                  </a:outerShdw>
                </a:effectLst>
                <a:latin typeface="Berlin Sans FB Demi" pitchFamily="34" charset="0"/>
              </a:rPr>
              <a:t>Stadion Olimpijski w Kijowie</a:t>
            </a:r>
          </a:p>
        </p:txBody>
      </p:sp>
      <p:sp>
        <p:nvSpPr>
          <p:cNvPr id="4" name="Symbol zastępczy zawartości 3"/>
          <p:cNvSpPr>
            <a:spLocks noGrp="1"/>
          </p:cNvSpPr>
          <p:nvPr>
            <p:ph sz="half" idx="2"/>
          </p:nvPr>
        </p:nvSpPr>
        <p:spPr/>
        <p:txBody>
          <a:bodyPr>
            <a:normAutofit/>
          </a:bodyPr>
          <a:lstStyle/>
          <a:p>
            <a:r>
              <a:rPr lang="pl-PL" sz="2200" dirty="0" smtClean="0">
                <a:solidFill>
                  <a:schemeClr val="accent5">
                    <a:lumMod val="60000"/>
                    <a:lumOff val="40000"/>
                  </a:schemeClr>
                </a:solidFill>
                <a:latin typeface="Consolas" pitchFamily="49" charset="0"/>
              </a:rPr>
              <a:t>Klub – Dynamo Kijów</a:t>
            </a:r>
          </a:p>
          <a:p>
            <a:r>
              <a:rPr lang="pl-PL" sz="2200" dirty="0" smtClean="0">
                <a:solidFill>
                  <a:schemeClr val="accent5">
                    <a:lumMod val="60000"/>
                    <a:lumOff val="40000"/>
                  </a:schemeClr>
                </a:solidFill>
                <a:latin typeface="Consolas" pitchFamily="49" charset="0"/>
              </a:rPr>
              <a:t>Pojemność – 70 050 miejsc</a:t>
            </a:r>
            <a:endParaRPr lang="pl-PL" sz="2200" dirty="0">
              <a:solidFill>
                <a:schemeClr val="accent5">
                  <a:lumMod val="60000"/>
                  <a:lumOff val="40000"/>
                </a:schemeClr>
              </a:solidFill>
              <a:latin typeface="Consolas" pitchFamily="49" charset="0"/>
            </a:endParaRPr>
          </a:p>
        </p:txBody>
      </p:sp>
      <p:sp>
        <p:nvSpPr>
          <p:cNvPr id="5" name="Symbol zastępczy tekstu 4"/>
          <p:cNvSpPr>
            <a:spLocks noGrp="1"/>
          </p:cNvSpPr>
          <p:nvPr>
            <p:ph type="body" sz="quarter" idx="3"/>
          </p:nvPr>
        </p:nvSpPr>
        <p:spPr/>
        <p:txBody>
          <a:bodyPr>
            <a:noAutofit/>
          </a:bodyPr>
          <a:lstStyle/>
          <a:p>
            <a:r>
              <a:rPr lang="pl-PL" sz="2800" dirty="0" smtClean="0">
                <a:solidFill>
                  <a:schemeClr val="accent6">
                    <a:lumMod val="40000"/>
                    <a:lumOff val="60000"/>
                  </a:schemeClr>
                </a:solidFill>
                <a:effectLst>
                  <a:outerShdw blurRad="38100" dist="38100" dir="2700000" algn="tl">
                    <a:srgbClr val="000000">
                      <a:alpha val="43137"/>
                    </a:srgbClr>
                  </a:outerShdw>
                </a:effectLst>
                <a:latin typeface="Berlin Sans FB Demi" pitchFamily="34" charset="0"/>
              </a:rPr>
              <a:t>Donbas Arena (Donieck)</a:t>
            </a:r>
          </a:p>
        </p:txBody>
      </p:sp>
      <p:sp>
        <p:nvSpPr>
          <p:cNvPr id="6" name="Symbol zastępczy zawartości 5"/>
          <p:cNvSpPr>
            <a:spLocks noGrp="1"/>
          </p:cNvSpPr>
          <p:nvPr>
            <p:ph sz="quarter" idx="4"/>
          </p:nvPr>
        </p:nvSpPr>
        <p:spPr/>
        <p:txBody>
          <a:bodyPr>
            <a:normAutofit/>
          </a:bodyPr>
          <a:lstStyle/>
          <a:p>
            <a:r>
              <a:rPr lang="pl-PL" sz="2200" dirty="0" smtClean="0">
                <a:solidFill>
                  <a:schemeClr val="accent6">
                    <a:lumMod val="40000"/>
                    <a:lumOff val="60000"/>
                  </a:schemeClr>
                </a:solidFill>
                <a:latin typeface="Consolas" pitchFamily="49" charset="0"/>
              </a:rPr>
              <a:t>Klub – </a:t>
            </a:r>
            <a:r>
              <a:rPr lang="pl-PL" sz="2200" dirty="0" err="1" smtClean="0">
                <a:solidFill>
                  <a:schemeClr val="accent6">
                    <a:lumMod val="40000"/>
                    <a:lumOff val="60000"/>
                  </a:schemeClr>
                </a:solidFill>
                <a:latin typeface="Consolas" pitchFamily="49" charset="0"/>
              </a:rPr>
              <a:t>Szachtar</a:t>
            </a:r>
            <a:r>
              <a:rPr lang="pl-PL" sz="2200" dirty="0" smtClean="0">
                <a:solidFill>
                  <a:schemeClr val="accent6">
                    <a:lumMod val="40000"/>
                    <a:lumOff val="60000"/>
                  </a:schemeClr>
                </a:solidFill>
                <a:latin typeface="Consolas" pitchFamily="49" charset="0"/>
              </a:rPr>
              <a:t> Donieck</a:t>
            </a:r>
          </a:p>
          <a:p>
            <a:r>
              <a:rPr lang="pl-PL" sz="2200" dirty="0" smtClean="0">
                <a:solidFill>
                  <a:schemeClr val="accent6">
                    <a:lumMod val="40000"/>
                    <a:lumOff val="60000"/>
                  </a:schemeClr>
                </a:solidFill>
                <a:latin typeface="Consolas" pitchFamily="49" charset="0"/>
              </a:rPr>
              <a:t>Pojemność – 50 518 miejsc</a:t>
            </a:r>
            <a:endParaRPr lang="pl-PL" sz="2200" dirty="0">
              <a:solidFill>
                <a:schemeClr val="accent6">
                  <a:lumMod val="40000"/>
                  <a:lumOff val="60000"/>
                </a:schemeClr>
              </a:solidFill>
              <a:latin typeface="Consolas" pitchFamily="49" charset="0"/>
            </a:endParaRPr>
          </a:p>
        </p:txBody>
      </p:sp>
      <p:pic>
        <p:nvPicPr>
          <p:cNvPr id="7" name="Obraz 6" descr="800px-Donezk_Donbass_Arena_01.JPG"/>
          <p:cNvPicPr>
            <a:picLocks noChangeAspect="1"/>
          </p:cNvPicPr>
          <p:nvPr/>
        </p:nvPicPr>
        <p:blipFill>
          <a:blip r:embed="rId2"/>
          <a:stretch>
            <a:fillRect/>
          </a:stretch>
        </p:blipFill>
        <p:spPr>
          <a:xfrm>
            <a:off x="4572000" y="3714752"/>
            <a:ext cx="4429124" cy="2491382"/>
          </a:xfrm>
          <a:prstGeom prst="rect">
            <a:avLst/>
          </a:prstGeom>
        </p:spPr>
      </p:pic>
      <p:pic>
        <p:nvPicPr>
          <p:cNvPr id="8" name="Obraz 7" descr="НСК_«Олімпійський»_після_реконструкції._Жовтень_2011_року.jpg"/>
          <p:cNvPicPr>
            <a:picLocks noChangeAspect="1"/>
          </p:cNvPicPr>
          <p:nvPr/>
        </p:nvPicPr>
        <p:blipFill>
          <a:blip r:embed="rId3"/>
          <a:stretch>
            <a:fillRect/>
          </a:stretch>
        </p:blipFill>
        <p:spPr>
          <a:xfrm>
            <a:off x="500034" y="3500438"/>
            <a:ext cx="3690940" cy="2472930"/>
          </a:xfrm>
          <a:prstGeom prst="rect">
            <a:avLst/>
          </a:prstGeom>
        </p:spPr>
      </p:pic>
    </p:spTree>
  </p:cSld>
  <p:clrMapOvr>
    <a:masterClrMapping/>
  </p:clrMapOvr>
  <p:transition advClick="0" advTm="8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par>
                                <p:cTn id="26" presetID="25"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xEl>
                                              <p:pRg st="0" end="0"/>
                                            </p:txEl>
                                          </p:spTgt>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41"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
                                            <p:txEl>
                                              <p:pRg st="1" end="1"/>
                                            </p:txEl>
                                          </p:spTgt>
                                        </p:tgtEl>
                                      </p:cBhvr>
                                    </p:animEffect>
                                  </p:childTnLst>
                                </p:cTn>
                              </p:par>
                              <p:par>
                                <p:cTn id="46" presetID="25"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8"/>
                                        </p:tgtEl>
                                      </p:cBhvr>
                                    </p:animEffect>
                                  </p:childTnLst>
                                </p:cTn>
                              </p:par>
                              <p:par>
                                <p:cTn id="56" presetID="25" presetClass="entr" presetSubtype="0" fill="hold" grpId="0" nodeType="with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 calcmode="lin" valueType="num">
                                      <p:cBhvr>
                                        <p:cTn id="58"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61"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5">
                                            <p:txEl>
                                              <p:pRg st="0" end="0"/>
                                            </p:txEl>
                                          </p:spTgt>
                                        </p:tgtEl>
                                      </p:cBhvr>
                                    </p:animEffect>
                                  </p:childTnLst>
                                </p:cTn>
                              </p:par>
                              <p:par>
                                <p:cTn id="66" presetID="25"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1" dur="1000" fill="hold"/>
                                        <p:tgtEl>
                                          <p:spTgt spid="7"/>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7"/>
                                        </p:tgtEl>
                                      </p:cBhvr>
                                    </p:animEffect>
                                  </p:childTnLst>
                                </p:cTn>
                              </p:par>
                              <p:par>
                                <p:cTn id="76" presetID="25" presetClass="entr" presetSubtype="0" fill="hold" grpId="0" nodeType="with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 calcmode="lin" valueType="num">
                                      <p:cBhvr>
                                        <p:cTn id="78"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81"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6">
                                            <p:txEl>
                                              <p:pRg st="0" end="0"/>
                                            </p:txEl>
                                          </p:spTgt>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anim calcmode="lin" valueType="num">
                                      <p:cBhvr>
                                        <p:cTn id="88"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91"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6">
                                            <p:txEl>
                                              <p:pRg st="1" end="1"/>
                                            </p:txEl>
                                          </p:spTgt>
                                        </p:tgtEl>
                                      </p:cBhvr>
                                    </p:animEffect>
                                  </p:childTnLst>
                                </p:cTn>
                              </p:par>
                            </p:childTnLst>
                          </p:cTn>
                        </p:par>
                        <p:par>
                          <p:cTn id="96" fill="hold">
                            <p:stCondLst>
                              <p:cond delay="2000"/>
                            </p:stCondLst>
                            <p:childTnLst>
                              <p:par>
                                <p:cTn id="97" presetID="25" presetClass="exit" presetSubtype="0" fill="hold" grpId="1" nodeType="afterEffect">
                                  <p:stCondLst>
                                    <p:cond delay="4500"/>
                                  </p:stCondLst>
                                  <p:childTnLst>
                                    <p:animEffect transition="out" filter="fade">
                                      <p:cBhvr>
                                        <p:cTn id="98" dur="1000" accel="50000">
                                          <p:stCondLst>
                                            <p:cond delay="0"/>
                                          </p:stCondLst>
                                        </p:cTn>
                                        <p:tgtEl>
                                          <p:spTgt spid="2"/>
                                        </p:tgtEl>
                                      </p:cBhvr>
                                    </p:animEffect>
                                    <p:anim calcmode="lin" valueType="num">
                                      <p:cBhvr>
                                        <p:cTn id="99"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100"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101"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102" dur="1000"/>
                                        <p:tgtEl>
                                          <p:spTgt spid="2"/>
                                        </p:tgtEl>
                                        <p:attrNameLst>
                                          <p:attrName>ppt_h</p:attrName>
                                        </p:attrNameLst>
                                      </p:cBhvr>
                                      <p:tavLst>
                                        <p:tav tm="0">
                                          <p:val>
                                            <p:strVal val="ppt_h"/>
                                          </p:val>
                                        </p:tav>
                                        <p:tav tm="100000">
                                          <p:val>
                                            <p:strVal val="ppt_h"/>
                                          </p:val>
                                        </p:tav>
                                      </p:tavLst>
                                    </p:anim>
                                    <p:anim calcmode="lin" valueType="num">
                                      <p:cBhvr>
                                        <p:cTn id="103"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04"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105" dur="500" accel="50000">
                                          <p:stCondLst>
                                            <p:cond delay="500"/>
                                          </p:stCondLst>
                                        </p:cTn>
                                        <p:tgtEl>
                                          <p:spTgt spid="2"/>
                                        </p:tgtEl>
                                        <p:attrNameLst>
                                          <p:attrName>style.rotation</p:attrName>
                                        </p:attrNameLst>
                                      </p:cBhvr>
                                      <p:tavLst>
                                        <p:tav tm="0">
                                          <p:val>
                                            <p:fltVal val="0"/>
                                          </p:val>
                                        </p:tav>
                                        <p:tav tm="100000">
                                          <p:val>
                                            <p:fltVal val="-90"/>
                                          </p:val>
                                        </p:tav>
                                      </p:tavLst>
                                    </p:anim>
                                    <p:set>
                                      <p:cBhvr>
                                        <p:cTn id="106" dur="1" fill="hold">
                                          <p:stCondLst>
                                            <p:cond delay="999"/>
                                          </p:stCondLst>
                                        </p:cTn>
                                        <p:tgtEl>
                                          <p:spTgt spid="2"/>
                                        </p:tgtEl>
                                        <p:attrNameLst>
                                          <p:attrName>style.visibility</p:attrName>
                                        </p:attrNameLst>
                                      </p:cBhvr>
                                      <p:to>
                                        <p:strVal val="hidden"/>
                                      </p:to>
                                    </p:set>
                                  </p:childTnLst>
                                </p:cTn>
                              </p:par>
                              <p:par>
                                <p:cTn id="107" presetID="25" presetClass="exit" presetSubtype="0" fill="hold" grpId="1" nodeType="withEffect">
                                  <p:stCondLst>
                                    <p:cond delay="4500"/>
                                  </p:stCondLst>
                                  <p:childTnLst>
                                    <p:animEffect transition="out" filter="fade">
                                      <p:cBhvr>
                                        <p:cTn id="108" dur="1000" accel="50000">
                                          <p:stCondLst>
                                            <p:cond delay="0"/>
                                          </p:stCondLst>
                                        </p:cTn>
                                        <p:tgtEl>
                                          <p:spTgt spid="3">
                                            <p:txEl>
                                              <p:pRg st="0" end="0"/>
                                            </p:txEl>
                                          </p:spTgt>
                                        </p:tgtEl>
                                      </p:cBhvr>
                                    </p:animEffect>
                                    <p:anim calcmode="lin" valueType="num">
                                      <p:cBhvr>
                                        <p:cTn id="109" dur="500" accel="50000">
                                          <p:stCondLst>
                                            <p:cond delay="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110" dur="500" decel="50000">
                                          <p:stCondLst>
                                            <p:cond delay="50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111" dur="500" accel="50000">
                                          <p:stCondLst>
                                            <p:cond delay="500"/>
                                          </p:stCondLst>
                                        </p:cTn>
                                        <p:tgtEl>
                                          <p:spTgt spid="3">
                                            <p:txEl>
                                              <p:pRg st="0" end="0"/>
                                            </p:txEl>
                                          </p:spTgt>
                                        </p:tgtEl>
                                        <p:attrNameLst>
                                          <p:attrName>ppt_x</p:attrName>
                                        </p:attrNameLst>
                                      </p:cBhvr>
                                      <p:tavLst>
                                        <p:tav tm="0">
                                          <p:val>
                                            <p:strVal val="ppt_x"/>
                                          </p:val>
                                        </p:tav>
                                        <p:tav tm="100000">
                                          <p:val>
                                            <p:strVal val="ppt_x+.4"/>
                                          </p:val>
                                        </p:tav>
                                      </p:tavLst>
                                    </p:anim>
                                    <p:anim calcmode="lin" valueType="num">
                                      <p:cBhvr>
                                        <p:cTn id="112" dur="1000"/>
                                        <p:tgtEl>
                                          <p:spTgt spid="3">
                                            <p:txEl>
                                              <p:pRg st="0" end="0"/>
                                            </p:txEl>
                                          </p:spTgt>
                                        </p:tgtEl>
                                        <p:attrNameLst>
                                          <p:attrName>ppt_h</p:attrName>
                                        </p:attrNameLst>
                                      </p:cBhvr>
                                      <p:tavLst>
                                        <p:tav tm="0">
                                          <p:val>
                                            <p:strVal val="ppt_h"/>
                                          </p:val>
                                        </p:tav>
                                        <p:tav tm="100000">
                                          <p:val>
                                            <p:strVal val="ppt_h"/>
                                          </p:val>
                                        </p:tav>
                                      </p:tavLst>
                                    </p:anim>
                                    <p:anim calcmode="lin" valueType="num">
                                      <p:cBhvr>
                                        <p:cTn id="113" dur="500" accel="50000">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14" dur="500" decel="50000">
                                          <p:stCondLst>
                                            <p:cond delay="50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15" dur="500" accel="50000">
                                          <p:stCondLst>
                                            <p:cond delay="500"/>
                                          </p:stCondLst>
                                        </p:cTn>
                                        <p:tgtEl>
                                          <p:spTgt spid="3">
                                            <p:txEl>
                                              <p:pRg st="0" end="0"/>
                                            </p:txEl>
                                          </p:spTgt>
                                        </p:tgtEl>
                                        <p:attrNameLst>
                                          <p:attrName>style.rotation</p:attrName>
                                        </p:attrNameLst>
                                      </p:cBhvr>
                                      <p:tavLst>
                                        <p:tav tm="0">
                                          <p:val>
                                            <p:fltVal val="0"/>
                                          </p:val>
                                        </p:tav>
                                        <p:tav tm="100000">
                                          <p:val>
                                            <p:fltVal val="-90"/>
                                          </p:val>
                                        </p:tav>
                                      </p:tavLst>
                                    </p:anim>
                                    <p:set>
                                      <p:cBhvr>
                                        <p:cTn id="116" dur="1" fill="hold">
                                          <p:stCondLst>
                                            <p:cond delay="999"/>
                                          </p:stCondLst>
                                        </p:cTn>
                                        <p:tgtEl>
                                          <p:spTgt spid="3">
                                            <p:txEl>
                                              <p:pRg st="0" end="0"/>
                                            </p:txEl>
                                          </p:spTgt>
                                        </p:tgtEl>
                                        <p:attrNameLst>
                                          <p:attrName>style.visibility</p:attrName>
                                        </p:attrNameLst>
                                      </p:cBhvr>
                                      <p:to>
                                        <p:strVal val="hidden"/>
                                      </p:to>
                                    </p:set>
                                  </p:childTnLst>
                                </p:cTn>
                              </p:par>
                              <p:par>
                                <p:cTn id="117" presetID="25" presetClass="exit" presetSubtype="0" fill="hold" grpId="1" nodeType="withEffect">
                                  <p:stCondLst>
                                    <p:cond delay="4500"/>
                                  </p:stCondLst>
                                  <p:childTnLst>
                                    <p:animEffect transition="out" filter="fade">
                                      <p:cBhvr>
                                        <p:cTn id="118" dur="1000" accel="50000">
                                          <p:stCondLst>
                                            <p:cond delay="0"/>
                                          </p:stCondLst>
                                        </p:cTn>
                                        <p:tgtEl>
                                          <p:spTgt spid="4">
                                            <p:txEl>
                                              <p:pRg st="0" end="0"/>
                                            </p:txEl>
                                          </p:spTgt>
                                        </p:tgtEl>
                                      </p:cBhvr>
                                    </p:animEffect>
                                    <p:anim calcmode="lin" valueType="num">
                                      <p:cBhvr>
                                        <p:cTn id="119" dur="500" accel="50000">
                                          <p:stCondLst>
                                            <p:cond delay="0"/>
                                          </p:stCondLst>
                                        </p:cTn>
                                        <p:tgtEl>
                                          <p:spTgt spid="4">
                                            <p:txEl>
                                              <p:pRg st="0" end="0"/>
                                            </p:txEl>
                                          </p:spTgt>
                                        </p:tgtEl>
                                        <p:attrNameLst>
                                          <p:attrName>ppt_y</p:attrName>
                                        </p:attrNameLst>
                                      </p:cBhvr>
                                      <p:tavLst>
                                        <p:tav tm="0">
                                          <p:val>
                                            <p:strVal val="ppt_y"/>
                                          </p:val>
                                        </p:tav>
                                        <p:tav tm="100000">
                                          <p:val>
                                            <p:strVal val="ppt_y+.1"/>
                                          </p:val>
                                        </p:tav>
                                      </p:tavLst>
                                    </p:anim>
                                    <p:anim calcmode="lin" valueType="num">
                                      <p:cBhvr>
                                        <p:cTn id="120" dur="500" decel="50000">
                                          <p:stCondLst>
                                            <p:cond delay="500"/>
                                          </p:stCondLst>
                                        </p:cTn>
                                        <p:tgtEl>
                                          <p:spTgt spid="4">
                                            <p:txEl>
                                              <p:pRg st="0" end="0"/>
                                            </p:txEl>
                                          </p:spTgt>
                                        </p:tgtEl>
                                        <p:attrNameLst>
                                          <p:attrName>ppt_y</p:attrName>
                                        </p:attrNameLst>
                                      </p:cBhvr>
                                      <p:tavLst>
                                        <p:tav tm="0">
                                          <p:val>
                                            <p:strVal val="ppt_y"/>
                                          </p:val>
                                        </p:tav>
                                        <p:tav tm="100000">
                                          <p:val>
                                            <p:strVal val="ppt_y-.1"/>
                                          </p:val>
                                        </p:tav>
                                      </p:tavLst>
                                    </p:anim>
                                    <p:anim calcmode="lin" valueType="num">
                                      <p:cBhvr>
                                        <p:cTn id="121" dur="500" accel="50000">
                                          <p:stCondLst>
                                            <p:cond delay="500"/>
                                          </p:stCondLst>
                                        </p:cTn>
                                        <p:tgtEl>
                                          <p:spTgt spid="4">
                                            <p:txEl>
                                              <p:pRg st="0" end="0"/>
                                            </p:txEl>
                                          </p:spTgt>
                                        </p:tgtEl>
                                        <p:attrNameLst>
                                          <p:attrName>ppt_x</p:attrName>
                                        </p:attrNameLst>
                                      </p:cBhvr>
                                      <p:tavLst>
                                        <p:tav tm="0">
                                          <p:val>
                                            <p:strVal val="ppt_x"/>
                                          </p:val>
                                        </p:tav>
                                        <p:tav tm="100000">
                                          <p:val>
                                            <p:strVal val="ppt_x+.4"/>
                                          </p:val>
                                        </p:tav>
                                      </p:tavLst>
                                    </p:anim>
                                    <p:anim calcmode="lin" valueType="num">
                                      <p:cBhvr>
                                        <p:cTn id="122" dur="1000"/>
                                        <p:tgtEl>
                                          <p:spTgt spid="4">
                                            <p:txEl>
                                              <p:pRg st="0" end="0"/>
                                            </p:txEl>
                                          </p:spTgt>
                                        </p:tgtEl>
                                        <p:attrNameLst>
                                          <p:attrName>ppt_h</p:attrName>
                                        </p:attrNameLst>
                                      </p:cBhvr>
                                      <p:tavLst>
                                        <p:tav tm="0">
                                          <p:val>
                                            <p:strVal val="ppt_h"/>
                                          </p:val>
                                        </p:tav>
                                        <p:tav tm="100000">
                                          <p:val>
                                            <p:strVal val="ppt_h"/>
                                          </p:val>
                                        </p:tav>
                                      </p:tavLst>
                                    </p:anim>
                                    <p:anim calcmode="lin" valueType="num">
                                      <p:cBhvr>
                                        <p:cTn id="123" dur="500" accel="50000">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24" dur="500" decel="50000">
                                          <p:stCondLst>
                                            <p:cond delay="50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25" dur="500" accel="50000">
                                          <p:stCondLst>
                                            <p:cond delay="500"/>
                                          </p:stCondLst>
                                        </p:cTn>
                                        <p:tgtEl>
                                          <p:spTgt spid="4">
                                            <p:txEl>
                                              <p:pRg st="0" end="0"/>
                                            </p:txEl>
                                          </p:spTgt>
                                        </p:tgtEl>
                                        <p:attrNameLst>
                                          <p:attrName>style.rotation</p:attrName>
                                        </p:attrNameLst>
                                      </p:cBhvr>
                                      <p:tavLst>
                                        <p:tav tm="0">
                                          <p:val>
                                            <p:fltVal val="0"/>
                                          </p:val>
                                        </p:tav>
                                        <p:tav tm="100000">
                                          <p:val>
                                            <p:fltVal val="-90"/>
                                          </p:val>
                                        </p:tav>
                                      </p:tavLst>
                                    </p:anim>
                                    <p:set>
                                      <p:cBhvr>
                                        <p:cTn id="126" dur="1" fill="hold">
                                          <p:stCondLst>
                                            <p:cond delay="999"/>
                                          </p:stCondLst>
                                        </p:cTn>
                                        <p:tgtEl>
                                          <p:spTgt spid="4">
                                            <p:txEl>
                                              <p:pRg st="0" end="0"/>
                                            </p:txEl>
                                          </p:spTgt>
                                        </p:tgtEl>
                                        <p:attrNameLst>
                                          <p:attrName>style.visibility</p:attrName>
                                        </p:attrNameLst>
                                      </p:cBhvr>
                                      <p:to>
                                        <p:strVal val="hidden"/>
                                      </p:to>
                                    </p:set>
                                  </p:childTnLst>
                                </p:cTn>
                              </p:par>
                              <p:par>
                                <p:cTn id="127" presetID="25" presetClass="exit" presetSubtype="0" fill="hold" grpId="1" nodeType="withEffect">
                                  <p:stCondLst>
                                    <p:cond delay="4500"/>
                                  </p:stCondLst>
                                  <p:childTnLst>
                                    <p:animEffect transition="out" filter="fade">
                                      <p:cBhvr>
                                        <p:cTn id="128" dur="1000" accel="50000">
                                          <p:stCondLst>
                                            <p:cond delay="0"/>
                                          </p:stCondLst>
                                        </p:cTn>
                                        <p:tgtEl>
                                          <p:spTgt spid="4">
                                            <p:txEl>
                                              <p:pRg st="1" end="1"/>
                                            </p:txEl>
                                          </p:spTgt>
                                        </p:tgtEl>
                                      </p:cBhvr>
                                    </p:animEffect>
                                    <p:anim calcmode="lin" valueType="num">
                                      <p:cBhvr>
                                        <p:cTn id="129" dur="500" accel="50000">
                                          <p:stCondLst>
                                            <p:cond delay="0"/>
                                          </p:stCondLst>
                                        </p:cTn>
                                        <p:tgtEl>
                                          <p:spTgt spid="4">
                                            <p:txEl>
                                              <p:pRg st="1" end="1"/>
                                            </p:txEl>
                                          </p:spTgt>
                                        </p:tgtEl>
                                        <p:attrNameLst>
                                          <p:attrName>ppt_y</p:attrName>
                                        </p:attrNameLst>
                                      </p:cBhvr>
                                      <p:tavLst>
                                        <p:tav tm="0">
                                          <p:val>
                                            <p:strVal val="ppt_y"/>
                                          </p:val>
                                        </p:tav>
                                        <p:tav tm="100000">
                                          <p:val>
                                            <p:strVal val="ppt_y+.1"/>
                                          </p:val>
                                        </p:tav>
                                      </p:tavLst>
                                    </p:anim>
                                    <p:anim calcmode="lin" valueType="num">
                                      <p:cBhvr>
                                        <p:cTn id="130" dur="500" decel="50000">
                                          <p:stCondLst>
                                            <p:cond delay="500"/>
                                          </p:stCondLst>
                                        </p:cTn>
                                        <p:tgtEl>
                                          <p:spTgt spid="4">
                                            <p:txEl>
                                              <p:pRg st="1" end="1"/>
                                            </p:txEl>
                                          </p:spTgt>
                                        </p:tgtEl>
                                        <p:attrNameLst>
                                          <p:attrName>ppt_y</p:attrName>
                                        </p:attrNameLst>
                                      </p:cBhvr>
                                      <p:tavLst>
                                        <p:tav tm="0">
                                          <p:val>
                                            <p:strVal val="ppt_y"/>
                                          </p:val>
                                        </p:tav>
                                        <p:tav tm="100000">
                                          <p:val>
                                            <p:strVal val="ppt_y-.1"/>
                                          </p:val>
                                        </p:tav>
                                      </p:tavLst>
                                    </p:anim>
                                    <p:anim calcmode="lin" valueType="num">
                                      <p:cBhvr>
                                        <p:cTn id="131" dur="500" accel="50000">
                                          <p:stCondLst>
                                            <p:cond delay="500"/>
                                          </p:stCondLst>
                                        </p:cTn>
                                        <p:tgtEl>
                                          <p:spTgt spid="4">
                                            <p:txEl>
                                              <p:pRg st="1" end="1"/>
                                            </p:txEl>
                                          </p:spTgt>
                                        </p:tgtEl>
                                        <p:attrNameLst>
                                          <p:attrName>ppt_x</p:attrName>
                                        </p:attrNameLst>
                                      </p:cBhvr>
                                      <p:tavLst>
                                        <p:tav tm="0">
                                          <p:val>
                                            <p:strVal val="ppt_x"/>
                                          </p:val>
                                        </p:tav>
                                        <p:tav tm="100000">
                                          <p:val>
                                            <p:strVal val="ppt_x+.4"/>
                                          </p:val>
                                        </p:tav>
                                      </p:tavLst>
                                    </p:anim>
                                    <p:anim calcmode="lin" valueType="num">
                                      <p:cBhvr>
                                        <p:cTn id="132" dur="1000"/>
                                        <p:tgtEl>
                                          <p:spTgt spid="4">
                                            <p:txEl>
                                              <p:pRg st="1" end="1"/>
                                            </p:txEl>
                                          </p:spTgt>
                                        </p:tgtEl>
                                        <p:attrNameLst>
                                          <p:attrName>ppt_h</p:attrName>
                                        </p:attrNameLst>
                                      </p:cBhvr>
                                      <p:tavLst>
                                        <p:tav tm="0">
                                          <p:val>
                                            <p:strVal val="ppt_h"/>
                                          </p:val>
                                        </p:tav>
                                        <p:tav tm="100000">
                                          <p:val>
                                            <p:strVal val="ppt_h"/>
                                          </p:val>
                                        </p:tav>
                                      </p:tavLst>
                                    </p:anim>
                                    <p:anim calcmode="lin" valueType="num">
                                      <p:cBhvr>
                                        <p:cTn id="133" dur="500" accel="50000">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34" dur="500" decel="50000">
                                          <p:stCondLst>
                                            <p:cond delay="50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35" dur="500" accel="50000">
                                          <p:stCondLst>
                                            <p:cond delay="500"/>
                                          </p:stCondLst>
                                        </p:cTn>
                                        <p:tgtEl>
                                          <p:spTgt spid="4">
                                            <p:txEl>
                                              <p:pRg st="1" end="1"/>
                                            </p:txEl>
                                          </p:spTgt>
                                        </p:tgtEl>
                                        <p:attrNameLst>
                                          <p:attrName>style.rotation</p:attrName>
                                        </p:attrNameLst>
                                      </p:cBhvr>
                                      <p:tavLst>
                                        <p:tav tm="0">
                                          <p:val>
                                            <p:fltVal val="0"/>
                                          </p:val>
                                        </p:tav>
                                        <p:tav tm="100000">
                                          <p:val>
                                            <p:fltVal val="-90"/>
                                          </p:val>
                                        </p:tav>
                                      </p:tavLst>
                                    </p:anim>
                                    <p:set>
                                      <p:cBhvr>
                                        <p:cTn id="136" dur="1" fill="hold">
                                          <p:stCondLst>
                                            <p:cond delay="999"/>
                                          </p:stCondLst>
                                        </p:cTn>
                                        <p:tgtEl>
                                          <p:spTgt spid="4">
                                            <p:txEl>
                                              <p:pRg st="1" end="1"/>
                                            </p:txEl>
                                          </p:spTgt>
                                        </p:tgtEl>
                                        <p:attrNameLst>
                                          <p:attrName>style.visibility</p:attrName>
                                        </p:attrNameLst>
                                      </p:cBhvr>
                                      <p:to>
                                        <p:strVal val="hidden"/>
                                      </p:to>
                                    </p:set>
                                  </p:childTnLst>
                                </p:cTn>
                              </p:par>
                              <p:par>
                                <p:cTn id="137" presetID="25" presetClass="exit" presetSubtype="0" fill="hold" nodeType="withEffect">
                                  <p:stCondLst>
                                    <p:cond delay="4500"/>
                                  </p:stCondLst>
                                  <p:childTnLst>
                                    <p:animEffect transition="out" filter="fade">
                                      <p:cBhvr>
                                        <p:cTn id="138" dur="1000" accel="50000">
                                          <p:stCondLst>
                                            <p:cond delay="0"/>
                                          </p:stCondLst>
                                        </p:cTn>
                                        <p:tgtEl>
                                          <p:spTgt spid="8"/>
                                        </p:tgtEl>
                                      </p:cBhvr>
                                    </p:animEffect>
                                    <p:anim calcmode="lin" valueType="num">
                                      <p:cBhvr>
                                        <p:cTn id="139"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140"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141"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142" dur="1000"/>
                                        <p:tgtEl>
                                          <p:spTgt spid="8"/>
                                        </p:tgtEl>
                                        <p:attrNameLst>
                                          <p:attrName>ppt_h</p:attrName>
                                        </p:attrNameLst>
                                      </p:cBhvr>
                                      <p:tavLst>
                                        <p:tav tm="0">
                                          <p:val>
                                            <p:strVal val="ppt_h"/>
                                          </p:val>
                                        </p:tav>
                                        <p:tav tm="100000">
                                          <p:val>
                                            <p:strVal val="ppt_h"/>
                                          </p:val>
                                        </p:tav>
                                      </p:tavLst>
                                    </p:anim>
                                    <p:anim calcmode="lin" valueType="num">
                                      <p:cBhvr>
                                        <p:cTn id="143"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4"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145" dur="500" accel="50000">
                                          <p:stCondLst>
                                            <p:cond delay="500"/>
                                          </p:stCondLst>
                                        </p:cTn>
                                        <p:tgtEl>
                                          <p:spTgt spid="8"/>
                                        </p:tgtEl>
                                        <p:attrNameLst>
                                          <p:attrName>style.rotation</p:attrName>
                                        </p:attrNameLst>
                                      </p:cBhvr>
                                      <p:tavLst>
                                        <p:tav tm="0">
                                          <p:val>
                                            <p:fltVal val="0"/>
                                          </p:val>
                                        </p:tav>
                                        <p:tav tm="100000">
                                          <p:val>
                                            <p:fltVal val="-90"/>
                                          </p:val>
                                        </p:tav>
                                      </p:tavLst>
                                    </p:anim>
                                    <p:set>
                                      <p:cBhvr>
                                        <p:cTn id="146" dur="1" fill="hold">
                                          <p:stCondLst>
                                            <p:cond delay="999"/>
                                          </p:stCondLst>
                                        </p:cTn>
                                        <p:tgtEl>
                                          <p:spTgt spid="8"/>
                                        </p:tgtEl>
                                        <p:attrNameLst>
                                          <p:attrName>style.visibility</p:attrName>
                                        </p:attrNameLst>
                                      </p:cBhvr>
                                      <p:to>
                                        <p:strVal val="hidden"/>
                                      </p:to>
                                    </p:set>
                                  </p:childTnLst>
                                </p:cTn>
                              </p:par>
                              <p:par>
                                <p:cTn id="147" presetID="25" presetClass="exit" presetSubtype="0" fill="hold" grpId="1" nodeType="withEffect">
                                  <p:stCondLst>
                                    <p:cond delay="4500"/>
                                  </p:stCondLst>
                                  <p:childTnLst>
                                    <p:animEffect transition="out" filter="fade">
                                      <p:cBhvr>
                                        <p:cTn id="148" dur="1000" accel="50000">
                                          <p:stCondLst>
                                            <p:cond delay="0"/>
                                          </p:stCondLst>
                                        </p:cTn>
                                        <p:tgtEl>
                                          <p:spTgt spid="5">
                                            <p:txEl>
                                              <p:pRg st="0" end="0"/>
                                            </p:txEl>
                                          </p:spTgt>
                                        </p:tgtEl>
                                      </p:cBhvr>
                                    </p:animEffect>
                                    <p:anim calcmode="lin" valueType="num">
                                      <p:cBhvr>
                                        <p:cTn id="149" dur="500" accel="50000">
                                          <p:stCondLst>
                                            <p:cond delay="0"/>
                                          </p:stCondLst>
                                        </p:cTn>
                                        <p:tgtEl>
                                          <p:spTgt spid="5">
                                            <p:txEl>
                                              <p:pRg st="0" end="0"/>
                                            </p:txEl>
                                          </p:spTgt>
                                        </p:tgtEl>
                                        <p:attrNameLst>
                                          <p:attrName>ppt_y</p:attrName>
                                        </p:attrNameLst>
                                      </p:cBhvr>
                                      <p:tavLst>
                                        <p:tav tm="0">
                                          <p:val>
                                            <p:strVal val="ppt_y"/>
                                          </p:val>
                                        </p:tav>
                                        <p:tav tm="100000">
                                          <p:val>
                                            <p:strVal val="ppt_y+.1"/>
                                          </p:val>
                                        </p:tav>
                                      </p:tavLst>
                                    </p:anim>
                                    <p:anim calcmode="lin" valueType="num">
                                      <p:cBhvr>
                                        <p:cTn id="150" dur="500" decel="50000">
                                          <p:stCondLst>
                                            <p:cond delay="500"/>
                                          </p:stCondLst>
                                        </p:cTn>
                                        <p:tgtEl>
                                          <p:spTgt spid="5">
                                            <p:txEl>
                                              <p:pRg st="0" end="0"/>
                                            </p:txEl>
                                          </p:spTgt>
                                        </p:tgtEl>
                                        <p:attrNameLst>
                                          <p:attrName>ppt_y</p:attrName>
                                        </p:attrNameLst>
                                      </p:cBhvr>
                                      <p:tavLst>
                                        <p:tav tm="0">
                                          <p:val>
                                            <p:strVal val="ppt_y"/>
                                          </p:val>
                                        </p:tav>
                                        <p:tav tm="100000">
                                          <p:val>
                                            <p:strVal val="ppt_y-.1"/>
                                          </p:val>
                                        </p:tav>
                                      </p:tavLst>
                                    </p:anim>
                                    <p:anim calcmode="lin" valueType="num">
                                      <p:cBhvr>
                                        <p:cTn id="151" dur="500" accel="50000">
                                          <p:stCondLst>
                                            <p:cond delay="500"/>
                                          </p:stCondLst>
                                        </p:cTn>
                                        <p:tgtEl>
                                          <p:spTgt spid="5">
                                            <p:txEl>
                                              <p:pRg st="0" end="0"/>
                                            </p:txEl>
                                          </p:spTgt>
                                        </p:tgtEl>
                                        <p:attrNameLst>
                                          <p:attrName>ppt_x</p:attrName>
                                        </p:attrNameLst>
                                      </p:cBhvr>
                                      <p:tavLst>
                                        <p:tav tm="0">
                                          <p:val>
                                            <p:strVal val="ppt_x"/>
                                          </p:val>
                                        </p:tav>
                                        <p:tav tm="100000">
                                          <p:val>
                                            <p:strVal val="ppt_x+.4"/>
                                          </p:val>
                                        </p:tav>
                                      </p:tavLst>
                                    </p:anim>
                                    <p:anim calcmode="lin" valueType="num">
                                      <p:cBhvr>
                                        <p:cTn id="152" dur="1000"/>
                                        <p:tgtEl>
                                          <p:spTgt spid="5">
                                            <p:txEl>
                                              <p:pRg st="0" end="0"/>
                                            </p:txEl>
                                          </p:spTgt>
                                        </p:tgtEl>
                                        <p:attrNameLst>
                                          <p:attrName>ppt_h</p:attrName>
                                        </p:attrNameLst>
                                      </p:cBhvr>
                                      <p:tavLst>
                                        <p:tav tm="0">
                                          <p:val>
                                            <p:strVal val="ppt_h"/>
                                          </p:val>
                                        </p:tav>
                                        <p:tav tm="100000">
                                          <p:val>
                                            <p:strVal val="ppt_h"/>
                                          </p:val>
                                        </p:tav>
                                      </p:tavLst>
                                    </p:anim>
                                    <p:anim calcmode="lin" valueType="num">
                                      <p:cBhvr>
                                        <p:cTn id="153" dur="500" accel="50000">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54" dur="500" decel="50000">
                                          <p:stCondLst>
                                            <p:cond delay="50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55" dur="500" accel="50000">
                                          <p:stCondLst>
                                            <p:cond delay="500"/>
                                          </p:stCondLst>
                                        </p:cTn>
                                        <p:tgtEl>
                                          <p:spTgt spid="5">
                                            <p:txEl>
                                              <p:pRg st="0" end="0"/>
                                            </p:txEl>
                                          </p:spTgt>
                                        </p:tgtEl>
                                        <p:attrNameLst>
                                          <p:attrName>style.rotation</p:attrName>
                                        </p:attrNameLst>
                                      </p:cBhvr>
                                      <p:tavLst>
                                        <p:tav tm="0">
                                          <p:val>
                                            <p:fltVal val="0"/>
                                          </p:val>
                                        </p:tav>
                                        <p:tav tm="100000">
                                          <p:val>
                                            <p:fltVal val="-90"/>
                                          </p:val>
                                        </p:tav>
                                      </p:tavLst>
                                    </p:anim>
                                    <p:set>
                                      <p:cBhvr>
                                        <p:cTn id="156" dur="1" fill="hold">
                                          <p:stCondLst>
                                            <p:cond delay="999"/>
                                          </p:stCondLst>
                                        </p:cTn>
                                        <p:tgtEl>
                                          <p:spTgt spid="5">
                                            <p:txEl>
                                              <p:pRg st="0" end="0"/>
                                            </p:txEl>
                                          </p:spTgt>
                                        </p:tgtEl>
                                        <p:attrNameLst>
                                          <p:attrName>style.visibility</p:attrName>
                                        </p:attrNameLst>
                                      </p:cBhvr>
                                      <p:to>
                                        <p:strVal val="hidden"/>
                                      </p:to>
                                    </p:set>
                                  </p:childTnLst>
                                </p:cTn>
                              </p:par>
                              <p:par>
                                <p:cTn id="157" presetID="25" presetClass="exit" presetSubtype="0" fill="hold" grpId="1" nodeType="withEffect">
                                  <p:stCondLst>
                                    <p:cond delay="4500"/>
                                  </p:stCondLst>
                                  <p:childTnLst>
                                    <p:animEffect transition="out" filter="fade">
                                      <p:cBhvr>
                                        <p:cTn id="158" dur="1000" accel="50000">
                                          <p:stCondLst>
                                            <p:cond delay="0"/>
                                          </p:stCondLst>
                                        </p:cTn>
                                        <p:tgtEl>
                                          <p:spTgt spid="6">
                                            <p:txEl>
                                              <p:pRg st="0" end="0"/>
                                            </p:txEl>
                                          </p:spTgt>
                                        </p:tgtEl>
                                      </p:cBhvr>
                                    </p:animEffect>
                                    <p:anim calcmode="lin" valueType="num">
                                      <p:cBhvr>
                                        <p:cTn id="159" dur="500" accel="50000">
                                          <p:stCondLst>
                                            <p:cond delay="0"/>
                                          </p:stCondLst>
                                        </p:cTn>
                                        <p:tgtEl>
                                          <p:spTgt spid="6">
                                            <p:txEl>
                                              <p:pRg st="0" end="0"/>
                                            </p:txEl>
                                          </p:spTgt>
                                        </p:tgtEl>
                                        <p:attrNameLst>
                                          <p:attrName>ppt_y</p:attrName>
                                        </p:attrNameLst>
                                      </p:cBhvr>
                                      <p:tavLst>
                                        <p:tav tm="0">
                                          <p:val>
                                            <p:strVal val="ppt_y"/>
                                          </p:val>
                                        </p:tav>
                                        <p:tav tm="100000">
                                          <p:val>
                                            <p:strVal val="ppt_y+.1"/>
                                          </p:val>
                                        </p:tav>
                                      </p:tavLst>
                                    </p:anim>
                                    <p:anim calcmode="lin" valueType="num">
                                      <p:cBhvr>
                                        <p:cTn id="160" dur="500" decel="50000">
                                          <p:stCondLst>
                                            <p:cond delay="500"/>
                                          </p:stCondLst>
                                        </p:cTn>
                                        <p:tgtEl>
                                          <p:spTgt spid="6">
                                            <p:txEl>
                                              <p:pRg st="0" end="0"/>
                                            </p:txEl>
                                          </p:spTgt>
                                        </p:tgtEl>
                                        <p:attrNameLst>
                                          <p:attrName>ppt_y</p:attrName>
                                        </p:attrNameLst>
                                      </p:cBhvr>
                                      <p:tavLst>
                                        <p:tav tm="0">
                                          <p:val>
                                            <p:strVal val="ppt_y"/>
                                          </p:val>
                                        </p:tav>
                                        <p:tav tm="100000">
                                          <p:val>
                                            <p:strVal val="ppt_y-.1"/>
                                          </p:val>
                                        </p:tav>
                                      </p:tavLst>
                                    </p:anim>
                                    <p:anim calcmode="lin" valueType="num">
                                      <p:cBhvr>
                                        <p:cTn id="161" dur="500" accel="50000">
                                          <p:stCondLst>
                                            <p:cond delay="500"/>
                                          </p:stCondLst>
                                        </p:cTn>
                                        <p:tgtEl>
                                          <p:spTgt spid="6">
                                            <p:txEl>
                                              <p:pRg st="0" end="0"/>
                                            </p:txEl>
                                          </p:spTgt>
                                        </p:tgtEl>
                                        <p:attrNameLst>
                                          <p:attrName>ppt_x</p:attrName>
                                        </p:attrNameLst>
                                      </p:cBhvr>
                                      <p:tavLst>
                                        <p:tav tm="0">
                                          <p:val>
                                            <p:strVal val="ppt_x"/>
                                          </p:val>
                                        </p:tav>
                                        <p:tav tm="100000">
                                          <p:val>
                                            <p:strVal val="ppt_x+.4"/>
                                          </p:val>
                                        </p:tav>
                                      </p:tavLst>
                                    </p:anim>
                                    <p:anim calcmode="lin" valueType="num">
                                      <p:cBhvr>
                                        <p:cTn id="162" dur="1000"/>
                                        <p:tgtEl>
                                          <p:spTgt spid="6">
                                            <p:txEl>
                                              <p:pRg st="0" end="0"/>
                                            </p:txEl>
                                          </p:spTgt>
                                        </p:tgtEl>
                                        <p:attrNameLst>
                                          <p:attrName>ppt_h</p:attrName>
                                        </p:attrNameLst>
                                      </p:cBhvr>
                                      <p:tavLst>
                                        <p:tav tm="0">
                                          <p:val>
                                            <p:strVal val="ppt_h"/>
                                          </p:val>
                                        </p:tav>
                                        <p:tav tm="100000">
                                          <p:val>
                                            <p:strVal val="ppt_h"/>
                                          </p:val>
                                        </p:tav>
                                      </p:tavLst>
                                    </p:anim>
                                    <p:anim calcmode="lin" valueType="num">
                                      <p:cBhvr>
                                        <p:cTn id="163" dur="500" accel="50000">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64" dur="500" decel="50000">
                                          <p:stCondLst>
                                            <p:cond delay="50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65" dur="500" accel="50000">
                                          <p:stCondLst>
                                            <p:cond delay="500"/>
                                          </p:stCondLst>
                                        </p:cTn>
                                        <p:tgtEl>
                                          <p:spTgt spid="6">
                                            <p:txEl>
                                              <p:pRg st="0" end="0"/>
                                            </p:txEl>
                                          </p:spTgt>
                                        </p:tgtEl>
                                        <p:attrNameLst>
                                          <p:attrName>style.rotation</p:attrName>
                                        </p:attrNameLst>
                                      </p:cBhvr>
                                      <p:tavLst>
                                        <p:tav tm="0">
                                          <p:val>
                                            <p:fltVal val="0"/>
                                          </p:val>
                                        </p:tav>
                                        <p:tav tm="100000">
                                          <p:val>
                                            <p:fltVal val="-90"/>
                                          </p:val>
                                        </p:tav>
                                      </p:tavLst>
                                    </p:anim>
                                    <p:set>
                                      <p:cBhvr>
                                        <p:cTn id="166" dur="1" fill="hold">
                                          <p:stCondLst>
                                            <p:cond delay="999"/>
                                          </p:stCondLst>
                                        </p:cTn>
                                        <p:tgtEl>
                                          <p:spTgt spid="6">
                                            <p:txEl>
                                              <p:pRg st="0" end="0"/>
                                            </p:txEl>
                                          </p:spTgt>
                                        </p:tgtEl>
                                        <p:attrNameLst>
                                          <p:attrName>style.visibility</p:attrName>
                                        </p:attrNameLst>
                                      </p:cBhvr>
                                      <p:to>
                                        <p:strVal val="hidden"/>
                                      </p:to>
                                    </p:set>
                                  </p:childTnLst>
                                </p:cTn>
                              </p:par>
                              <p:par>
                                <p:cTn id="167" presetID="25" presetClass="exit" presetSubtype="0" fill="hold" grpId="1" nodeType="withEffect">
                                  <p:stCondLst>
                                    <p:cond delay="4500"/>
                                  </p:stCondLst>
                                  <p:childTnLst>
                                    <p:animEffect transition="out" filter="fade">
                                      <p:cBhvr>
                                        <p:cTn id="168" dur="1000" accel="50000">
                                          <p:stCondLst>
                                            <p:cond delay="0"/>
                                          </p:stCondLst>
                                        </p:cTn>
                                        <p:tgtEl>
                                          <p:spTgt spid="6">
                                            <p:txEl>
                                              <p:pRg st="1" end="1"/>
                                            </p:txEl>
                                          </p:spTgt>
                                        </p:tgtEl>
                                      </p:cBhvr>
                                    </p:animEffect>
                                    <p:anim calcmode="lin" valueType="num">
                                      <p:cBhvr>
                                        <p:cTn id="169" dur="500" accel="50000">
                                          <p:stCondLst>
                                            <p:cond delay="0"/>
                                          </p:stCondLst>
                                        </p:cTn>
                                        <p:tgtEl>
                                          <p:spTgt spid="6">
                                            <p:txEl>
                                              <p:pRg st="1" end="1"/>
                                            </p:txEl>
                                          </p:spTgt>
                                        </p:tgtEl>
                                        <p:attrNameLst>
                                          <p:attrName>ppt_y</p:attrName>
                                        </p:attrNameLst>
                                      </p:cBhvr>
                                      <p:tavLst>
                                        <p:tav tm="0">
                                          <p:val>
                                            <p:strVal val="ppt_y"/>
                                          </p:val>
                                        </p:tav>
                                        <p:tav tm="100000">
                                          <p:val>
                                            <p:strVal val="ppt_y+.1"/>
                                          </p:val>
                                        </p:tav>
                                      </p:tavLst>
                                    </p:anim>
                                    <p:anim calcmode="lin" valueType="num">
                                      <p:cBhvr>
                                        <p:cTn id="170" dur="500" decel="50000">
                                          <p:stCondLst>
                                            <p:cond delay="500"/>
                                          </p:stCondLst>
                                        </p:cTn>
                                        <p:tgtEl>
                                          <p:spTgt spid="6">
                                            <p:txEl>
                                              <p:pRg st="1" end="1"/>
                                            </p:txEl>
                                          </p:spTgt>
                                        </p:tgtEl>
                                        <p:attrNameLst>
                                          <p:attrName>ppt_y</p:attrName>
                                        </p:attrNameLst>
                                      </p:cBhvr>
                                      <p:tavLst>
                                        <p:tav tm="0">
                                          <p:val>
                                            <p:strVal val="ppt_y"/>
                                          </p:val>
                                        </p:tav>
                                        <p:tav tm="100000">
                                          <p:val>
                                            <p:strVal val="ppt_y-.1"/>
                                          </p:val>
                                        </p:tav>
                                      </p:tavLst>
                                    </p:anim>
                                    <p:anim calcmode="lin" valueType="num">
                                      <p:cBhvr>
                                        <p:cTn id="171" dur="500" accel="50000">
                                          <p:stCondLst>
                                            <p:cond delay="500"/>
                                          </p:stCondLst>
                                        </p:cTn>
                                        <p:tgtEl>
                                          <p:spTgt spid="6">
                                            <p:txEl>
                                              <p:pRg st="1" end="1"/>
                                            </p:txEl>
                                          </p:spTgt>
                                        </p:tgtEl>
                                        <p:attrNameLst>
                                          <p:attrName>ppt_x</p:attrName>
                                        </p:attrNameLst>
                                      </p:cBhvr>
                                      <p:tavLst>
                                        <p:tav tm="0">
                                          <p:val>
                                            <p:strVal val="ppt_x"/>
                                          </p:val>
                                        </p:tav>
                                        <p:tav tm="100000">
                                          <p:val>
                                            <p:strVal val="ppt_x+.4"/>
                                          </p:val>
                                        </p:tav>
                                      </p:tavLst>
                                    </p:anim>
                                    <p:anim calcmode="lin" valueType="num">
                                      <p:cBhvr>
                                        <p:cTn id="172" dur="1000"/>
                                        <p:tgtEl>
                                          <p:spTgt spid="6">
                                            <p:txEl>
                                              <p:pRg st="1" end="1"/>
                                            </p:txEl>
                                          </p:spTgt>
                                        </p:tgtEl>
                                        <p:attrNameLst>
                                          <p:attrName>ppt_h</p:attrName>
                                        </p:attrNameLst>
                                      </p:cBhvr>
                                      <p:tavLst>
                                        <p:tav tm="0">
                                          <p:val>
                                            <p:strVal val="ppt_h"/>
                                          </p:val>
                                        </p:tav>
                                        <p:tav tm="100000">
                                          <p:val>
                                            <p:strVal val="ppt_h"/>
                                          </p:val>
                                        </p:tav>
                                      </p:tavLst>
                                    </p:anim>
                                    <p:anim calcmode="lin" valueType="num">
                                      <p:cBhvr>
                                        <p:cTn id="173" dur="500" accel="50000">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174" dur="500" decel="50000">
                                          <p:stCondLst>
                                            <p:cond delay="50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175" dur="500" accel="50000">
                                          <p:stCondLst>
                                            <p:cond delay="500"/>
                                          </p:stCondLst>
                                        </p:cTn>
                                        <p:tgtEl>
                                          <p:spTgt spid="6">
                                            <p:txEl>
                                              <p:pRg st="1" end="1"/>
                                            </p:txEl>
                                          </p:spTgt>
                                        </p:tgtEl>
                                        <p:attrNameLst>
                                          <p:attrName>style.rotation</p:attrName>
                                        </p:attrNameLst>
                                      </p:cBhvr>
                                      <p:tavLst>
                                        <p:tav tm="0">
                                          <p:val>
                                            <p:fltVal val="0"/>
                                          </p:val>
                                        </p:tav>
                                        <p:tav tm="100000">
                                          <p:val>
                                            <p:fltVal val="-90"/>
                                          </p:val>
                                        </p:tav>
                                      </p:tavLst>
                                    </p:anim>
                                    <p:set>
                                      <p:cBhvr>
                                        <p:cTn id="176" dur="1" fill="hold">
                                          <p:stCondLst>
                                            <p:cond delay="999"/>
                                          </p:stCondLst>
                                        </p:cTn>
                                        <p:tgtEl>
                                          <p:spTgt spid="6">
                                            <p:txEl>
                                              <p:pRg st="1" end="1"/>
                                            </p:txEl>
                                          </p:spTgt>
                                        </p:tgtEl>
                                        <p:attrNameLst>
                                          <p:attrName>style.visibility</p:attrName>
                                        </p:attrNameLst>
                                      </p:cBhvr>
                                      <p:to>
                                        <p:strVal val="hidden"/>
                                      </p:to>
                                    </p:set>
                                  </p:childTnLst>
                                </p:cTn>
                              </p:par>
                              <p:par>
                                <p:cTn id="177" presetID="25" presetClass="exit" presetSubtype="0" fill="hold" nodeType="withEffect">
                                  <p:stCondLst>
                                    <p:cond delay="4500"/>
                                  </p:stCondLst>
                                  <p:childTnLst>
                                    <p:animEffect transition="out" filter="fade">
                                      <p:cBhvr>
                                        <p:cTn id="178" dur="1000" accel="50000">
                                          <p:stCondLst>
                                            <p:cond delay="0"/>
                                          </p:stCondLst>
                                        </p:cTn>
                                        <p:tgtEl>
                                          <p:spTgt spid="7"/>
                                        </p:tgtEl>
                                      </p:cBhvr>
                                    </p:animEffect>
                                    <p:anim calcmode="lin" valueType="num">
                                      <p:cBhvr>
                                        <p:cTn id="179"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80"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81"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82" dur="1000"/>
                                        <p:tgtEl>
                                          <p:spTgt spid="7"/>
                                        </p:tgtEl>
                                        <p:attrNameLst>
                                          <p:attrName>ppt_h</p:attrName>
                                        </p:attrNameLst>
                                      </p:cBhvr>
                                      <p:tavLst>
                                        <p:tav tm="0">
                                          <p:val>
                                            <p:strVal val="ppt_h"/>
                                          </p:val>
                                        </p:tav>
                                        <p:tav tm="100000">
                                          <p:val>
                                            <p:strVal val="ppt_h"/>
                                          </p:val>
                                        </p:tav>
                                      </p:tavLst>
                                    </p:anim>
                                    <p:anim calcmode="lin" valueType="num">
                                      <p:cBhvr>
                                        <p:cTn id="183"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4"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85" dur="500" accel="50000">
                                          <p:stCondLst>
                                            <p:cond delay="500"/>
                                          </p:stCondLst>
                                        </p:cTn>
                                        <p:tgtEl>
                                          <p:spTgt spid="7"/>
                                        </p:tgtEl>
                                        <p:attrNameLst>
                                          <p:attrName>style.rotation</p:attrName>
                                        </p:attrNameLst>
                                      </p:cBhvr>
                                      <p:tavLst>
                                        <p:tav tm="0">
                                          <p:val>
                                            <p:fltVal val="0"/>
                                          </p:val>
                                        </p:tav>
                                        <p:tav tm="100000">
                                          <p:val>
                                            <p:fltVal val="-90"/>
                                          </p:val>
                                        </p:tav>
                                      </p:tavLst>
                                    </p:anim>
                                    <p:set>
                                      <p:cBhvr>
                                        <p:cTn id="18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build="p"/>
      <p:bldP spid="4" grpId="1" build="p"/>
      <p:bldP spid="5" grpId="0" build="p"/>
      <p:bldP spid="5" grpId="1" build="p"/>
      <p:bldP spid="6" grpId="0" build="p"/>
      <p:bldP spid="6"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8100000" scaled="0"/>
        </a:gradFill>
        <a:effectLst/>
      </p:bgPr>
    </p:bg>
    <p:spTree>
      <p:nvGrpSpPr>
        <p:cNvPr id="1" name=""/>
        <p:cNvGrpSpPr/>
        <p:nvPr/>
      </p:nvGrpSpPr>
      <p:grpSpPr>
        <a:xfrm>
          <a:off x="0" y="0"/>
          <a:ext cx="0" cy="0"/>
          <a:chOff x="0" y="0"/>
          <a:chExt cx="0" cy="0"/>
        </a:xfrm>
      </p:grpSpPr>
      <p:sp>
        <p:nvSpPr>
          <p:cNvPr id="6" name="Symbol zastępczy tekstu 5"/>
          <p:cNvSpPr>
            <a:spLocks noGrp="1"/>
          </p:cNvSpPr>
          <p:nvPr>
            <p:ph type="body" idx="1"/>
          </p:nvPr>
        </p:nvSpPr>
        <p:spPr>
          <a:xfrm>
            <a:off x="428596" y="571480"/>
            <a:ext cx="4040188" cy="639762"/>
          </a:xfrm>
        </p:spPr>
        <p:txBody>
          <a:bodyPr>
            <a:noAutofit/>
          </a:bodyPr>
          <a:lstStyle/>
          <a:p>
            <a:r>
              <a:rPr lang="pl-PL" sz="2800" dirty="0" smtClean="0">
                <a:solidFill>
                  <a:schemeClr val="tx2">
                    <a:lumMod val="20000"/>
                    <a:lumOff val="80000"/>
                  </a:schemeClr>
                </a:solidFill>
                <a:effectLst>
                  <a:outerShdw blurRad="38100" dist="38100" dir="2700000" algn="tl">
                    <a:srgbClr val="000000">
                      <a:alpha val="43137"/>
                    </a:srgbClr>
                  </a:outerShdw>
                </a:effectLst>
                <a:latin typeface="Berlin Sans FB Demi" pitchFamily="34" charset="0"/>
              </a:rPr>
              <a:t>Stadion </a:t>
            </a:r>
            <a:r>
              <a:rPr lang="pl-PL" sz="2800" dirty="0" err="1" smtClean="0">
                <a:solidFill>
                  <a:schemeClr val="tx2">
                    <a:lumMod val="20000"/>
                    <a:lumOff val="80000"/>
                  </a:schemeClr>
                </a:solidFill>
                <a:effectLst>
                  <a:outerShdw blurRad="38100" dist="38100" dir="2700000" algn="tl">
                    <a:srgbClr val="000000">
                      <a:alpha val="43137"/>
                    </a:srgbClr>
                  </a:outerShdw>
                </a:effectLst>
                <a:latin typeface="Berlin Sans FB Demi" pitchFamily="34" charset="0"/>
              </a:rPr>
              <a:t>Metalist</a:t>
            </a:r>
            <a:r>
              <a:rPr lang="pl-PL" sz="2800" dirty="0" smtClean="0">
                <a:solidFill>
                  <a:schemeClr val="tx2">
                    <a:lumMod val="20000"/>
                    <a:lumOff val="80000"/>
                  </a:schemeClr>
                </a:solidFill>
                <a:effectLst>
                  <a:outerShdw blurRad="38100" dist="38100" dir="2700000" algn="tl">
                    <a:srgbClr val="000000">
                      <a:alpha val="43137"/>
                    </a:srgbClr>
                  </a:outerShdw>
                </a:effectLst>
                <a:latin typeface="Berlin Sans FB Demi" pitchFamily="34" charset="0"/>
              </a:rPr>
              <a:t> w Charkowie</a:t>
            </a:r>
          </a:p>
        </p:txBody>
      </p:sp>
      <p:sp>
        <p:nvSpPr>
          <p:cNvPr id="7" name="Symbol zastępczy zawartości 6"/>
          <p:cNvSpPr>
            <a:spLocks noGrp="1"/>
          </p:cNvSpPr>
          <p:nvPr>
            <p:ph sz="half" idx="2"/>
          </p:nvPr>
        </p:nvSpPr>
        <p:spPr>
          <a:xfrm>
            <a:off x="500034" y="1214422"/>
            <a:ext cx="4040188" cy="3951288"/>
          </a:xfrm>
        </p:spPr>
        <p:txBody>
          <a:bodyPr>
            <a:normAutofit/>
          </a:bodyPr>
          <a:lstStyle/>
          <a:p>
            <a:r>
              <a:rPr lang="pl-PL" sz="2200" dirty="0" smtClean="0">
                <a:solidFill>
                  <a:schemeClr val="tx2">
                    <a:lumMod val="20000"/>
                    <a:lumOff val="80000"/>
                  </a:schemeClr>
                </a:solidFill>
                <a:latin typeface="Consolas" pitchFamily="49" charset="0"/>
              </a:rPr>
              <a:t>Klub – </a:t>
            </a:r>
            <a:r>
              <a:rPr lang="pl-PL" sz="2200" dirty="0" err="1" smtClean="0">
                <a:solidFill>
                  <a:schemeClr val="tx2">
                    <a:lumMod val="20000"/>
                    <a:lumOff val="80000"/>
                  </a:schemeClr>
                </a:solidFill>
                <a:latin typeface="Consolas" pitchFamily="49" charset="0"/>
              </a:rPr>
              <a:t>Metalist</a:t>
            </a:r>
            <a:r>
              <a:rPr lang="pl-PL" sz="2200" dirty="0" smtClean="0">
                <a:solidFill>
                  <a:schemeClr val="tx2">
                    <a:lumMod val="20000"/>
                    <a:lumOff val="80000"/>
                  </a:schemeClr>
                </a:solidFill>
                <a:latin typeface="Consolas" pitchFamily="49" charset="0"/>
              </a:rPr>
              <a:t> Charków</a:t>
            </a:r>
          </a:p>
          <a:p>
            <a:r>
              <a:rPr lang="pl-PL" sz="2200" dirty="0" smtClean="0">
                <a:solidFill>
                  <a:schemeClr val="tx2">
                    <a:lumMod val="20000"/>
                    <a:lumOff val="80000"/>
                  </a:schemeClr>
                </a:solidFill>
                <a:latin typeface="Consolas" pitchFamily="49" charset="0"/>
              </a:rPr>
              <a:t>Pojemność – 38 633 miejsc</a:t>
            </a:r>
            <a:endParaRPr lang="pl-PL" sz="2200" dirty="0">
              <a:solidFill>
                <a:schemeClr val="tx2">
                  <a:lumMod val="20000"/>
                  <a:lumOff val="80000"/>
                </a:schemeClr>
              </a:solidFill>
              <a:latin typeface="Consolas" pitchFamily="49" charset="0"/>
            </a:endParaRPr>
          </a:p>
        </p:txBody>
      </p:sp>
      <p:sp>
        <p:nvSpPr>
          <p:cNvPr id="8" name="Symbol zastępczy tekstu 7"/>
          <p:cNvSpPr>
            <a:spLocks noGrp="1"/>
          </p:cNvSpPr>
          <p:nvPr>
            <p:ph type="body" sz="quarter" idx="3"/>
          </p:nvPr>
        </p:nvSpPr>
        <p:spPr>
          <a:xfrm>
            <a:off x="4643438" y="571480"/>
            <a:ext cx="4041775" cy="639762"/>
          </a:xfrm>
        </p:spPr>
        <p:txBody>
          <a:bodyPr>
            <a:normAutofit/>
          </a:bodyPr>
          <a:lstStyle/>
          <a:p>
            <a:r>
              <a:rPr lang="pl-PL" sz="3200" dirty="0" smtClean="0">
                <a:solidFill>
                  <a:schemeClr val="accent6">
                    <a:lumMod val="20000"/>
                    <a:lumOff val="80000"/>
                  </a:schemeClr>
                </a:solidFill>
                <a:effectLst>
                  <a:outerShdw blurRad="38100" dist="38100" dir="2700000" algn="tl">
                    <a:srgbClr val="000000">
                      <a:alpha val="43137"/>
                    </a:srgbClr>
                  </a:outerShdw>
                </a:effectLst>
                <a:latin typeface="Berlin Sans FB Demi" pitchFamily="34" charset="0"/>
              </a:rPr>
              <a:t>Arena Lwów</a:t>
            </a:r>
          </a:p>
        </p:txBody>
      </p:sp>
      <p:sp>
        <p:nvSpPr>
          <p:cNvPr id="9" name="Symbol zastępczy zawartości 8"/>
          <p:cNvSpPr>
            <a:spLocks noGrp="1"/>
          </p:cNvSpPr>
          <p:nvPr>
            <p:ph sz="quarter" idx="4"/>
          </p:nvPr>
        </p:nvSpPr>
        <p:spPr>
          <a:xfrm>
            <a:off x="4572000" y="1214422"/>
            <a:ext cx="4041775" cy="3951288"/>
          </a:xfrm>
        </p:spPr>
        <p:txBody>
          <a:bodyPr>
            <a:normAutofit/>
          </a:bodyPr>
          <a:lstStyle/>
          <a:p>
            <a:r>
              <a:rPr lang="pl-PL" sz="2200" dirty="0" smtClean="0">
                <a:solidFill>
                  <a:schemeClr val="accent6">
                    <a:lumMod val="20000"/>
                    <a:lumOff val="80000"/>
                  </a:schemeClr>
                </a:solidFill>
                <a:latin typeface="Consolas" pitchFamily="49" charset="0"/>
              </a:rPr>
              <a:t>Klub – Karpaty Lwów</a:t>
            </a:r>
          </a:p>
          <a:p>
            <a:r>
              <a:rPr lang="pl-PL" sz="2200" dirty="0" smtClean="0">
                <a:solidFill>
                  <a:schemeClr val="accent6">
                    <a:lumMod val="20000"/>
                    <a:lumOff val="80000"/>
                  </a:schemeClr>
                </a:solidFill>
                <a:latin typeface="Consolas" pitchFamily="49" charset="0"/>
              </a:rPr>
              <a:t>Pojemność – 35 915 miejsc</a:t>
            </a:r>
            <a:endParaRPr lang="pl-PL" sz="2200" dirty="0">
              <a:solidFill>
                <a:schemeClr val="accent6">
                  <a:lumMod val="20000"/>
                  <a:lumOff val="80000"/>
                </a:schemeClr>
              </a:solidFill>
              <a:latin typeface="Consolas" pitchFamily="49" charset="0"/>
            </a:endParaRPr>
          </a:p>
        </p:txBody>
      </p:sp>
      <p:pic>
        <p:nvPicPr>
          <p:cNvPr id="10" name="Obraz 9" descr="800px-Ярославский_Александр_Владиленович_Деятельность1.jpg"/>
          <p:cNvPicPr>
            <a:picLocks noChangeAspect="1"/>
          </p:cNvPicPr>
          <p:nvPr/>
        </p:nvPicPr>
        <p:blipFill>
          <a:blip r:embed="rId2"/>
          <a:stretch>
            <a:fillRect/>
          </a:stretch>
        </p:blipFill>
        <p:spPr>
          <a:xfrm>
            <a:off x="142844" y="3286124"/>
            <a:ext cx="4774235" cy="2428892"/>
          </a:xfrm>
          <a:prstGeom prst="rect">
            <a:avLst/>
          </a:prstGeom>
        </p:spPr>
      </p:pic>
      <p:pic>
        <p:nvPicPr>
          <p:cNvPr id="11" name="Obraz 10" descr="800px-Арена_Львів_у_грудні_2011.jpg"/>
          <p:cNvPicPr>
            <a:picLocks noChangeAspect="1"/>
          </p:cNvPicPr>
          <p:nvPr/>
        </p:nvPicPr>
        <p:blipFill>
          <a:blip r:embed="rId3"/>
          <a:stretch>
            <a:fillRect/>
          </a:stretch>
        </p:blipFill>
        <p:spPr>
          <a:xfrm>
            <a:off x="4643438" y="2571744"/>
            <a:ext cx="4286280" cy="2165988"/>
          </a:xfrm>
          <a:prstGeom prst="rect">
            <a:avLst/>
          </a:prstGeom>
        </p:spPr>
      </p:pic>
    </p:spTree>
  </p:cSld>
  <p:clrMapOvr>
    <a:masterClrMapping/>
  </p:clrMapOvr>
  <p:transition advClick="0" advTm="8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80">
                                          <p:stCondLst>
                                            <p:cond delay="0"/>
                                          </p:stCondLst>
                                        </p:cTn>
                                        <p:tgtEl>
                                          <p:spTgt spid="7">
                                            <p:txEl>
                                              <p:pRg st="0" end="0"/>
                                            </p:txEl>
                                          </p:spTgt>
                                        </p:tgtEl>
                                      </p:cBhvr>
                                    </p:animEffect>
                                    <p:anim calcmode="lin" valueType="num">
                                      <p:cBhvr>
                                        <p:cTn id="2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0" end="0"/>
                                            </p:txEl>
                                          </p:spTgt>
                                        </p:tgtEl>
                                      </p:cBhvr>
                                      <p:to x="100000" y="60000"/>
                                    </p:animScale>
                                    <p:animScale>
                                      <p:cBhvr>
                                        <p:cTn id="30" dur="166" decel="50000">
                                          <p:stCondLst>
                                            <p:cond delay="676"/>
                                          </p:stCondLst>
                                        </p:cTn>
                                        <p:tgtEl>
                                          <p:spTgt spid="7">
                                            <p:txEl>
                                              <p:pRg st="0" end="0"/>
                                            </p:txEl>
                                          </p:spTgt>
                                        </p:tgtEl>
                                      </p:cBhvr>
                                      <p:to x="100000" y="100000"/>
                                    </p:animScale>
                                    <p:animScale>
                                      <p:cBhvr>
                                        <p:cTn id="31" dur="26">
                                          <p:stCondLst>
                                            <p:cond delay="1312"/>
                                          </p:stCondLst>
                                        </p:cTn>
                                        <p:tgtEl>
                                          <p:spTgt spid="7">
                                            <p:txEl>
                                              <p:pRg st="0" end="0"/>
                                            </p:txEl>
                                          </p:spTgt>
                                        </p:tgtEl>
                                      </p:cBhvr>
                                      <p:to x="100000" y="80000"/>
                                    </p:animScale>
                                    <p:animScale>
                                      <p:cBhvr>
                                        <p:cTn id="32" dur="166" decel="50000">
                                          <p:stCondLst>
                                            <p:cond delay="1338"/>
                                          </p:stCondLst>
                                        </p:cTn>
                                        <p:tgtEl>
                                          <p:spTgt spid="7">
                                            <p:txEl>
                                              <p:pRg st="0" end="0"/>
                                            </p:txEl>
                                          </p:spTgt>
                                        </p:tgtEl>
                                      </p:cBhvr>
                                      <p:to x="100000" y="100000"/>
                                    </p:animScale>
                                    <p:animScale>
                                      <p:cBhvr>
                                        <p:cTn id="33" dur="26">
                                          <p:stCondLst>
                                            <p:cond delay="1642"/>
                                          </p:stCondLst>
                                        </p:cTn>
                                        <p:tgtEl>
                                          <p:spTgt spid="7">
                                            <p:txEl>
                                              <p:pRg st="0" end="0"/>
                                            </p:txEl>
                                          </p:spTgt>
                                        </p:tgtEl>
                                      </p:cBhvr>
                                      <p:to x="100000" y="90000"/>
                                    </p:animScale>
                                    <p:animScale>
                                      <p:cBhvr>
                                        <p:cTn id="34" dur="166" decel="50000">
                                          <p:stCondLst>
                                            <p:cond delay="1668"/>
                                          </p:stCondLst>
                                        </p:cTn>
                                        <p:tgtEl>
                                          <p:spTgt spid="7">
                                            <p:txEl>
                                              <p:pRg st="0" end="0"/>
                                            </p:txEl>
                                          </p:spTgt>
                                        </p:tgtEl>
                                      </p:cBhvr>
                                      <p:to x="100000" y="100000"/>
                                    </p:animScale>
                                    <p:animScale>
                                      <p:cBhvr>
                                        <p:cTn id="35" dur="26">
                                          <p:stCondLst>
                                            <p:cond delay="1808"/>
                                          </p:stCondLst>
                                        </p:cTn>
                                        <p:tgtEl>
                                          <p:spTgt spid="7">
                                            <p:txEl>
                                              <p:pRg st="0" end="0"/>
                                            </p:txEl>
                                          </p:spTgt>
                                        </p:tgtEl>
                                      </p:cBhvr>
                                      <p:to x="100000" y="95000"/>
                                    </p:animScale>
                                    <p:animScale>
                                      <p:cBhvr>
                                        <p:cTn id="36" dur="166" decel="50000">
                                          <p:stCondLst>
                                            <p:cond delay="1834"/>
                                          </p:stCondLst>
                                        </p:cTn>
                                        <p:tgtEl>
                                          <p:spTgt spid="7">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down)">
                                      <p:cBhvr>
                                        <p:cTn id="39" dur="580">
                                          <p:stCondLst>
                                            <p:cond delay="0"/>
                                          </p:stCondLst>
                                        </p:cTn>
                                        <p:tgtEl>
                                          <p:spTgt spid="7">
                                            <p:txEl>
                                              <p:pRg st="1" end="1"/>
                                            </p:txEl>
                                          </p:spTgt>
                                        </p:tgtEl>
                                      </p:cBhvr>
                                    </p:animEffect>
                                    <p:anim calcmode="lin" valueType="num">
                                      <p:cBhvr>
                                        <p:cTn id="4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1" end="1"/>
                                            </p:txEl>
                                          </p:spTgt>
                                        </p:tgtEl>
                                      </p:cBhvr>
                                      <p:to x="100000" y="60000"/>
                                    </p:animScale>
                                    <p:animScale>
                                      <p:cBhvr>
                                        <p:cTn id="46" dur="166" decel="50000">
                                          <p:stCondLst>
                                            <p:cond delay="676"/>
                                          </p:stCondLst>
                                        </p:cTn>
                                        <p:tgtEl>
                                          <p:spTgt spid="7">
                                            <p:txEl>
                                              <p:pRg st="1" end="1"/>
                                            </p:txEl>
                                          </p:spTgt>
                                        </p:tgtEl>
                                      </p:cBhvr>
                                      <p:to x="100000" y="100000"/>
                                    </p:animScale>
                                    <p:animScale>
                                      <p:cBhvr>
                                        <p:cTn id="47" dur="26">
                                          <p:stCondLst>
                                            <p:cond delay="1312"/>
                                          </p:stCondLst>
                                        </p:cTn>
                                        <p:tgtEl>
                                          <p:spTgt spid="7">
                                            <p:txEl>
                                              <p:pRg st="1" end="1"/>
                                            </p:txEl>
                                          </p:spTgt>
                                        </p:tgtEl>
                                      </p:cBhvr>
                                      <p:to x="100000" y="80000"/>
                                    </p:animScale>
                                    <p:animScale>
                                      <p:cBhvr>
                                        <p:cTn id="48" dur="166" decel="50000">
                                          <p:stCondLst>
                                            <p:cond delay="1338"/>
                                          </p:stCondLst>
                                        </p:cTn>
                                        <p:tgtEl>
                                          <p:spTgt spid="7">
                                            <p:txEl>
                                              <p:pRg st="1" end="1"/>
                                            </p:txEl>
                                          </p:spTgt>
                                        </p:tgtEl>
                                      </p:cBhvr>
                                      <p:to x="100000" y="100000"/>
                                    </p:animScale>
                                    <p:animScale>
                                      <p:cBhvr>
                                        <p:cTn id="49" dur="26">
                                          <p:stCondLst>
                                            <p:cond delay="1642"/>
                                          </p:stCondLst>
                                        </p:cTn>
                                        <p:tgtEl>
                                          <p:spTgt spid="7">
                                            <p:txEl>
                                              <p:pRg st="1" end="1"/>
                                            </p:txEl>
                                          </p:spTgt>
                                        </p:tgtEl>
                                      </p:cBhvr>
                                      <p:to x="100000" y="90000"/>
                                    </p:animScale>
                                    <p:animScale>
                                      <p:cBhvr>
                                        <p:cTn id="50" dur="166" decel="50000">
                                          <p:stCondLst>
                                            <p:cond delay="1668"/>
                                          </p:stCondLst>
                                        </p:cTn>
                                        <p:tgtEl>
                                          <p:spTgt spid="7">
                                            <p:txEl>
                                              <p:pRg st="1" end="1"/>
                                            </p:txEl>
                                          </p:spTgt>
                                        </p:tgtEl>
                                      </p:cBhvr>
                                      <p:to x="100000" y="100000"/>
                                    </p:animScale>
                                    <p:animScale>
                                      <p:cBhvr>
                                        <p:cTn id="51" dur="26">
                                          <p:stCondLst>
                                            <p:cond delay="1808"/>
                                          </p:stCondLst>
                                        </p:cTn>
                                        <p:tgtEl>
                                          <p:spTgt spid="7">
                                            <p:txEl>
                                              <p:pRg st="1" end="1"/>
                                            </p:txEl>
                                          </p:spTgt>
                                        </p:tgtEl>
                                      </p:cBhvr>
                                      <p:to x="100000" y="95000"/>
                                    </p:animScale>
                                    <p:animScale>
                                      <p:cBhvr>
                                        <p:cTn id="52" dur="166" decel="50000">
                                          <p:stCondLst>
                                            <p:cond delay="1834"/>
                                          </p:stCondLst>
                                        </p:cTn>
                                        <p:tgtEl>
                                          <p:spTgt spid="7">
                                            <p:txEl>
                                              <p:pRg st="1" end="1"/>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Effect transition="in" filter="wipe(down)">
                                      <p:cBhvr>
                                        <p:cTn id="71" dur="580">
                                          <p:stCondLst>
                                            <p:cond delay="0"/>
                                          </p:stCondLst>
                                        </p:cTn>
                                        <p:tgtEl>
                                          <p:spTgt spid="8">
                                            <p:txEl>
                                              <p:pRg st="0" end="0"/>
                                            </p:txEl>
                                          </p:spTgt>
                                        </p:tgtEl>
                                      </p:cBhvr>
                                    </p:animEffect>
                                    <p:anim calcmode="lin" valueType="num">
                                      <p:cBhvr>
                                        <p:cTn id="7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xEl>
                                              <p:pRg st="0" end="0"/>
                                            </p:txEl>
                                          </p:spTgt>
                                        </p:tgtEl>
                                      </p:cBhvr>
                                      <p:to x="100000" y="60000"/>
                                    </p:animScale>
                                    <p:animScale>
                                      <p:cBhvr>
                                        <p:cTn id="78" dur="166" decel="50000">
                                          <p:stCondLst>
                                            <p:cond delay="676"/>
                                          </p:stCondLst>
                                        </p:cTn>
                                        <p:tgtEl>
                                          <p:spTgt spid="8">
                                            <p:txEl>
                                              <p:pRg st="0" end="0"/>
                                            </p:txEl>
                                          </p:spTgt>
                                        </p:tgtEl>
                                      </p:cBhvr>
                                      <p:to x="100000" y="100000"/>
                                    </p:animScale>
                                    <p:animScale>
                                      <p:cBhvr>
                                        <p:cTn id="79" dur="26">
                                          <p:stCondLst>
                                            <p:cond delay="1312"/>
                                          </p:stCondLst>
                                        </p:cTn>
                                        <p:tgtEl>
                                          <p:spTgt spid="8">
                                            <p:txEl>
                                              <p:pRg st="0" end="0"/>
                                            </p:txEl>
                                          </p:spTgt>
                                        </p:tgtEl>
                                      </p:cBhvr>
                                      <p:to x="100000" y="80000"/>
                                    </p:animScale>
                                    <p:animScale>
                                      <p:cBhvr>
                                        <p:cTn id="80" dur="166" decel="50000">
                                          <p:stCondLst>
                                            <p:cond delay="1338"/>
                                          </p:stCondLst>
                                        </p:cTn>
                                        <p:tgtEl>
                                          <p:spTgt spid="8">
                                            <p:txEl>
                                              <p:pRg st="0" end="0"/>
                                            </p:txEl>
                                          </p:spTgt>
                                        </p:tgtEl>
                                      </p:cBhvr>
                                      <p:to x="100000" y="100000"/>
                                    </p:animScale>
                                    <p:animScale>
                                      <p:cBhvr>
                                        <p:cTn id="81" dur="26">
                                          <p:stCondLst>
                                            <p:cond delay="1642"/>
                                          </p:stCondLst>
                                        </p:cTn>
                                        <p:tgtEl>
                                          <p:spTgt spid="8">
                                            <p:txEl>
                                              <p:pRg st="0" end="0"/>
                                            </p:txEl>
                                          </p:spTgt>
                                        </p:tgtEl>
                                      </p:cBhvr>
                                      <p:to x="100000" y="90000"/>
                                    </p:animScale>
                                    <p:animScale>
                                      <p:cBhvr>
                                        <p:cTn id="82" dur="166" decel="50000">
                                          <p:stCondLst>
                                            <p:cond delay="1668"/>
                                          </p:stCondLst>
                                        </p:cTn>
                                        <p:tgtEl>
                                          <p:spTgt spid="8">
                                            <p:txEl>
                                              <p:pRg st="0" end="0"/>
                                            </p:txEl>
                                          </p:spTgt>
                                        </p:tgtEl>
                                      </p:cBhvr>
                                      <p:to x="100000" y="100000"/>
                                    </p:animScale>
                                    <p:animScale>
                                      <p:cBhvr>
                                        <p:cTn id="83" dur="26">
                                          <p:stCondLst>
                                            <p:cond delay="1808"/>
                                          </p:stCondLst>
                                        </p:cTn>
                                        <p:tgtEl>
                                          <p:spTgt spid="8">
                                            <p:txEl>
                                              <p:pRg st="0" end="0"/>
                                            </p:txEl>
                                          </p:spTgt>
                                        </p:tgtEl>
                                      </p:cBhvr>
                                      <p:to x="100000" y="95000"/>
                                    </p:animScale>
                                    <p:animScale>
                                      <p:cBhvr>
                                        <p:cTn id="84" dur="166" decel="50000">
                                          <p:stCondLst>
                                            <p:cond delay="1834"/>
                                          </p:stCondLst>
                                        </p:cTn>
                                        <p:tgtEl>
                                          <p:spTgt spid="8">
                                            <p:txEl>
                                              <p:pRg st="0" end="0"/>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wipe(down)">
                                      <p:cBhvr>
                                        <p:cTn id="87" dur="580">
                                          <p:stCondLst>
                                            <p:cond delay="0"/>
                                          </p:stCondLst>
                                        </p:cTn>
                                        <p:tgtEl>
                                          <p:spTgt spid="9">
                                            <p:txEl>
                                              <p:pRg st="0" end="0"/>
                                            </p:txEl>
                                          </p:spTgt>
                                        </p:tgtEl>
                                      </p:cBhvr>
                                    </p:animEffect>
                                    <p:anim calcmode="lin" valueType="num">
                                      <p:cBhvr>
                                        <p:cTn id="8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xEl>
                                              <p:pRg st="0" end="0"/>
                                            </p:txEl>
                                          </p:spTgt>
                                        </p:tgtEl>
                                      </p:cBhvr>
                                      <p:to x="100000" y="60000"/>
                                    </p:animScale>
                                    <p:animScale>
                                      <p:cBhvr>
                                        <p:cTn id="94" dur="166" decel="50000">
                                          <p:stCondLst>
                                            <p:cond delay="676"/>
                                          </p:stCondLst>
                                        </p:cTn>
                                        <p:tgtEl>
                                          <p:spTgt spid="9">
                                            <p:txEl>
                                              <p:pRg st="0" end="0"/>
                                            </p:txEl>
                                          </p:spTgt>
                                        </p:tgtEl>
                                      </p:cBhvr>
                                      <p:to x="100000" y="100000"/>
                                    </p:animScale>
                                    <p:animScale>
                                      <p:cBhvr>
                                        <p:cTn id="95" dur="26">
                                          <p:stCondLst>
                                            <p:cond delay="1312"/>
                                          </p:stCondLst>
                                        </p:cTn>
                                        <p:tgtEl>
                                          <p:spTgt spid="9">
                                            <p:txEl>
                                              <p:pRg st="0" end="0"/>
                                            </p:txEl>
                                          </p:spTgt>
                                        </p:tgtEl>
                                      </p:cBhvr>
                                      <p:to x="100000" y="80000"/>
                                    </p:animScale>
                                    <p:animScale>
                                      <p:cBhvr>
                                        <p:cTn id="96" dur="166" decel="50000">
                                          <p:stCondLst>
                                            <p:cond delay="1338"/>
                                          </p:stCondLst>
                                        </p:cTn>
                                        <p:tgtEl>
                                          <p:spTgt spid="9">
                                            <p:txEl>
                                              <p:pRg st="0" end="0"/>
                                            </p:txEl>
                                          </p:spTgt>
                                        </p:tgtEl>
                                      </p:cBhvr>
                                      <p:to x="100000" y="100000"/>
                                    </p:animScale>
                                    <p:animScale>
                                      <p:cBhvr>
                                        <p:cTn id="97" dur="26">
                                          <p:stCondLst>
                                            <p:cond delay="1642"/>
                                          </p:stCondLst>
                                        </p:cTn>
                                        <p:tgtEl>
                                          <p:spTgt spid="9">
                                            <p:txEl>
                                              <p:pRg st="0" end="0"/>
                                            </p:txEl>
                                          </p:spTgt>
                                        </p:tgtEl>
                                      </p:cBhvr>
                                      <p:to x="100000" y="90000"/>
                                    </p:animScale>
                                    <p:animScale>
                                      <p:cBhvr>
                                        <p:cTn id="98" dur="166" decel="50000">
                                          <p:stCondLst>
                                            <p:cond delay="1668"/>
                                          </p:stCondLst>
                                        </p:cTn>
                                        <p:tgtEl>
                                          <p:spTgt spid="9">
                                            <p:txEl>
                                              <p:pRg st="0" end="0"/>
                                            </p:txEl>
                                          </p:spTgt>
                                        </p:tgtEl>
                                      </p:cBhvr>
                                      <p:to x="100000" y="100000"/>
                                    </p:animScale>
                                    <p:animScale>
                                      <p:cBhvr>
                                        <p:cTn id="99" dur="26">
                                          <p:stCondLst>
                                            <p:cond delay="1808"/>
                                          </p:stCondLst>
                                        </p:cTn>
                                        <p:tgtEl>
                                          <p:spTgt spid="9">
                                            <p:txEl>
                                              <p:pRg st="0" end="0"/>
                                            </p:txEl>
                                          </p:spTgt>
                                        </p:tgtEl>
                                      </p:cBhvr>
                                      <p:to x="100000" y="95000"/>
                                    </p:animScale>
                                    <p:animScale>
                                      <p:cBhvr>
                                        <p:cTn id="100" dur="166" decel="50000">
                                          <p:stCondLst>
                                            <p:cond delay="1834"/>
                                          </p:stCondLst>
                                        </p:cTn>
                                        <p:tgtEl>
                                          <p:spTgt spid="9">
                                            <p:txEl>
                                              <p:pRg st="0" end="0"/>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9">
                                            <p:txEl>
                                              <p:pRg st="1" end="1"/>
                                            </p:txEl>
                                          </p:spTgt>
                                        </p:tgtEl>
                                        <p:attrNameLst>
                                          <p:attrName>style.visibility</p:attrName>
                                        </p:attrNameLst>
                                      </p:cBhvr>
                                      <p:to>
                                        <p:strVal val="visible"/>
                                      </p:to>
                                    </p:set>
                                    <p:animEffect transition="in" filter="wipe(down)">
                                      <p:cBhvr>
                                        <p:cTn id="103" dur="580">
                                          <p:stCondLst>
                                            <p:cond delay="0"/>
                                          </p:stCondLst>
                                        </p:cTn>
                                        <p:tgtEl>
                                          <p:spTgt spid="9">
                                            <p:txEl>
                                              <p:pRg st="1" end="1"/>
                                            </p:txEl>
                                          </p:spTgt>
                                        </p:tgtEl>
                                      </p:cBhvr>
                                    </p:animEffect>
                                    <p:anim calcmode="lin" valueType="num">
                                      <p:cBhvr>
                                        <p:cTn id="10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xEl>
                                              <p:pRg st="1" end="1"/>
                                            </p:txEl>
                                          </p:spTgt>
                                        </p:tgtEl>
                                      </p:cBhvr>
                                      <p:to x="100000" y="60000"/>
                                    </p:animScale>
                                    <p:animScale>
                                      <p:cBhvr>
                                        <p:cTn id="110" dur="166" decel="50000">
                                          <p:stCondLst>
                                            <p:cond delay="676"/>
                                          </p:stCondLst>
                                        </p:cTn>
                                        <p:tgtEl>
                                          <p:spTgt spid="9">
                                            <p:txEl>
                                              <p:pRg st="1" end="1"/>
                                            </p:txEl>
                                          </p:spTgt>
                                        </p:tgtEl>
                                      </p:cBhvr>
                                      <p:to x="100000" y="100000"/>
                                    </p:animScale>
                                    <p:animScale>
                                      <p:cBhvr>
                                        <p:cTn id="111" dur="26">
                                          <p:stCondLst>
                                            <p:cond delay="1312"/>
                                          </p:stCondLst>
                                        </p:cTn>
                                        <p:tgtEl>
                                          <p:spTgt spid="9">
                                            <p:txEl>
                                              <p:pRg st="1" end="1"/>
                                            </p:txEl>
                                          </p:spTgt>
                                        </p:tgtEl>
                                      </p:cBhvr>
                                      <p:to x="100000" y="80000"/>
                                    </p:animScale>
                                    <p:animScale>
                                      <p:cBhvr>
                                        <p:cTn id="112" dur="166" decel="50000">
                                          <p:stCondLst>
                                            <p:cond delay="1338"/>
                                          </p:stCondLst>
                                        </p:cTn>
                                        <p:tgtEl>
                                          <p:spTgt spid="9">
                                            <p:txEl>
                                              <p:pRg st="1" end="1"/>
                                            </p:txEl>
                                          </p:spTgt>
                                        </p:tgtEl>
                                      </p:cBhvr>
                                      <p:to x="100000" y="100000"/>
                                    </p:animScale>
                                    <p:animScale>
                                      <p:cBhvr>
                                        <p:cTn id="113" dur="26">
                                          <p:stCondLst>
                                            <p:cond delay="1642"/>
                                          </p:stCondLst>
                                        </p:cTn>
                                        <p:tgtEl>
                                          <p:spTgt spid="9">
                                            <p:txEl>
                                              <p:pRg st="1" end="1"/>
                                            </p:txEl>
                                          </p:spTgt>
                                        </p:tgtEl>
                                      </p:cBhvr>
                                      <p:to x="100000" y="90000"/>
                                    </p:animScale>
                                    <p:animScale>
                                      <p:cBhvr>
                                        <p:cTn id="114" dur="166" decel="50000">
                                          <p:stCondLst>
                                            <p:cond delay="1668"/>
                                          </p:stCondLst>
                                        </p:cTn>
                                        <p:tgtEl>
                                          <p:spTgt spid="9">
                                            <p:txEl>
                                              <p:pRg st="1" end="1"/>
                                            </p:txEl>
                                          </p:spTgt>
                                        </p:tgtEl>
                                      </p:cBhvr>
                                      <p:to x="100000" y="100000"/>
                                    </p:animScale>
                                    <p:animScale>
                                      <p:cBhvr>
                                        <p:cTn id="115" dur="26">
                                          <p:stCondLst>
                                            <p:cond delay="1808"/>
                                          </p:stCondLst>
                                        </p:cTn>
                                        <p:tgtEl>
                                          <p:spTgt spid="9">
                                            <p:txEl>
                                              <p:pRg st="1" end="1"/>
                                            </p:txEl>
                                          </p:spTgt>
                                        </p:tgtEl>
                                      </p:cBhvr>
                                      <p:to x="100000" y="95000"/>
                                    </p:animScale>
                                    <p:animScale>
                                      <p:cBhvr>
                                        <p:cTn id="116" dur="166" decel="50000">
                                          <p:stCondLst>
                                            <p:cond delay="1834"/>
                                          </p:stCondLst>
                                        </p:cTn>
                                        <p:tgtEl>
                                          <p:spTgt spid="9">
                                            <p:txEl>
                                              <p:pRg st="1" end="1"/>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580">
                                          <p:stCondLst>
                                            <p:cond delay="0"/>
                                          </p:stCondLst>
                                        </p:cTn>
                                        <p:tgtEl>
                                          <p:spTgt spid="11"/>
                                        </p:tgtEl>
                                      </p:cBhvr>
                                    </p:animEffect>
                                    <p:anim calcmode="lin" valueType="num">
                                      <p:cBhvr>
                                        <p:cTn id="1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gtEl>
                                      </p:cBhvr>
                                      <p:to x="100000" y="60000"/>
                                    </p:animScale>
                                    <p:animScale>
                                      <p:cBhvr>
                                        <p:cTn id="126" dur="166" decel="50000">
                                          <p:stCondLst>
                                            <p:cond delay="676"/>
                                          </p:stCondLst>
                                        </p:cTn>
                                        <p:tgtEl>
                                          <p:spTgt spid="11"/>
                                        </p:tgtEl>
                                      </p:cBhvr>
                                      <p:to x="100000" y="100000"/>
                                    </p:animScale>
                                    <p:animScale>
                                      <p:cBhvr>
                                        <p:cTn id="127" dur="26">
                                          <p:stCondLst>
                                            <p:cond delay="1312"/>
                                          </p:stCondLst>
                                        </p:cTn>
                                        <p:tgtEl>
                                          <p:spTgt spid="11"/>
                                        </p:tgtEl>
                                      </p:cBhvr>
                                      <p:to x="100000" y="80000"/>
                                    </p:animScale>
                                    <p:animScale>
                                      <p:cBhvr>
                                        <p:cTn id="128" dur="166" decel="50000">
                                          <p:stCondLst>
                                            <p:cond delay="1338"/>
                                          </p:stCondLst>
                                        </p:cTn>
                                        <p:tgtEl>
                                          <p:spTgt spid="11"/>
                                        </p:tgtEl>
                                      </p:cBhvr>
                                      <p:to x="100000" y="100000"/>
                                    </p:animScale>
                                    <p:animScale>
                                      <p:cBhvr>
                                        <p:cTn id="129" dur="26">
                                          <p:stCondLst>
                                            <p:cond delay="1642"/>
                                          </p:stCondLst>
                                        </p:cTn>
                                        <p:tgtEl>
                                          <p:spTgt spid="11"/>
                                        </p:tgtEl>
                                      </p:cBhvr>
                                      <p:to x="100000" y="90000"/>
                                    </p:animScale>
                                    <p:animScale>
                                      <p:cBhvr>
                                        <p:cTn id="130" dur="166" decel="50000">
                                          <p:stCondLst>
                                            <p:cond delay="1668"/>
                                          </p:stCondLst>
                                        </p:cTn>
                                        <p:tgtEl>
                                          <p:spTgt spid="11"/>
                                        </p:tgtEl>
                                      </p:cBhvr>
                                      <p:to x="100000" y="100000"/>
                                    </p:animScale>
                                    <p:animScale>
                                      <p:cBhvr>
                                        <p:cTn id="131" dur="26">
                                          <p:stCondLst>
                                            <p:cond delay="1808"/>
                                          </p:stCondLst>
                                        </p:cTn>
                                        <p:tgtEl>
                                          <p:spTgt spid="11"/>
                                        </p:tgtEl>
                                      </p:cBhvr>
                                      <p:to x="100000" y="95000"/>
                                    </p:animScale>
                                    <p:animScale>
                                      <p:cBhvr>
                                        <p:cTn id="132" dur="166" decel="50000">
                                          <p:stCondLst>
                                            <p:cond delay="1834"/>
                                          </p:stCondLst>
                                        </p:cTn>
                                        <p:tgtEl>
                                          <p:spTgt spid="11"/>
                                        </p:tgtEl>
                                      </p:cBhvr>
                                      <p:to x="100000" y="100000"/>
                                    </p:animScale>
                                  </p:childTnLst>
                                </p:cTn>
                              </p:par>
                            </p:childTnLst>
                          </p:cTn>
                        </p:par>
                        <p:par>
                          <p:cTn id="133" fill="hold">
                            <p:stCondLst>
                              <p:cond delay="2000"/>
                            </p:stCondLst>
                            <p:childTnLst>
                              <p:par>
                                <p:cTn id="134" presetID="26" presetClass="exit" presetSubtype="0" fill="hold" grpId="1" nodeType="afterEffect">
                                  <p:stCondLst>
                                    <p:cond delay="4500"/>
                                  </p:stCondLst>
                                  <p:childTnLst>
                                    <p:animEffect transition="out" filter="wipe(down)">
                                      <p:cBhvr>
                                        <p:cTn id="135" dur="180" accel="50000">
                                          <p:stCondLst>
                                            <p:cond delay="1820"/>
                                          </p:stCondLst>
                                        </p:cTn>
                                        <p:tgtEl>
                                          <p:spTgt spid="6">
                                            <p:txEl>
                                              <p:pRg st="0" end="0"/>
                                            </p:txEl>
                                          </p:spTgt>
                                        </p:tgtEl>
                                      </p:cBhvr>
                                    </p:animEffect>
                                    <p:anim calcmode="lin" valueType="num">
                                      <p:cBhvr>
                                        <p:cTn id="136" dur="1822" tmFilter="0,0; 0.14,0.31; 0.43,0.73; 0.71,0.91; 1.0,1.0">
                                          <p:stCondLst>
                                            <p:cond delay="0"/>
                                          </p:stCondLst>
                                        </p:cTn>
                                        <p:tgtEl>
                                          <p:spTgt spid="6">
                                            <p:txEl>
                                              <p:pRg st="0" end="0"/>
                                            </p:txEl>
                                          </p:spTgt>
                                        </p:tgtEl>
                                        <p:attrNameLst>
                                          <p:attrName>ppt_x</p:attrName>
                                        </p:attrNameLst>
                                      </p:cBhvr>
                                      <p:tavLst>
                                        <p:tav tm="0">
                                          <p:val>
                                            <p:strVal val="ppt_x"/>
                                          </p:val>
                                        </p:tav>
                                        <p:tav tm="100000">
                                          <p:val>
                                            <p:strVal val="#ppt_x+0.25"/>
                                          </p:val>
                                        </p:tav>
                                      </p:tavLst>
                                    </p:anim>
                                    <p:anim calcmode="lin" valueType="num">
                                      <p:cBhvr>
                                        <p:cTn id="137" dur="178">
                                          <p:stCondLst>
                                            <p:cond delay="1822"/>
                                          </p:stCondLst>
                                        </p:cTn>
                                        <p:tgtEl>
                                          <p:spTgt spid="6">
                                            <p:txEl>
                                              <p:pRg st="0" end="0"/>
                                            </p:txEl>
                                          </p:spTgt>
                                        </p:tgtEl>
                                        <p:attrNameLst>
                                          <p:attrName>ppt_x</p:attrName>
                                        </p:attrNameLst>
                                      </p:cBhvr>
                                      <p:tavLst>
                                        <p:tav tm="0">
                                          <p:val>
                                            <p:strVal val="ppt_x"/>
                                          </p:val>
                                        </p:tav>
                                        <p:tav tm="100000">
                                          <p:val>
                                            <p:strVal val="ppt_x"/>
                                          </p:val>
                                        </p:tav>
                                      </p:tavLst>
                                    </p:anim>
                                    <p:anim calcmode="lin" valueType="num">
                                      <p:cBhvr>
                                        <p:cTn id="138" dur="664" tmFilter="0.0,0.0;0.25,0.07;0.50,0.2;0.75,0.467;1.0,1.0">
                                          <p:stCondLst>
                                            <p:cond delay="0"/>
                                          </p:stCondLst>
                                        </p:cTn>
                                        <p:tgtEl>
                                          <p:spTgt spid="6">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9" dur="664" tmFilter="0, 0; 0.125,0.2665; 0.25,0.4; 0.375,0.465; 0.5,0.5;  0.625,0.535; 0.75,0.6; 0.875,0.7335; 1,1">
                                          <p:stCondLst>
                                            <p:cond delay="664"/>
                                          </p:stCondLst>
                                        </p:cTn>
                                        <p:tgtEl>
                                          <p:spTgt spid="6">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0" dur="332" tmFilter="0, 0; 0.125,0.2665; 0.25,0.4; 0.375,0.465; 0.5,0.5;  0.625,0.535; 0.75,0.6; 0.875,0.7335; 1,1">
                                          <p:stCondLst>
                                            <p:cond delay="1324"/>
                                          </p:stCondLst>
                                        </p:cTn>
                                        <p:tgtEl>
                                          <p:spTgt spid="6">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1" dur="164" tmFilter="0, 0; 0.125,0.2665; 0.25,0.4; 0.375,0.465; 0.5,0.5;  0.625,0.535; 0.75,0.6; 0.875,0.7335; 1,1">
                                          <p:stCondLst>
                                            <p:cond delay="1656"/>
                                          </p:stCondLst>
                                        </p:cTn>
                                        <p:tgtEl>
                                          <p:spTgt spid="6">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2" dur="180" accel="50000">
                                          <p:stCondLst>
                                            <p:cond delay="1820"/>
                                          </p:stCondLst>
                                        </p:cTn>
                                        <p:tgtEl>
                                          <p:spTgt spid="6">
                                            <p:txEl>
                                              <p:pRg st="0" end="0"/>
                                            </p:txEl>
                                          </p:spTgt>
                                        </p:tgtEl>
                                        <p:attrNameLst>
                                          <p:attrName>ppt_y</p:attrName>
                                        </p:attrNameLst>
                                      </p:cBhvr>
                                      <p:tavLst>
                                        <p:tav tm="0">
                                          <p:val>
                                            <p:strVal val="ppt_y"/>
                                          </p:val>
                                        </p:tav>
                                        <p:tav tm="100000">
                                          <p:val>
                                            <p:strVal val="ppt_y+ppt_h"/>
                                          </p:val>
                                        </p:tav>
                                      </p:tavLst>
                                    </p:anim>
                                    <p:animScale>
                                      <p:cBhvr>
                                        <p:cTn id="143" dur="26">
                                          <p:stCondLst>
                                            <p:cond delay="620"/>
                                          </p:stCondLst>
                                        </p:cTn>
                                        <p:tgtEl>
                                          <p:spTgt spid="6">
                                            <p:txEl>
                                              <p:pRg st="0" end="0"/>
                                            </p:txEl>
                                          </p:spTgt>
                                        </p:tgtEl>
                                      </p:cBhvr>
                                      <p:to x="100000" y="60000"/>
                                    </p:animScale>
                                    <p:animScale>
                                      <p:cBhvr>
                                        <p:cTn id="144" dur="166" decel="50000">
                                          <p:stCondLst>
                                            <p:cond delay="646"/>
                                          </p:stCondLst>
                                        </p:cTn>
                                        <p:tgtEl>
                                          <p:spTgt spid="6">
                                            <p:txEl>
                                              <p:pRg st="0" end="0"/>
                                            </p:txEl>
                                          </p:spTgt>
                                        </p:tgtEl>
                                      </p:cBhvr>
                                      <p:to x="100000" y="100000"/>
                                    </p:animScale>
                                    <p:animScale>
                                      <p:cBhvr>
                                        <p:cTn id="145" dur="26">
                                          <p:stCondLst>
                                            <p:cond delay="1312"/>
                                          </p:stCondLst>
                                        </p:cTn>
                                        <p:tgtEl>
                                          <p:spTgt spid="6">
                                            <p:txEl>
                                              <p:pRg st="0" end="0"/>
                                            </p:txEl>
                                          </p:spTgt>
                                        </p:tgtEl>
                                      </p:cBhvr>
                                      <p:to x="100000" y="80000"/>
                                    </p:animScale>
                                    <p:animScale>
                                      <p:cBhvr>
                                        <p:cTn id="146" dur="166" decel="50000">
                                          <p:stCondLst>
                                            <p:cond delay="1338"/>
                                          </p:stCondLst>
                                        </p:cTn>
                                        <p:tgtEl>
                                          <p:spTgt spid="6">
                                            <p:txEl>
                                              <p:pRg st="0" end="0"/>
                                            </p:txEl>
                                          </p:spTgt>
                                        </p:tgtEl>
                                      </p:cBhvr>
                                      <p:to x="100000" y="100000"/>
                                    </p:animScale>
                                    <p:animScale>
                                      <p:cBhvr>
                                        <p:cTn id="147" dur="26">
                                          <p:stCondLst>
                                            <p:cond delay="1642"/>
                                          </p:stCondLst>
                                        </p:cTn>
                                        <p:tgtEl>
                                          <p:spTgt spid="6">
                                            <p:txEl>
                                              <p:pRg st="0" end="0"/>
                                            </p:txEl>
                                          </p:spTgt>
                                        </p:tgtEl>
                                      </p:cBhvr>
                                      <p:to x="100000" y="90000"/>
                                    </p:animScale>
                                    <p:animScale>
                                      <p:cBhvr>
                                        <p:cTn id="148" dur="166" decel="50000">
                                          <p:stCondLst>
                                            <p:cond delay="1668"/>
                                          </p:stCondLst>
                                        </p:cTn>
                                        <p:tgtEl>
                                          <p:spTgt spid="6">
                                            <p:txEl>
                                              <p:pRg st="0" end="0"/>
                                            </p:txEl>
                                          </p:spTgt>
                                        </p:tgtEl>
                                      </p:cBhvr>
                                      <p:to x="100000" y="100000"/>
                                    </p:animScale>
                                    <p:animScale>
                                      <p:cBhvr>
                                        <p:cTn id="149" dur="26">
                                          <p:stCondLst>
                                            <p:cond delay="1808"/>
                                          </p:stCondLst>
                                        </p:cTn>
                                        <p:tgtEl>
                                          <p:spTgt spid="6">
                                            <p:txEl>
                                              <p:pRg st="0" end="0"/>
                                            </p:txEl>
                                          </p:spTgt>
                                        </p:tgtEl>
                                      </p:cBhvr>
                                      <p:to x="100000" y="95000"/>
                                    </p:animScale>
                                    <p:animScale>
                                      <p:cBhvr>
                                        <p:cTn id="150" dur="166" decel="50000">
                                          <p:stCondLst>
                                            <p:cond delay="1834"/>
                                          </p:stCondLst>
                                        </p:cTn>
                                        <p:tgtEl>
                                          <p:spTgt spid="6">
                                            <p:txEl>
                                              <p:pRg st="0" end="0"/>
                                            </p:txEl>
                                          </p:spTgt>
                                        </p:tgtEl>
                                      </p:cBhvr>
                                      <p:to x="100000" y="100000"/>
                                    </p:animScale>
                                    <p:set>
                                      <p:cBhvr>
                                        <p:cTn id="151" dur="1" fill="hold">
                                          <p:stCondLst>
                                            <p:cond delay="1999"/>
                                          </p:stCondLst>
                                        </p:cTn>
                                        <p:tgtEl>
                                          <p:spTgt spid="6">
                                            <p:txEl>
                                              <p:pRg st="0" end="0"/>
                                            </p:txEl>
                                          </p:spTgt>
                                        </p:tgtEl>
                                        <p:attrNameLst>
                                          <p:attrName>style.visibility</p:attrName>
                                        </p:attrNameLst>
                                      </p:cBhvr>
                                      <p:to>
                                        <p:strVal val="hidden"/>
                                      </p:to>
                                    </p:set>
                                  </p:childTnLst>
                                </p:cTn>
                              </p:par>
                              <p:par>
                                <p:cTn id="152" presetID="26" presetClass="exit" presetSubtype="0" fill="hold" grpId="1" nodeType="withEffect">
                                  <p:stCondLst>
                                    <p:cond delay="4500"/>
                                  </p:stCondLst>
                                  <p:childTnLst>
                                    <p:animEffect transition="out" filter="wipe(down)">
                                      <p:cBhvr>
                                        <p:cTn id="153" dur="180" accel="50000">
                                          <p:stCondLst>
                                            <p:cond delay="1820"/>
                                          </p:stCondLst>
                                        </p:cTn>
                                        <p:tgtEl>
                                          <p:spTgt spid="7">
                                            <p:txEl>
                                              <p:pRg st="0" end="0"/>
                                            </p:txEl>
                                          </p:spTgt>
                                        </p:tgtEl>
                                      </p:cBhvr>
                                    </p:animEffect>
                                    <p:anim calcmode="lin" valueType="num">
                                      <p:cBhvr>
                                        <p:cTn id="154" dur="1822" tmFilter="0,0; 0.14,0.31; 0.43,0.73; 0.71,0.91; 1.0,1.0">
                                          <p:stCondLst>
                                            <p:cond delay="0"/>
                                          </p:stCondLst>
                                        </p:cTn>
                                        <p:tgtEl>
                                          <p:spTgt spid="7">
                                            <p:txEl>
                                              <p:pRg st="0" end="0"/>
                                            </p:txEl>
                                          </p:spTgt>
                                        </p:tgtEl>
                                        <p:attrNameLst>
                                          <p:attrName>ppt_x</p:attrName>
                                        </p:attrNameLst>
                                      </p:cBhvr>
                                      <p:tavLst>
                                        <p:tav tm="0">
                                          <p:val>
                                            <p:strVal val="ppt_x"/>
                                          </p:val>
                                        </p:tav>
                                        <p:tav tm="100000">
                                          <p:val>
                                            <p:strVal val="#ppt_x+0.25"/>
                                          </p:val>
                                        </p:tav>
                                      </p:tavLst>
                                    </p:anim>
                                    <p:anim calcmode="lin" valueType="num">
                                      <p:cBhvr>
                                        <p:cTn id="155" dur="178">
                                          <p:stCondLst>
                                            <p:cond delay="1822"/>
                                          </p:stCondLst>
                                        </p:cTn>
                                        <p:tgtEl>
                                          <p:spTgt spid="7">
                                            <p:txEl>
                                              <p:pRg st="0" end="0"/>
                                            </p:txEl>
                                          </p:spTgt>
                                        </p:tgtEl>
                                        <p:attrNameLst>
                                          <p:attrName>ppt_x</p:attrName>
                                        </p:attrNameLst>
                                      </p:cBhvr>
                                      <p:tavLst>
                                        <p:tav tm="0">
                                          <p:val>
                                            <p:strVal val="ppt_x"/>
                                          </p:val>
                                        </p:tav>
                                        <p:tav tm="100000">
                                          <p:val>
                                            <p:strVal val="ppt_x"/>
                                          </p:val>
                                        </p:tav>
                                      </p:tavLst>
                                    </p:anim>
                                    <p:anim calcmode="lin" valueType="num">
                                      <p:cBhvr>
                                        <p:cTn id="156" dur="664" tmFilter="0.0,0.0;0.25,0.07;0.50,0.2;0.75,0.467;1.0,1.0">
                                          <p:stCondLst>
                                            <p:cond delay="0"/>
                                          </p:stCondLst>
                                        </p:cTn>
                                        <p:tgtEl>
                                          <p:spTgt spid="7">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7" dur="664" tmFilter="0, 0; 0.125,0.2665; 0.25,0.4; 0.375,0.465; 0.5,0.5;  0.625,0.535; 0.75,0.6; 0.875,0.7335; 1,1">
                                          <p:stCondLst>
                                            <p:cond delay="664"/>
                                          </p:stCondLst>
                                        </p:cTn>
                                        <p:tgtEl>
                                          <p:spTgt spid="7">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8" dur="332" tmFilter="0, 0; 0.125,0.2665; 0.25,0.4; 0.375,0.465; 0.5,0.5;  0.625,0.535; 0.75,0.6; 0.875,0.7335; 1,1">
                                          <p:stCondLst>
                                            <p:cond delay="1324"/>
                                          </p:stCondLst>
                                        </p:cTn>
                                        <p:tgtEl>
                                          <p:spTgt spid="7">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9" dur="164" tmFilter="0, 0; 0.125,0.2665; 0.25,0.4; 0.375,0.465; 0.5,0.5;  0.625,0.535; 0.75,0.6; 0.875,0.7335; 1,1">
                                          <p:stCondLst>
                                            <p:cond delay="1656"/>
                                          </p:stCondLst>
                                        </p:cTn>
                                        <p:tgtEl>
                                          <p:spTgt spid="7">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0" dur="180" accel="50000">
                                          <p:stCondLst>
                                            <p:cond delay="1820"/>
                                          </p:stCondLst>
                                        </p:cTn>
                                        <p:tgtEl>
                                          <p:spTgt spid="7">
                                            <p:txEl>
                                              <p:pRg st="0" end="0"/>
                                            </p:txEl>
                                          </p:spTgt>
                                        </p:tgtEl>
                                        <p:attrNameLst>
                                          <p:attrName>ppt_y</p:attrName>
                                        </p:attrNameLst>
                                      </p:cBhvr>
                                      <p:tavLst>
                                        <p:tav tm="0">
                                          <p:val>
                                            <p:strVal val="ppt_y"/>
                                          </p:val>
                                        </p:tav>
                                        <p:tav tm="100000">
                                          <p:val>
                                            <p:strVal val="ppt_y+ppt_h"/>
                                          </p:val>
                                        </p:tav>
                                      </p:tavLst>
                                    </p:anim>
                                    <p:animScale>
                                      <p:cBhvr>
                                        <p:cTn id="161" dur="26">
                                          <p:stCondLst>
                                            <p:cond delay="620"/>
                                          </p:stCondLst>
                                        </p:cTn>
                                        <p:tgtEl>
                                          <p:spTgt spid="7">
                                            <p:txEl>
                                              <p:pRg st="0" end="0"/>
                                            </p:txEl>
                                          </p:spTgt>
                                        </p:tgtEl>
                                      </p:cBhvr>
                                      <p:to x="100000" y="60000"/>
                                    </p:animScale>
                                    <p:animScale>
                                      <p:cBhvr>
                                        <p:cTn id="162" dur="166" decel="50000">
                                          <p:stCondLst>
                                            <p:cond delay="646"/>
                                          </p:stCondLst>
                                        </p:cTn>
                                        <p:tgtEl>
                                          <p:spTgt spid="7">
                                            <p:txEl>
                                              <p:pRg st="0" end="0"/>
                                            </p:txEl>
                                          </p:spTgt>
                                        </p:tgtEl>
                                      </p:cBhvr>
                                      <p:to x="100000" y="100000"/>
                                    </p:animScale>
                                    <p:animScale>
                                      <p:cBhvr>
                                        <p:cTn id="163" dur="26">
                                          <p:stCondLst>
                                            <p:cond delay="1312"/>
                                          </p:stCondLst>
                                        </p:cTn>
                                        <p:tgtEl>
                                          <p:spTgt spid="7">
                                            <p:txEl>
                                              <p:pRg st="0" end="0"/>
                                            </p:txEl>
                                          </p:spTgt>
                                        </p:tgtEl>
                                      </p:cBhvr>
                                      <p:to x="100000" y="80000"/>
                                    </p:animScale>
                                    <p:animScale>
                                      <p:cBhvr>
                                        <p:cTn id="164" dur="166" decel="50000">
                                          <p:stCondLst>
                                            <p:cond delay="1338"/>
                                          </p:stCondLst>
                                        </p:cTn>
                                        <p:tgtEl>
                                          <p:spTgt spid="7">
                                            <p:txEl>
                                              <p:pRg st="0" end="0"/>
                                            </p:txEl>
                                          </p:spTgt>
                                        </p:tgtEl>
                                      </p:cBhvr>
                                      <p:to x="100000" y="100000"/>
                                    </p:animScale>
                                    <p:animScale>
                                      <p:cBhvr>
                                        <p:cTn id="165" dur="26">
                                          <p:stCondLst>
                                            <p:cond delay="1642"/>
                                          </p:stCondLst>
                                        </p:cTn>
                                        <p:tgtEl>
                                          <p:spTgt spid="7">
                                            <p:txEl>
                                              <p:pRg st="0" end="0"/>
                                            </p:txEl>
                                          </p:spTgt>
                                        </p:tgtEl>
                                      </p:cBhvr>
                                      <p:to x="100000" y="90000"/>
                                    </p:animScale>
                                    <p:animScale>
                                      <p:cBhvr>
                                        <p:cTn id="166" dur="166" decel="50000">
                                          <p:stCondLst>
                                            <p:cond delay="1668"/>
                                          </p:stCondLst>
                                        </p:cTn>
                                        <p:tgtEl>
                                          <p:spTgt spid="7">
                                            <p:txEl>
                                              <p:pRg st="0" end="0"/>
                                            </p:txEl>
                                          </p:spTgt>
                                        </p:tgtEl>
                                      </p:cBhvr>
                                      <p:to x="100000" y="100000"/>
                                    </p:animScale>
                                    <p:animScale>
                                      <p:cBhvr>
                                        <p:cTn id="167" dur="26">
                                          <p:stCondLst>
                                            <p:cond delay="1808"/>
                                          </p:stCondLst>
                                        </p:cTn>
                                        <p:tgtEl>
                                          <p:spTgt spid="7">
                                            <p:txEl>
                                              <p:pRg st="0" end="0"/>
                                            </p:txEl>
                                          </p:spTgt>
                                        </p:tgtEl>
                                      </p:cBhvr>
                                      <p:to x="100000" y="95000"/>
                                    </p:animScale>
                                    <p:animScale>
                                      <p:cBhvr>
                                        <p:cTn id="168" dur="166" decel="50000">
                                          <p:stCondLst>
                                            <p:cond delay="1834"/>
                                          </p:stCondLst>
                                        </p:cTn>
                                        <p:tgtEl>
                                          <p:spTgt spid="7">
                                            <p:txEl>
                                              <p:pRg st="0" end="0"/>
                                            </p:txEl>
                                          </p:spTgt>
                                        </p:tgtEl>
                                      </p:cBhvr>
                                      <p:to x="100000" y="100000"/>
                                    </p:animScale>
                                    <p:set>
                                      <p:cBhvr>
                                        <p:cTn id="169" dur="1" fill="hold">
                                          <p:stCondLst>
                                            <p:cond delay="1999"/>
                                          </p:stCondLst>
                                        </p:cTn>
                                        <p:tgtEl>
                                          <p:spTgt spid="7">
                                            <p:txEl>
                                              <p:pRg st="0" end="0"/>
                                            </p:txEl>
                                          </p:spTgt>
                                        </p:tgtEl>
                                        <p:attrNameLst>
                                          <p:attrName>style.visibility</p:attrName>
                                        </p:attrNameLst>
                                      </p:cBhvr>
                                      <p:to>
                                        <p:strVal val="hidden"/>
                                      </p:to>
                                    </p:set>
                                  </p:childTnLst>
                                </p:cTn>
                              </p:par>
                              <p:par>
                                <p:cTn id="170" presetID="26" presetClass="exit" presetSubtype="0" fill="hold" grpId="1" nodeType="withEffect">
                                  <p:stCondLst>
                                    <p:cond delay="4500"/>
                                  </p:stCondLst>
                                  <p:childTnLst>
                                    <p:animEffect transition="out" filter="wipe(down)">
                                      <p:cBhvr>
                                        <p:cTn id="171" dur="180" accel="50000">
                                          <p:stCondLst>
                                            <p:cond delay="1820"/>
                                          </p:stCondLst>
                                        </p:cTn>
                                        <p:tgtEl>
                                          <p:spTgt spid="7">
                                            <p:txEl>
                                              <p:pRg st="1" end="1"/>
                                            </p:txEl>
                                          </p:spTgt>
                                        </p:tgtEl>
                                      </p:cBhvr>
                                    </p:animEffect>
                                    <p:anim calcmode="lin" valueType="num">
                                      <p:cBhvr>
                                        <p:cTn id="172" dur="1822" tmFilter="0,0; 0.14,0.31; 0.43,0.73; 0.71,0.91; 1.0,1.0">
                                          <p:stCondLst>
                                            <p:cond delay="0"/>
                                          </p:stCondLst>
                                        </p:cTn>
                                        <p:tgtEl>
                                          <p:spTgt spid="7">
                                            <p:txEl>
                                              <p:pRg st="1" end="1"/>
                                            </p:txEl>
                                          </p:spTgt>
                                        </p:tgtEl>
                                        <p:attrNameLst>
                                          <p:attrName>ppt_x</p:attrName>
                                        </p:attrNameLst>
                                      </p:cBhvr>
                                      <p:tavLst>
                                        <p:tav tm="0">
                                          <p:val>
                                            <p:strVal val="ppt_x"/>
                                          </p:val>
                                        </p:tav>
                                        <p:tav tm="100000">
                                          <p:val>
                                            <p:strVal val="#ppt_x+0.25"/>
                                          </p:val>
                                        </p:tav>
                                      </p:tavLst>
                                    </p:anim>
                                    <p:anim calcmode="lin" valueType="num">
                                      <p:cBhvr>
                                        <p:cTn id="173" dur="178">
                                          <p:stCondLst>
                                            <p:cond delay="1822"/>
                                          </p:stCondLst>
                                        </p:cTn>
                                        <p:tgtEl>
                                          <p:spTgt spid="7">
                                            <p:txEl>
                                              <p:pRg st="1" end="1"/>
                                            </p:txEl>
                                          </p:spTgt>
                                        </p:tgtEl>
                                        <p:attrNameLst>
                                          <p:attrName>ppt_x</p:attrName>
                                        </p:attrNameLst>
                                      </p:cBhvr>
                                      <p:tavLst>
                                        <p:tav tm="0">
                                          <p:val>
                                            <p:strVal val="ppt_x"/>
                                          </p:val>
                                        </p:tav>
                                        <p:tav tm="100000">
                                          <p:val>
                                            <p:strVal val="ppt_x"/>
                                          </p:val>
                                        </p:tav>
                                      </p:tavLst>
                                    </p:anim>
                                    <p:anim calcmode="lin" valueType="num">
                                      <p:cBhvr>
                                        <p:cTn id="174" dur="664" tmFilter="0.0,0.0;0.25,0.07;0.50,0.2;0.75,0.467;1.0,1.0">
                                          <p:stCondLst>
                                            <p:cond delay="0"/>
                                          </p:stCondLst>
                                        </p:cTn>
                                        <p:tgtEl>
                                          <p:spTgt spid="7">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5" dur="664" tmFilter="0, 0; 0.125,0.2665; 0.25,0.4; 0.375,0.465; 0.5,0.5;  0.625,0.535; 0.75,0.6; 0.875,0.7335; 1,1">
                                          <p:stCondLst>
                                            <p:cond delay="664"/>
                                          </p:stCondLst>
                                        </p:cTn>
                                        <p:tgtEl>
                                          <p:spTgt spid="7">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6" dur="332" tmFilter="0, 0; 0.125,0.2665; 0.25,0.4; 0.375,0.465; 0.5,0.5;  0.625,0.535; 0.75,0.6; 0.875,0.7335; 1,1">
                                          <p:stCondLst>
                                            <p:cond delay="1324"/>
                                          </p:stCondLst>
                                        </p:cTn>
                                        <p:tgtEl>
                                          <p:spTgt spid="7">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7" dur="164" tmFilter="0, 0; 0.125,0.2665; 0.25,0.4; 0.375,0.465; 0.5,0.5;  0.625,0.535; 0.75,0.6; 0.875,0.7335; 1,1">
                                          <p:stCondLst>
                                            <p:cond delay="1656"/>
                                          </p:stCondLst>
                                        </p:cTn>
                                        <p:tgtEl>
                                          <p:spTgt spid="7">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8" dur="180" accel="50000">
                                          <p:stCondLst>
                                            <p:cond delay="1820"/>
                                          </p:stCondLst>
                                        </p:cTn>
                                        <p:tgtEl>
                                          <p:spTgt spid="7">
                                            <p:txEl>
                                              <p:pRg st="1" end="1"/>
                                            </p:txEl>
                                          </p:spTgt>
                                        </p:tgtEl>
                                        <p:attrNameLst>
                                          <p:attrName>ppt_y</p:attrName>
                                        </p:attrNameLst>
                                      </p:cBhvr>
                                      <p:tavLst>
                                        <p:tav tm="0">
                                          <p:val>
                                            <p:strVal val="ppt_y"/>
                                          </p:val>
                                        </p:tav>
                                        <p:tav tm="100000">
                                          <p:val>
                                            <p:strVal val="ppt_y+ppt_h"/>
                                          </p:val>
                                        </p:tav>
                                      </p:tavLst>
                                    </p:anim>
                                    <p:animScale>
                                      <p:cBhvr>
                                        <p:cTn id="179" dur="26">
                                          <p:stCondLst>
                                            <p:cond delay="620"/>
                                          </p:stCondLst>
                                        </p:cTn>
                                        <p:tgtEl>
                                          <p:spTgt spid="7">
                                            <p:txEl>
                                              <p:pRg st="1" end="1"/>
                                            </p:txEl>
                                          </p:spTgt>
                                        </p:tgtEl>
                                      </p:cBhvr>
                                      <p:to x="100000" y="60000"/>
                                    </p:animScale>
                                    <p:animScale>
                                      <p:cBhvr>
                                        <p:cTn id="180" dur="166" decel="50000">
                                          <p:stCondLst>
                                            <p:cond delay="646"/>
                                          </p:stCondLst>
                                        </p:cTn>
                                        <p:tgtEl>
                                          <p:spTgt spid="7">
                                            <p:txEl>
                                              <p:pRg st="1" end="1"/>
                                            </p:txEl>
                                          </p:spTgt>
                                        </p:tgtEl>
                                      </p:cBhvr>
                                      <p:to x="100000" y="100000"/>
                                    </p:animScale>
                                    <p:animScale>
                                      <p:cBhvr>
                                        <p:cTn id="181" dur="26">
                                          <p:stCondLst>
                                            <p:cond delay="1312"/>
                                          </p:stCondLst>
                                        </p:cTn>
                                        <p:tgtEl>
                                          <p:spTgt spid="7">
                                            <p:txEl>
                                              <p:pRg st="1" end="1"/>
                                            </p:txEl>
                                          </p:spTgt>
                                        </p:tgtEl>
                                      </p:cBhvr>
                                      <p:to x="100000" y="80000"/>
                                    </p:animScale>
                                    <p:animScale>
                                      <p:cBhvr>
                                        <p:cTn id="182" dur="166" decel="50000">
                                          <p:stCondLst>
                                            <p:cond delay="1338"/>
                                          </p:stCondLst>
                                        </p:cTn>
                                        <p:tgtEl>
                                          <p:spTgt spid="7">
                                            <p:txEl>
                                              <p:pRg st="1" end="1"/>
                                            </p:txEl>
                                          </p:spTgt>
                                        </p:tgtEl>
                                      </p:cBhvr>
                                      <p:to x="100000" y="100000"/>
                                    </p:animScale>
                                    <p:animScale>
                                      <p:cBhvr>
                                        <p:cTn id="183" dur="26">
                                          <p:stCondLst>
                                            <p:cond delay="1642"/>
                                          </p:stCondLst>
                                        </p:cTn>
                                        <p:tgtEl>
                                          <p:spTgt spid="7">
                                            <p:txEl>
                                              <p:pRg st="1" end="1"/>
                                            </p:txEl>
                                          </p:spTgt>
                                        </p:tgtEl>
                                      </p:cBhvr>
                                      <p:to x="100000" y="90000"/>
                                    </p:animScale>
                                    <p:animScale>
                                      <p:cBhvr>
                                        <p:cTn id="184" dur="166" decel="50000">
                                          <p:stCondLst>
                                            <p:cond delay="1668"/>
                                          </p:stCondLst>
                                        </p:cTn>
                                        <p:tgtEl>
                                          <p:spTgt spid="7">
                                            <p:txEl>
                                              <p:pRg st="1" end="1"/>
                                            </p:txEl>
                                          </p:spTgt>
                                        </p:tgtEl>
                                      </p:cBhvr>
                                      <p:to x="100000" y="100000"/>
                                    </p:animScale>
                                    <p:animScale>
                                      <p:cBhvr>
                                        <p:cTn id="185" dur="26">
                                          <p:stCondLst>
                                            <p:cond delay="1808"/>
                                          </p:stCondLst>
                                        </p:cTn>
                                        <p:tgtEl>
                                          <p:spTgt spid="7">
                                            <p:txEl>
                                              <p:pRg st="1" end="1"/>
                                            </p:txEl>
                                          </p:spTgt>
                                        </p:tgtEl>
                                      </p:cBhvr>
                                      <p:to x="100000" y="95000"/>
                                    </p:animScale>
                                    <p:animScale>
                                      <p:cBhvr>
                                        <p:cTn id="186" dur="166" decel="50000">
                                          <p:stCondLst>
                                            <p:cond delay="1834"/>
                                          </p:stCondLst>
                                        </p:cTn>
                                        <p:tgtEl>
                                          <p:spTgt spid="7">
                                            <p:txEl>
                                              <p:pRg st="1" end="1"/>
                                            </p:txEl>
                                          </p:spTgt>
                                        </p:tgtEl>
                                      </p:cBhvr>
                                      <p:to x="100000" y="100000"/>
                                    </p:animScale>
                                    <p:set>
                                      <p:cBhvr>
                                        <p:cTn id="187" dur="1" fill="hold">
                                          <p:stCondLst>
                                            <p:cond delay="1999"/>
                                          </p:stCondLst>
                                        </p:cTn>
                                        <p:tgtEl>
                                          <p:spTgt spid="7">
                                            <p:txEl>
                                              <p:pRg st="1" end="1"/>
                                            </p:txEl>
                                          </p:spTgt>
                                        </p:tgtEl>
                                        <p:attrNameLst>
                                          <p:attrName>style.visibility</p:attrName>
                                        </p:attrNameLst>
                                      </p:cBhvr>
                                      <p:to>
                                        <p:strVal val="hidden"/>
                                      </p:to>
                                    </p:set>
                                  </p:childTnLst>
                                </p:cTn>
                              </p:par>
                              <p:par>
                                <p:cTn id="188" presetID="26" presetClass="exit" presetSubtype="0" fill="hold" nodeType="withEffect">
                                  <p:stCondLst>
                                    <p:cond delay="4500"/>
                                  </p:stCondLst>
                                  <p:childTnLst>
                                    <p:animEffect transition="out" filter="wipe(down)">
                                      <p:cBhvr>
                                        <p:cTn id="189" dur="180" accel="50000">
                                          <p:stCondLst>
                                            <p:cond delay="1820"/>
                                          </p:stCondLst>
                                        </p:cTn>
                                        <p:tgtEl>
                                          <p:spTgt spid="10"/>
                                        </p:tgtEl>
                                      </p:cBhvr>
                                    </p:animEffect>
                                    <p:anim calcmode="lin" valueType="num">
                                      <p:cBhvr>
                                        <p:cTn id="190"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191"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192"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3"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4"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5"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6"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197" dur="26">
                                          <p:stCondLst>
                                            <p:cond delay="620"/>
                                          </p:stCondLst>
                                        </p:cTn>
                                        <p:tgtEl>
                                          <p:spTgt spid="10"/>
                                        </p:tgtEl>
                                      </p:cBhvr>
                                      <p:to x="100000" y="60000"/>
                                    </p:animScale>
                                    <p:animScale>
                                      <p:cBhvr>
                                        <p:cTn id="198" dur="166" decel="50000">
                                          <p:stCondLst>
                                            <p:cond delay="646"/>
                                          </p:stCondLst>
                                        </p:cTn>
                                        <p:tgtEl>
                                          <p:spTgt spid="10"/>
                                        </p:tgtEl>
                                      </p:cBhvr>
                                      <p:to x="100000" y="100000"/>
                                    </p:animScale>
                                    <p:animScale>
                                      <p:cBhvr>
                                        <p:cTn id="199" dur="26">
                                          <p:stCondLst>
                                            <p:cond delay="1312"/>
                                          </p:stCondLst>
                                        </p:cTn>
                                        <p:tgtEl>
                                          <p:spTgt spid="10"/>
                                        </p:tgtEl>
                                      </p:cBhvr>
                                      <p:to x="100000" y="80000"/>
                                    </p:animScale>
                                    <p:animScale>
                                      <p:cBhvr>
                                        <p:cTn id="200" dur="166" decel="50000">
                                          <p:stCondLst>
                                            <p:cond delay="1338"/>
                                          </p:stCondLst>
                                        </p:cTn>
                                        <p:tgtEl>
                                          <p:spTgt spid="10"/>
                                        </p:tgtEl>
                                      </p:cBhvr>
                                      <p:to x="100000" y="100000"/>
                                    </p:animScale>
                                    <p:animScale>
                                      <p:cBhvr>
                                        <p:cTn id="201" dur="26">
                                          <p:stCondLst>
                                            <p:cond delay="1642"/>
                                          </p:stCondLst>
                                        </p:cTn>
                                        <p:tgtEl>
                                          <p:spTgt spid="10"/>
                                        </p:tgtEl>
                                      </p:cBhvr>
                                      <p:to x="100000" y="90000"/>
                                    </p:animScale>
                                    <p:animScale>
                                      <p:cBhvr>
                                        <p:cTn id="202" dur="166" decel="50000">
                                          <p:stCondLst>
                                            <p:cond delay="1668"/>
                                          </p:stCondLst>
                                        </p:cTn>
                                        <p:tgtEl>
                                          <p:spTgt spid="10"/>
                                        </p:tgtEl>
                                      </p:cBhvr>
                                      <p:to x="100000" y="100000"/>
                                    </p:animScale>
                                    <p:animScale>
                                      <p:cBhvr>
                                        <p:cTn id="203" dur="26">
                                          <p:stCondLst>
                                            <p:cond delay="1808"/>
                                          </p:stCondLst>
                                        </p:cTn>
                                        <p:tgtEl>
                                          <p:spTgt spid="10"/>
                                        </p:tgtEl>
                                      </p:cBhvr>
                                      <p:to x="100000" y="95000"/>
                                    </p:animScale>
                                    <p:animScale>
                                      <p:cBhvr>
                                        <p:cTn id="204" dur="166" decel="50000">
                                          <p:stCondLst>
                                            <p:cond delay="1834"/>
                                          </p:stCondLst>
                                        </p:cTn>
                                        <p:tgtEl>
                                          <p:spTgt spid="10"/>
                                        </p:tgtEl>
                                      </p:cBhvr>
                                      <p:to x="100000" y="100000"/>
                                    </p:animScale>
                                    <p:set>
                                      <p:cBhvr>
                                        <p:cTn id="205" dur="1" fill="hold">
                                          <p:stCondLst>
                                            <p:cond delay="1999"/>
                                          </p:stCondLst>
                                        </p:cTn>
                                        <p:tgtEl>
                                          <p:spTgt spid="10"/>
                                        </p:tgtEl>
                                        <p:attrNameLst>
                                          <p:attrName>style.visibility</p:attrName>
                                        </p:attrNameLst>
                                      </p:cBhvr>
                                      <p:to>
                                        <p:strVal val="hidden"/>
                                      </p:to>
                                    </p:set>
                                  </p:childTnLst>
                                </p:cTn>
                              </p:par>
                              <p:par>
                                <p:cTn id="206" presetID="26" presetClass="exit" presetSubtype="0" fill="hold" grpId="1" nodeType="withEffect">
                                  <p:stCondLst>
                                    <p:cond delay="4500"/>
                                  </p:stCondLst>
                                  <p:childTnLst>
                                    <p:animEffect transition="out" filter="wipe(down)">
                                      <p:cBhvr>
                                        <p:cTn id="207" dur="180" accel="50000">
                                          <p:stCondLst>
                                            <p:cond delay="1820"/>
                                          </p:stCondLst>
                                        </p:cTn>
                                        <p:tgtEl>
                                          <p:spTgt spid="8">
                                            <p:txEl>
                                              <p:pRg st="0" end="0"/>
                                            </p:txEl>
                                          </p:spTgt>
                                        </p:tgtEl>
                                      </p:cBhvr>
                                    </p:animEffect>
                                    <p:anim calcmode="lin" valueType="num">
                                      <p:cBhvr>
                                        <p:cTn id="208" dur="1822" tmFilter="0,0; 0.14,0.31; 0.43,0.73; 0.71,0.91; 1.0,1.0">
                                          <p:stCondLst>
                                            <p:cond delay="0"/>
                                          </p:stCondLst>
                                        </p:cTn>
                                        <p:tgtEl>
                                          <p:spTgt spid="8">
                                            <p:txEl>
                                              <p:pRg st="0" end="0"/>
                                            </p:txEl>
                                          </p:spTgt>
                                        </p:tgtEl>
                                        <p:attrNameLst>
                                          <p:attrName>ppt_x</p:attrName>
                                        </p:attrNameLst>
                                      </p:cBhvr>
                                      <p:tavLst>
                                        <p:tav tm="0">
                                          <p:val>
                                            <p:strVal val="ppt_x"/>
                                          </p:val>
                                        </p:tav>
                                        <p:tav tm="100000">
                                          <p:val>
                                            <p:strVal val="#ppt_x+0.25"/>
                                          </p:val>
                                        </p:tav>
                                      </p:tavLst>
                                    </p:anim>
                                    <p:anim calcmode="lin" valueType="num">
                                      <p:cBhvr>
                                        <p:cTn id="209" dur="178">
                                          <p:stCondLst>
                                            <p:cond delay="1822"/>
                                          </p:stCondLst>
                                        </p:cTn>
                                        <p:tgtEl>
                                          <p:spTgt spid="8">
                                            <p:txEl>
                                              <p:pRg st="0" end="0"/>
                                            </p:txEl>
                                          </p:spTgt>
                                        </p:tgtEl>
                                        <p:attrNameLst>
                                          <p:attrName>ppt_x</p:attrName>
                                        </p:attrNameLst>
                                      </p:cBhvr>
                                      <p:tavLst>
                                        <p:tav tm="0">
                                          <p:val>
                                            <p:strVal val="ppt_x"/>
                                          </p:val>
                                        </p:tav>
                                        <p:tav tm="100000">
                                          <p:val>
                                            <p:strVal val="ppt_x"/>
                                          </p:val>
                                        </p:tav>
                                      </p:tavLst>
                                    </p:anim>
                                    <p:anim calcmode="lin" valueType="num">
                                      <p:cBhvr>
                                        <p:cTn id="210" dur="664" tmFilter="0.0,0.0;0.25,0.07;0.50,0.2;0.75,0.467;1.0,1.0">
                                          <p:stCondLst>
                                            <p:cond delay="0"/>
                                          </p:stCondLst>
                                        </p:cTn>
                                        <p:tgtEl>
                                          <p:spTgt spid="8">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1" dur="664" tmFilter="0, 0; 0.125,0.2665; 0.25,0.4; 0.375,0.465; 0.5,0.5;  0.625,0.535; 0.75,0.6; 0.875,0.7335; 1,1">
                                          <p:stCondLst>
                                            <p:cond delay="664"/>
                                          </p:stCondLst>
                                        </p:cTn>
                                        <p:tgtEl>
                                          <p:spTgt spid="8">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2" dur="332" tmFilter="0, 0; 0.125,0.2665; 0.25,0.4; 0.375,0.465; 0.5,0.5;  0.625,0.535; 0.75,0.6; 0.875,0.7335; 1,1">
                                          <p:stCondLst>
                                            <p:cond delay="1324"/>
                                          </p:stCondLst>
                                        </p:cTn>
                                        <p:tgtEl>
                                          <p:spTgt spid="8">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3" dur="164" tmFilter="0, 0; 0.125,0.2665; 0.25,0.4; 0.375,0.465; 0.5,0.5;  0.625,0.535; 0.75,0.6; 0.875,0.7335; 1,1">
                                          <p:stCondLst>
                                            <p:cond delay="1656"/>
                                          </p:stCondLst>
                                        </p:cTn>
                                        <p:tgtEl>
                                          <p:spTgt spid="8">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4" dur="180" accel="50000">
                                          <p:stCondLst>
                                            <p:cond delay="1820"/>
                                          </p:stCondLst>
                                        </p:cTn>
                                        <p:tgtEl>
                                          <p:spTgt spid="8">
                                            <p:txEl>
                                              <p:pRg st="0" end="0"/>
                                            </p:txEl>
                                          </p:spTgt>
                                        </p:tgtEl>
                                        <p:attrNameLst>
                                          <p:attrName>ppt_y</p:attrName>
                                        </p:attrNameLst>
                                      </p:cBhvr>
                                      <p:tavLst>
                                        <p:tav tm="0">
                                          <p:val>
                                            <p:strVal val="ppt_y"/>
                                          </p:val>
                                        </p:tav>
                                        <p:tav tm="100000">
                                          <p:val>
                                            <p:strVal val="ppt_y+ppt_h"/>
                                          </p:val>
                                        </p:tav>
                                      </p:tavLst>
                                    </p:anim>
                                    <p:animScale>
                                      <p:cBhvr>
                                        <p:cTn id="215" dur="26">
                                          <p:stCondLst>
                                            <p:cond delay="620"/>
                                          </p:stCondLst>
                                        </p:cTn>
                                        <p:tgtEl>
                                          <p:spTgt spid="8">
                                            <p:txEl>
                                              <p:pRg st="0" end="0"/>
                                            </p:txEl>
                                          </p:spTgt>
                                        </p:tgtEl>
                                      </p:cBhvr>
                                      <p:to x="100000" y="60000"/>
                                    </p:animScale>
                                    <p:animScale>
                                      <p:cBhvr>
                                        <p:cTn id="216" dur="166" decel="50000">
                                          <p:stCondLst>
                                            <p:cond delay="646"/>
                                          </p:stCondLst>
                                        </p:cTn>
                                        <p:tgtEl>
                                          <p:spTgt spid="8">
                                            <p:txEl>
                                              <p:pRg st="0" end="0"/>
                                            </p:txEl>
                                          </p:spTgt>
                                        </p:tgtEl>
                                      </p:cBhvr>
                                      <p:to x="100000" y="100000"/>
                                    </p:animScale>
                                    <p:animScale>
                                      <p:cBhvr>
                                        <p:cTn id="217" dur="26">
                                          <p:stCondLst>
                                            <p:cond delay="1312"/>
                                          </p:stCondLst>
                                        </p:cTn>
                                        <p:tgtEl>
                                          <p:spTgt spid="8">
                                            <p:txEl>
                                              <p:pRg st="0" end="0"/>
                                            </p:txEl>
                                          </p:spTgt>
                                        </p:tgtEl>
                                      </p:cBhvr>
                                      <p:to x="100000" y="80000"/>
                                    </p:animScale>
                                    <p:animScale>
                                      <p:cBhvr>
                                        <p:cTn id="218" dur="166" decel="50000">
                                          <p:stCondLst>
                                            <p:cond delay="1338"/>
                                          </p:stCondLst>
                                        </p:cTn>
                                        <p:tgtEl>
                                          <p:spTgt spid="8">
                                            <p:txEl>
                                              <p:pRg st="0" end="0"/>
                                            </p:txEl>
                                          </p:spTgt>
                                        </p:tgtEl>
                                      </p:cBhvr>
                                      <p:to x="100000" y="100000"/>
                                    </p:animScale>
                                    <p:animScale>
                                      <p:cBhvr>
                                        <p:cTn id="219" dur="26">
                                          <p:stCondLst>
                                            <p:cond delay="1642"/>
                                          </p:stCondLst>
                                        </p:cTn>
                                        <p:tgtEl>
                                          <p:spTgt spid="8">
                                            <p:txEl>
                                              <p:pRg st="0" end="0"/>
                                            </p:txEl>
                                          </p:spTgt>
                                        </p:tgtEl>
                                      </p:cBhvr>
                                      <p:to x="100000" y="90000"/>
                                    </p:animScale>
                                    <p:animScale>
                                      <p:cBhvr>
                                        <p:cTn id="220" dur="166" decel="50000">
                                          <p:stCondLst>
                                            <p:cond delay="1668"/>
                                          </p:stCondLst>
                                        </p:cTn>
                                        <p:tgtEl>
                                          <p:spTgt spid="8">
                                            <p:txEl>
                                              <p:pRg st="0" end="0"/>
                                            </p:txEl>
                                          </p:spTgt>
                                        </p:tgtEl>
                                      </p:cBhvr>
                                      <p:to x="100000" y="100000"/>
                                    </p:animScale>
                                    <p:animScale>
                                      <p:cBhvr>
                                        <p:cTn id="221" dur="26">
                                          <p:stCondLst>
                                            <p:cond delay="1808"/>
                                          </p:stCondLst>
                                        </p:cTn>
                                        <p:tgtEl>
                                          <p:spTgt spid="8">
                                            <p:txEl>
                                              <p:pRg st="0" end="0"/>
                                            </p:txEl>
                                          </p:spTgt>
                                        </p:tgtEl>
                                      </p:cBhvr>
                                      <p:to x="100000" y="95000"/>
                                    </p:animScale>
                                    <p:animScale>
                                      <p:cBhvr>
                                        <p:cTn id="222" dur="166" decel="50000">
                                          <p:stCondLst>
                                            <p:cond delay="1834"/>
                                          </p:stCondLst>
                                        </p:cTn>
                                        <p:tgtEl>
                                          <p:spTgt spid="8">
                                            <p:txEl>
                                              <p:pRg st="0" end="0"/>
                                            </p:txEl>
                                          </p:spTgt>
                                        </p:tgtEl>
                                      </p:cBhvr>
                                      <p:to x="100000" y="100000"/>
                                    </p:animScale>
                                    <p:set>
                                      <p:cBhvr>
                                        <p:cTn id="223" dur="1" fill="hold">
                                          <p:stCondLst>
                                            <p:cond delay="1999"/>
                                          </p:stCondLst>
                                        </p:cTn>
                                        <p:tgtEl>
                                          <p:spTgt spid="8">
                                            <p:txEl>
                                              <p:pRg st="0" end="0"/>
                                            </p:txEl>
                                          </p:spTgt>
                                        </p:tgtEl>
                                        <p:attrNameLst>
                                          <p:attrName>style.visibility</p:attrName>
                                        </p:attrNameLst>
                                      </p:cBhvr>
                                      <p:to>
                                        <p:strVal val="hidden"/>
                                      </p:to>
                                    </p:set>
                                  </p:childTnLst>
                                </p:cTn>
                              </p:par>
                              <p:par>
                                <p:cTn id="224" presetID="26" presetClass="exit" presetSubtype="0" fill="hold" grpId="1" nodeType="withEffect">
                                  <p:stCondLst>
                                    <p:cond delay="4500"/>
                                  </p:stCondLst>
                                  <p:childTnLst>
                                    <p:animEffect transition="out" filter="wipe(down)">
                                      <p:cBhvr>
                                        <p:cTn id="225" dur="180" accel="50000">
                                          <p:stCondLst>
                                            <p:cond delay="1820"/>
                                          </p:stCondLst>
                                        </p:cTn>
                                        <p:tgtEl>
                                          <p:spTgt spid="9">
                                            <p:txEl>
                                              <p:pRg st="0" end="0"/>
                                            </p:txEl>
                                          </p:spTgt>
                                        </p:tgtEl>
                                      </p:cBhvr>
                                    </p:animEffect>
                                    <p:anim calcmode="lin" valueType="num">
                                      <p:cBhvr>
                                        <p:cTn id="226" dur="1822" tmFilter="0,0; 0.14,0.31; 0.43,0.73; 0.71,0.91; 1.0,1.0">
                                          <p:stCondLst>
                                            <p:cond delay="0"/>
                                          </p:stCondLst>
                                        </p:cTn>
                                        <p:tgtEl>
                                          <p:spTgt spid="9">
                                            <p:txEl>
                                              <p:pRg st="0" end="0"/>
                                            </p:txEl>
                                          </p:spTgt>
                                        </p:tgtEl>
                                        <p:attrNameLst>
                                          <p:attrName>ppt_x</p:attrName>
                                        </p:attrNameLst>
                                      </p:cBhvr>
                                      <p:tavLst>
                                        <p:tav tm="0">
                                          <p:val>
                                            <p:strVal val="ppt_x"/>
                                          </p:val>
                                        </p:tav>
                                        <p:tav tm="100000">
                                          <p:val>
                                            <p:strVal val="#ppt_x+0.25"/>
                                          </p:val>
                                        </p:tav>
                                      </p:tavLst>
                                    </p:anim>
                                    <p:anim calcmode="lin" valueType="num">
                                      <p:cBhvr>
                                        <p:cTn id="227" dur="178">
                                          <p:stCondLst>
                                            <p:cond delay="1822"/>
                                          </p:stCondLst>
                                        </p:cTn>
                                        <p:tgtEl>
                                          <p:spTgt spid="9">
                                            <p:txEl>
                                              <p:pRg st="0" end="0"/>
                                            </p:txEl>
                                          </p:spTgt>
                                        </p:tgtEl>
                                        <p:attrNameLst>
                                          <p:attrName>ppt_x</p:attrName>
                                        </p:attrNameLst>
                                      </p:cBhvr>
                                      <p:tavLst>
                                        <p:tav tm="0">
                                          <p:val>
                                            <p:strVal val="ppt_x"/>
                                          </p:val>
                                        </p:tav>
                                        <p:tav tm="100000">
                                          <p:val>
                                            <p:strVal val="ppt_x"/>
                                          </p:val>
                                        </p:tav>
                                      </p:tavLst>
                                    </p:anim>
                                    <p:anim calcmode="lin" valueType="num">
                                      <p:cBhvr>
                                        <p:cTn id="228" dur="664" tmFilter="0.0,0.0;0.25,0.07;0.50,0.2;0.75,0.467;1.0,1.0">
                                          <p:stCondLst>
                                            <p:cond delay="0"/>
                                          </p:stCondLst>
                                        </p:cTn>
                                        <p:tgtEl>
                                          <p:spTgt spid="9">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9" dur="664" tmFilter="0, 0; 0.125,0.2665; 0.25,0.4; 0.375,0.465; 0.5,0.5;  0.625,0.535; 0.75,0.6; 0.875,0.7335; 1,1">
                                          <p:stCondLst>
                                            <p:cond delay="664"/>
                                          </p:stCondLst>
                                        </p:cTn>
                                        <p:tgtEl>
                                          <p:spTgt spid="9">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0" dur="332" tmFilter="0, 0; 0.125,0.2665; 0.25,0.4; 0.375,0.465; 0.5,0.5;  0.625,0.535; 0.75,0.6; 0.875,0.7335; 1,1">
                                          <p:stCondLst>
                                            <p:cond delay="1324"/>
                                          </p:stCondLst>
                                        </p:cTn>
                                        <p:tgtEl>
                                          <p:spTgt spid="9">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1" dur="164" tmFilter="0, 0; 0.125,0.2665; 0.25,0.4; 0.375,0.465; 0.5,0.5;  0.625,0.535; 0.75,0.6; 0.875,0.7335; 1,1">
                                          <p:stCondLst>
                                            <p:cond delay="1656"/>
                                          </p:stCondLst>
                                        </p:cTn>
                                        <p:tgtEl>
                                          <p:spTgt spid="9">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2" dur="180" accel="50000">
                                          <p:stCondLst>
                                            <p:cond delay="1820"/>
                                          </p:stCondLst>
                                        </p:cTn>
                                        <p:tgtEl>
                                          <p:spTgt spid="9">
                                            <p:txEl>
                                              <p:pRg st="0" end="0"/>
                                            </p:txEl>
                                          </p:spTgt>
                                        </p:tgtEl>
                                        <p:attrNameLst>
                                          <p:attrName>ppt_y</p:attrName>
                                        </p:attrNameLst>
                                      </p:cBhvr>
                                      <p:tavLst>
                                        <p:tav tm="0">
                                          <p:val>
                                            <p:strVal val="ppt_y"/>
                                          </p:val>
                                        </p:tav>
                                        <p:tav tm="100000">
                                          <p:val>
                                            <p:strVal val="ppt_y+ppt_h"/>
                                          </p:val>
                                        </p:tav>
                                      </p:tavLst>
                                    </p:anim>
                                    <p:animScale>
                                      <p:cBhvr>
                                        <p:cTn id="233" dur="26">
                                          <p:stCondLst>
                                            <p:cond delay="620"/>
                                          </p:stCondLst>
                                        </p:cTn>
                                        <p:tgtEl>
                                          <p:spTgt spid="9">
                                            <p:txEl>
                                              <p:pRg st="0" end="0"/>
                                            </p:txEl>
                                          </p:spTgt>
                                        </p:tgtEl>
                                      </p:cBhvr>
                                      <p:to x="100000" y="60000"/>
                                    </p:animScale>
                                    <p:animScale>
                                      <p:cBhvr>
                                        <p:cTn id="234" dur="166" decel="50000">
                                          <p:stCondLst>
                                            <p:cond delay="646"/>
                                          </p:stCondLst>
                                        </p:cTn>
                                        <p:tgtEl>
                                          <p:spTgt spid="9">
                                            <p:txEl>
                                              <p:pRg st="0" end="0"/>
                                            </p:txEl>
                                          </p:spTgt>
                                        </p:tgtEl>
                                      </p:cBhvr>
                                      <p:to x="100000" y="100000"/>
                                    </p:animScale>
                                    <p:animScale>
                                      <p:cBhvr>
                                        <p:cTn id="235" dur="26">
                                          <p:stCondLst>
                                            <p:cond delay="1312"/>
                                          </p:stCondLst>
                                        </p:cTn>
                                        <p:tgtEl>
                                          <p:spTgt spid="9">
                                            <p:txEl>
                                              <p:pRg st="0" end="0"/>
                                            </p:txEl>
                                          </p:spTgt>
                                        </p:tgtEl>
                                      </p:cBhvr>
                                      <p:to x="100000" y="80000"/>
                                    </p:animScale>
                                    <p:animScale>
                                      <p:cBhvr>
                                        <p:cTn id="236" dur="166" decel="50000">
                                          <p:stCondLst>
                                            <p:cond delay="1338"/>
                                          </p:stCondLst>
                                        </p:cTn>
                                        <p:tgtEl>
                                          <p:spTgt spid="9">
                                            <p:txEl>
                                              <p:pRg st="0" end="0"/>
                                            </p:txEl>
                                          </p:spTgt>
                                        </p:tgtEl>
                                      </p:cBhvr>
                                      <p:to x="100000" y="100000"/>
                                    </p:animScale>
                                    <p:animScale>
                                      <p:cBhvr>
                                        <p:cTn id="237" dur="26">
                                          <p:stCondLst>
                                            <p:cond delay="1642"/>
                                          </p:stCondLst>
                                        </p:cTn>
                                        <p:tgtEl>
                                          <p:spTgt spid="9">
                                            <p:txEl>
                                              <p:pRg st="0" end="0"/>
                                            </p:txEl>
                                          </p:spTgt>
                                        </p:tgtEl>
                                      </p:cBhvr>
                                      <p:to x="100000" y="90000"/>
                                    </p:animScale>
                                    <p:animScale>
                                      <p:cBhvr>
                                        <p:cTn id="238" dur="166" decel="50000">
                                          <p:stCondLst>
                                            <p:cond delay="1668"/>
                                          </p:stCondLst>
                                        </p:cTn>
                                        <p:tgtEl>
                                          <p:spTgt spid="9">
                                            <p:txEl>
                                              <p:pRg st="0" end="0"/>
                                            </p:txEl>
                                          </p:spTgt>
                                        </p:tgtEl>
                                      </p:cBhvr>
                                      <p:to x="100000" y="100000"/>
                                    </p:animScale>
                                    <p:animScale>
                                      <p:cBhvr>
                                        <p:cTn id="239" dur="26">
                                          <p:stCondLst>
                                            <p:cond delay="1808"/>
                                          </p:stCondLst>
                                        </p:cTn>
                                        <p:tgtEl>
                                          <p:spTgt spid="9">
                                            <p:txEl>
                                              <p:pRg st="0" end="0"/>
                                            </p:txEl>
                                          </p:spTgt>
                                        </p:tgtEl>
                                      </p:cBhvr>
                                      <p:to x="100000" y="95000"/>
                                    </p:animScale>
                                    <p:animScale>
                                      <p:cBhvr>
                                        <p:cTn id="240" dur="166" decel="50000">
                                          <p:stCondLst>
                                            <p:cond delay="1834"/>
                                          </p:stCondLst>
                                        </p:cTn>
                                        <p:tgtEl>
                                          <p:spTgt spid="9">
                                            <p:txEl>
                                              <p:pRg st="0" end="0"/>
                                            </p:txEl>
                                          </p:spTgt>
                                        </p:tgtEl>
                                      </p:cBhvr>
                                      <p:to x="100000" y="100000"/>
                                    </p:animScale>
                                    <p:set>
                                      <p:cBhvr>
                                        <p:cTn id="241" dur="1" fill="hold">
                                          <p:stCondLst>
                                            <p:cond delay="1999"/>
                                          </p:stCondLst>
                                        </p:cTn>
                                        <p:tgtEl>
                                          <p:spTgt spid="9">
                                            <p:txEl>
                                              <p:pRg st="0" end="0"/>
                                            </p:txEl>
                                          </p:spTgt>
                                        </p:tgtEl>
                                        <p:attrNameLst>
                                          <p:attrName>style.visibility</p:attrName>
                                        </p:attrNameLst>
                                      </p:cBhvr>
                                      <p:to>
                                        <p:strVal val="hidden"/>
                                      </p:to>
                                    </p:set>
                                  </p:childTnLst>
                                </p:cTn>
                              </p:par>
                              <p:par>
                                <p:cTn id="242" presetID="26" presetClass="exit" presetSubtype="0" fill="hold" grpId="1" nodeType="withEffect">
                                  <p:stCondLst>
                                    <p:cond delay="4500"/>
                                  </p:stCondLst>
                                  <p:childTnLst>
                                    <p:animEffect transition="out" filter="wipe(down)">
                                      <p:cBhvr>
                                        <p:cTn id="243" dur="180" accel="50000">
                                          <p:stCondLst>
                                            <p:cond delay="1820"/>
                                          </p:stCondLst>
                                        </p:cTn>
                                        <p:tgtEl>
                                          <p:spTgt spid="9">
                                            <p:txEl>
                                              <p:pRg st="1" end="1"/>
                                            </p:txEl>
                                          </p:spTgt>
                                        </p:tgtEl>
                                      </p:cBhvr>
                                    </p:animEffect>
                                    <p:anim calcmode="lin" valueType="num">
                                      <p:cBhvr>
                                        <p:cTn id="244" dur="1822" tmFilter="0,0; 0.14,0.31; 0.43,0.73; 0.71,0.91; 1.0,1.0">
                                          <p:stCondLst>
                                            <p:cond delay="0"/>
                                          </p:stCondLst>
                                        </p:cTn>
                                        <p:tgtEl>
                                          <p:spTgt spid="9">
                                            <p:txEl>
                                              <p:pRg st="1" end="1"/>
                                            </p:txEl>
                                          </p:spTgt>
                                        </p:tgtEl>
                                        <p:attrNameLst>
                                          <p:attrName>ppt_x</p:attrName>
                                        </p:attrNameLst>
                                      </p:cBhvr>
                                      <p:tavLst>
                                        <p:tav tm="0">
                                          <p:val>
                                            <p:strVal val="ppt_x"/>
                                          </p:val>
                                        </p:tav>
                                        <p:tav tm="100000">
                                          <p:val>
                                            <p:strVal val="#ppt_x+0.25"/>
                                          </p:val>
                                        </p:tav>
                                      </p:tavLst>
                                    </p:anim>
                                    <p:anim calcmode="lin" valueType="num">
                                      <p:cBhvr>
                                        <p:cTn id="245" dur="178">
                                          <p:stCondLst>
                                            <p:cond delay="1822"/>
                                          </p:stCondLst>
                                        </p:cTn>
                                        <p:tgtEl>
                                          <p:spTgt spid="9">
                                            <p:txEl>
                                              <p:pRg st="1" end="1"/>
                                            </p:txEl>
                                          </p:spTgt>
                                        </p:tgtEl>
                                        <p:attrNameLst>
                                          <p:attrName>ppt_x</p:attrName>
                                        </p:attrNameLst>
                                      </p:cBhvr>
                                      <p:tavLst>
                                        <p:tav tm="0">
                                          <p:val>
                                            <p:strVal val="ppt_x"/>
                                          </p:val>
                                        </p:tav>
                                        <p:tav tm="100000">
                                          <p:val>
                                            <p:strVal val="ppt_x"/>
                                          </p:val>
                                        </p:tav>
                                      </p:tavLst>
                                    </p:anim>
                                    <p:anim calcmode="lin" valueType="num">
                                      <p:cBhvr>
                                        <p:cTn id="246" dur="664" tmFilter="0.0,0.0;0.25,0.07;0.50,0.2;0.75,0.467;1.0,1.0">
                                          <p:stCondLst>
                                            <p:cond delay="0"/>
                                          </p:stCondLst>
                                        </p:cTn>
                                        <p:tgtEl>
                                          <p:spTgt spid="9">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47" dur="664" tmFilter="0, 0; 0.125,0.2665; 0.25,0.4; 0.375,0.465; 0.5,0.5;  0.625,0.535; 0.75,0.6; 0.875,0.7335; 1,1">
                                          <p:stCondLst>
                                            <p:cond delay="664"/>
                                          </p:stCondLst>
                                        </p:cTn>
                                        <p:tgtEl>
                                          <p:spTgt spid="9">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8" dur="332" tmFilter="0, 0; 0.125,0.2665; 0.25,0.4; 0.375,0.465; 0.5,0.5;  0.625,0.535; 0.75,0.6; 0.875,0.7335; 1,1">
                                          <p:stCondLst>
                                            <p:cond delay="1324"/>
                                          </p:stCondLst>
                                        </p:cTn>
                                        <p:tgtEl>
                                          <p:spTgt spid="9">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9" dur="164" tmFilter="0, 0; 0.125,0.2665; 0.25,0.4; 0.375,0.465; 0.5,0.5;  0.625,0.535; 0.75,0.6; 0.875,0.7335; 1,1">
                                          <p:stCondLst>
                                            <p:cond delay="1656"/>
                                          </p:stCondLst>
                                        </p:cTn>
                                        <p:tgtEl>
                                          <p:spTgt spid="9">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0" dur="180" accel="50000">
                                          <p:stCondLst>
                                            <p:cond delay="1820"/>
                                          </p:stCondLst>
                                        </p:cTn>
                                        <p:tgtEl>
                                          <p:spTgt spid="9">
                                            <p:txEl>
                                              <p:pRg st="1" end="1"/>
                                            </p:txEl>
                                          </p:spTgt>
                                        </p:tgtEl>
                                        <p:attrNameLst>
                                          <p:attrName>ppt_y</p:attrName>
                                        </p:attrNameLst>
                                      </p:cBhvr>
                                      <p:tavLst>
                                        <p:tav tm="0">
                                          <p:val>
                                            <p:strVal val="ppt_y"/>
                                          </p:val>
                                        </p:tav>
                                        <p:tav tm="100000">
                                          <p:val>
                                            <p:strVal val="ppt_y+ppt_h"/>
                                          </p:val>
                                        </p:tav>
                                      </p:tavLst>
                                    </p:anim>
                                    <p:animScale>
                                      <p:cBhvr>
                                        <p:cTn id="251" dur="26">
                                          <p:stCondLst>
                                            <p:cond delay="620"/>
                                          </p:stCondLst>
                                        </p:cTn>
                                        <p:tgtEl>
                                          <p:spTgt spid="9">
                                            <p:txEl>
                                              <p:pRg st="1" end="1"/>
                                            </p:txEl>
                                          </p:spTgt>
                                        </p:tgtEl>
                                      </p:cBhvr>
                                      <p:to x="100000" y="60000"/>
                                    </p:animScale>
                                    <p:animScale>
                                      <p:cBhvr>
                                        <p:cTn id="252" dur="166" decel="50000">
                                          <p:stCondLst>
                                            <p:cond delay="646"/>
                                          </p:stCondLst>
                                        </p:cTn>
                                        <p:tgtEl>
                                          <p:spTgt spid="9">
                                            <p:txEl>
                                              <p:pRg st="1" end="1"/>
                                            </p:txEl>
                                          </p:spTgt>
                                        </p:tgtEl>
                                      </p:cBhvr>
                                      <p:to x="100000" y="100000"/>
                                    </p:animScale>
                                    <p:animScale>
                                      <p:cBhvr>
                                        <p:cTn id="253" dur="26">
                                          <p:stCondLst>
                                            <p:cond delay="1312"/>
                                          </p:stCondLst>
                                        </p:cTn>
                                        <p:tgtEl>
                                          <p:spTgt spid="9">
                                            <p:txEl>
                                              <p:pRg st="1" end="1"/>
                                            </p:txEl>
                                          </p:spTgt>
                                        </p:tgtEl>
                                      </p:cBhvr>
                                      <p:to x="100000" y="80000"/>
                                    </p:animScale>
                                    <p:animScale>
                                      <p:cBhvr>
                                        <p:cTn id="254" dur="166" decel="50000">
                                          <p:stCondLst>
                                            <p:cond delay="1338"/>
                                          </p:stCondLst>
                                        </p:cTn>
                                        <p:tgtEl>
                                          <p:spTgt spid="9">
                                            <p:txEl>
                                              <p:pRg st="1" end="1"/>
                                            </p:txEl>
                                          </p:spTgt>
                                        </p:tgtEl>
                                      </p:cBhvr>
                                      <p:to x="100000" y="100000"/>
                                    </p:animScale>
                                    <p:animScale>
                                      <p:cBhvr>
                                        <p:cTn id="255" dur="26">
                                          <p:stCondLst>
                                            <p:cond delay="1642"/>
                                          </p:stCondLst>
                                        </p:cTn>
                                        <p:tgtEl>
                                          <p:spTgt spid="9">
                                            <p:txEl>
                                              <p:pRg st="1" end="1"/>
                                            </p:txEl>
                                          </p:spTgt>
                                        </p:tgtEl>
                                      </p:cBhvr>
                                      <p:to x="100000" y="90000"/>
                                    </p:animScale>
                                    <p:animScale>
                                      <p:cBhvr>
                                        <p:cTn id="256" dur="166" decel="50000">
                                          <p:stCondLst>
                                            <p:cond delay="1668"/>
                                          </p:stCondLst>
                                        </p:cTn>
                                        <p:tgtEl>
                                          <p:spTgt spid="9">
                                            <p:txEl>
                                              <p:pRg st="1" end="1"/>
                                            </p:txEl>
                                          </p:spTgt>
                                        </p:tgtEl>
                                      </p:cBhvr>
                                      <p:to x="100000" y="100000"/>
                                    </p:animScale>
                                    <p:animScale>
                                      <p:cBhvr>
                                        <p:cTn id="257" dur="26">
                                          <p:stCondLst>
                                            <p:cond delay="1808"/>
                                          </p:stCondLst>
                                        </p:cTn>
                                        <p:tgtEl>
                                          <p:spTgt spid="9">
                                            <p:txEl>
                                              <p:pRg st="1" end="1"/>
                                            </p:txEl>
                                          </p:spTgt>
                                        </p:tgtEl>
                                      </p:cBhvr>
                                      <p:to x="100000" y="95000"/>
                                    </p:animScale>
                                    <p:animScale>
                                      <p:cBhvr>
                                        <p:cTn id="258" dur="166" decel="50000">
                                          <p:stCondLst>
                                            <p:cond delay="1834"/>
                                          </p:stCondLst>
                                        </p:cTn>
                                        <p:tgtEl>
                                          <p:spTgt spid="9">
                                            <p:txEl>
                                              <p:pRg st="1" end="1"/>
                                            </p:txEl>
                                          </p:spTgt>
                                        </p:tgtEl>
                                      </p:cBhvr>
                                      <p:to x="100000" y="100000"/>
                                    </p:animScale>
                                    <p:set>
                                      <p:cBhvr>
                                        <p:cTn id="259" dur="1" fill="hold">
                                          <p:stCondLst>
                                            <p:cond delay="1999"/>
                                          </p:stCondLst>
                                        </p:cTn>
                                        <p:tgtEl>
                                          <p:spTgt spid="9">
                                            <p:txEl>
                                              <p:pRg st="1" end="1"/>
                                            </p:txEl>
                                          </p:spTgt>
                                        </p:tgtEl>
                                        <p:attrNameLst>
                                          <p:attrName>style.visibility</p:attrName>
                                        </p:attrNameLst>
                                      </p:cBhvr>
                                      <p:to>
                                        <p:strVal val="hidden"/>
                                      </p:to>
                                    </p:set>
                                  </p:childTnLst>
                                </p:cTn>
                              </p:par>
                              <p:par>
                                <p:cTn id="260" presetID="26" presetClass="exit" presetSubtype="0" fill="hold" nodeType="withEffect">
                                  <p:stCondLst>
                                    <p:cond delay="4500"/>
                                  </p:stCondLst>
                                  <p:childTnLst>
                                    <p:animEffect transition="out" filter="wipe(down)">
                                      <p:cBhvr>
                                        <p:cTn id="261" dur="180" accel="50000">
                                          <p:stCondLst>
                                            <p:cond delay="1820"/>
                                          </p:stCondLst>
                                        </p:cTn>
                                        <p:tgtEl>
                                          <p:spTgt spid="11"/>
                                        </p:tgtEl>
                                      </p:cBhvr>
                                    </p:animEffect>
                                    <p:anim calcmode="lin" valueType="num">
                                      <p:cBhvr>
                                        <p:cTn id="262"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263"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264"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5"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6"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67"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8"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269" dur="26">
                                          <p:stCondLst>
                                            <p:cond delay="620"/>
                                          </p:stCondLst>
                                        </p:cTn>
                                        <p:tgtEl>
                                          <p:spTgt spid="11"/>
                                        </p:tgtEl>
                                      </p:cBhvr>
                                      <p:to x="100000" y="60000"/>
                                    </p:animScale>
                                    <p:animScale>
                                      <p:cBhvr>
                                        <p:cTn id="270" dur="166" decel="50000">
                                          <p:stCondLst>
                                            <p:cond delay="646"/>
                                          </p:stCondLst>
                                        </p:cTn>
                                        <p:tgtEl>
                                          <p:spTgt spid="11"/>
                                        </p:tgtEl>
                                      </p:cBhvr>
                                      <p:to x="100000" y="100000"/>
                                    </p:animScale>
                                    <p:animScale>
                                      <p:cBhvr>
                                        <p:cTn id="271" dur="26">
                                          <p:stCondLst>
                                            <p:cond delay="1312"/>
                                          </p:stCondLst>
                                        </p:cTn>
                                        <p:tgtEl>
                                          <p:spTgt spid="11"/>
                                        </p:tgtEl>
                                      </p:cBhvr>
                                      <p:to x="100000" y="80000"/>
                                    </p:animScale>
                                    <p:animScale>
                                      <p:cBhvr>
                                        <p:cTn id="272" dur="166" decel="50000">
                                          <p:stCondLst>
                                            <p:cond delay="1338"/>
                                          </p:stCondLst>
                                        </p:cTn>
                                        <p:tgtEl>
                                          <p:spTgt spid="11"/>
                                        </p:tgtEl>
                                      </p:cBhvr>
                                      <p:to x="100000" y="100000"/>
                                    </p:animScale>
                                    <p:animScale>
                                      <p:cBhvr>
                                        <p:cTn id="273" dur="26">
                                          <p:stCondLst>
                                            <p:cond delay="1642"/>
                                          </p:stCondLst>
                                        </p:cTn>
                                        <p:tgtEl>
                                          <p:spTgt spid="11"/>
                                        </p:tgtEl>
                                      </p:cBhvr>
                                      <p:to x="100000" y="90000"/>
                                    </p:animScale>
                                    <p:animScale>
                                      <p:cBhvr>
                                        <p:cTn id="274" dur="166" decel="50000">
                                          <p:stCondLst>
                                            <p:cond delay="1668"/>
                                          </p:stCondLst>
                                        </p:cTn>
                                        <p:tgtEl>
                                          <p:spTgt spid="11"/>
                                        </p:tgtEl>
                                      </p:cBhvr>
                                      <p:to x="100000" y="100000"/>
                                    </p:animScale>
                                    <p:animScale>
                                      <p:cBhvr>
                                        <p:cTn id="275" dur="26">
                                          <p:stCondLst>
                                            <p:cond delay="1808"/>
                                          </p:stCondLst>
                                        </p:cTn>
                                        <p:tgtEl>
                                          <p:spTgt spid="11"/>
                                        </p:tgtEl>
                                      </p:cBhvr>
                                      <p:to x="100000" y="95000"/>
                                    </p:animScale>
                                    <p:animScale>
                                      <p:cBhvr>
                                        <p:cTn id="276" dur="166" decel="50000">
                                          <p:stCondLst>
                                            <p:cond delay="1834"/>
                                          </p:stCondLst>
                                        </p:cTn>
                                        <p:tgtEl>
                                          <p:spTgt spid="11"/>
                                        </p:tgtEl>
                                      </p:cBhvr>
                                      <p:to x="100000" y="100000"/>
                                    </p:animScale>
                                    <p:set>
                                      <p:cBhvr>
                                        <p:cTn id="27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7" grpId="0" build="p"/>
      <p:bldP spid="7" grpId="1" build="p"/>
      <p:bldP spid="8" grpId="0" build="p"/>
      <p:bldP spid="8" grpId="1" build="p"/>
      <p:bldP spid="9" grpId="0" build="p"/>
      <p:bldP spid="9"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dirty="0" smtClean="0">
                <a:solidFill>
                  <a:schemeClr val="accent6"/>
                </a:solidFill>
                <a:effectLst>
                  <a:outerShdw blurRad="38100" dist="38100" dir="2700000" algn="tl">
                    <a:srgbClr val="000000">
                      <a:alpha val="43137"/>
                    </a:srgbClr>
                  </a:outerShdw>
                </a:effectLst>
                <a:latin typeface="Bodoni MT" pitchFamily="18" charset="0"/>
              </a:rPr>
              <a:t>Mistrzostwa Europy w piłce nożnej</a:t>
            </a:r>
            <a:endParaRPr lang="pl-PL" sz="4000" dirty="0">
              <a:solidFill>
                <a:schemeClr val="accent6"/>
              </a:solidFill>
              <a:effectLst>
                <a:outerShdw blurRad="38100" dist="38100" dir="2700000" algn="tl">
                  <a:srgbClr val="000000">
                    <a:alpha val="43137"/>
                  </a:srgbClr>
                </a:outerShdw>
              </a:effectLst>
              <a:latin typeface="Bodoni MT" pitchFamily="18" charset="0"/>
            </a:endParaRPr>
          </a:p>
        </p:txBody>
      </p:sp>
      <p:sp>
        <p:nvSpPr>
          <p:cNvPr id="3" name="Symbol zastępczy zawartości 2"/>
          <p:cNvSpPr>
            <a:spLocks noGrp="1"/>
          </p:cNvSpPr>
          <p:nvPr>
            <p:ph idx="1"/>
          </p:nvPr>
        </p:nvSpPr>
        <p:spPr/>
        <p:txBody>
          <a:bodyPr numCol="2">
            <a:normAutofit/>
          </a:bodyPr>
          <a:lstStyle/>
          <a:p>
            <a:pPr>
              <a:buNone/>
            </a:pPr>
            <a:r>
              <a:rPr lang="pl-PL" sz="2000" b="1" dirty="0" smtClean="0">
                <a:solidFill>
                  <a:srgbClr val="FFFF00"/>
                </a:solidFill>
                <a:effectLst>
                  <a:outerShdw blurRad="38100" dist="38100" dir="2700000" algn="tl">
                    <a:srgbClr val="000000">
                      <a:alpha val="43137"/>
                    </a:srgbClr>
                  </a:outerShdw>
                </a:effectLst>
                <a:latin typeface="Bodoni MT" pitchFamily="18" charset="0"/>
              </a:rPr>
              <a:t>Inaczej EURO, polski skrót ME – rozgrywki sportowe, cyklicznie organizowane przez Unię Europejskich Związków Piłkarskich (UEFA) dla europejskich piłkarskich reprezentacji krajowych seniorów. Największa impreza sportowa na "starym kontynencie".</a:t>
            </a:r>
          </a:p>
          <a:p>
            <a:pPr>
              <a:buNone/>
            </a:pPr>
            <a:endParaRPr lang="pl-PL" sz="2000" b="1" dirty="0">
              <a:solidFill>
                <a:srgbClr val="FFFF00"/>
              </a:solidFill>
              <a:effectLst>
                <a:outerShdw blurRad="38100" dist="38100" dir="2700000" algn="tl">
                  <a:srgbClr val="000000">
                    <a:alpha val="43137"/>
                  </a:srgbClr>
                </a:outerShdw>
              </a:effectLst>
              <a:latin typeface="Bodoni MT" pitchFamily="18" charset="0"/>
            </a:endParaRPr>
          </a:p>
          <a:p>
            <a:pPr>
              <a:buNone/>
            </a:pPr>
            <a:r>
              <a:rPr lang="pl-PL" sz="2000" b="1" dirty="0" smtClean="0">
                <a:solidFill>
                  <a:srgbClr val="FFFF00"/>
                </a:solidFill>
                <a:effectLst>
                  <a:outerShdw blurRad="38100" dist="38100" dir="2700000" algn="tl">
                    <a:srgbClr val="000000">
                      <a:alpha val="43137"/>
                    </a:srgbClr>
                  </a:outerShdw>
                </a:effectLst>
                <a:latin typeface="Bodoni MT" pitchFamily="18" charset="0"/>
              </a:rPr>
              <a:t>Mistrzostwa Europy rozgrywane są od 1960 roku pod auspicjami UEFA. Pierwsze dwie imprezy odbyły się pod nazwą „Puchar Europy Narodów”, oficjalna nazwa „Mistrzostwa Europy” obowiązuje od 1968 roku. Formuła rozgrywania mistrzostw zmieniała się dynamicznie w dość krótkiej ich historii.</a:t>
            </a:r>
          </a:p>
          <a:p>
            <a:pPr>
              <a:buNone/>
            </a:pPr>
            <a:endParaRPr lang="pl-PL" sz="2000" b="1" dirty="0">
              <a:solidFill>
                <a:srgbClr val="FFFF00"/>
              </a:solidFill>
              <a:effectLst>
                <a:outerShdw blurRad="38100" dist="38100" dir="2700000" algn="tl">
                  <a:srgbClr val="000000">
                    <a:alpha val="43137"/>
                  </a:srgbClr>
                </a:outerShdw>
              </a:effectLst>
              <a:latin typeface="Bodoni MT" pitchFamily="18" charset="0"/>
            </a:endParaRPr>
          </a:p>
          <a:p>
            <a:pPr>
              <a:buNone/>
            </a:pPr>
            <a:r>
              <a:rPr lang="pl-PL" sz="2000" b="1" dirty="0" smtClean="0">
                <a:solidFill>
                  <a:srgbClr val="FFFF00"/>
                </a:solidFill>
                <a:effectLst>
                  <a:outerShdw blurRad="38100" dist="38100" dir="2700000" algn="tl">
                    <a:srgbClr val="000000">
                      <a:alpha val="43137"/>
                    </a:srgbClr>
                  </a:outerShdw>
                </a:effectLst>
                <a:latin typeface="Bodoni MT" pitchFamily="18" charset="0"/>
              </a:rPr>
              <a:t>Generalnie Mistrzostwa Europy podzielone zostały na dwie fazy – eliminacyjną (rozgrywaną w klasycznie rozumiany dzisiejszy sposób) i finałową, która miała miejsce w kraju gospodarza imprezy.</a:t>
            </a:r>
            <a:endParaRPr lang="pl-PL" sz="2000" b="1" dirty="0">
              <a:solidFill>
                <a:srgbClr val="FFFF00"/>
              </a:solidFill>
              <a:effectLst>
                <a:outerShdw blurRad="38100" dist="38100" dir="2700000" algn="tl">
                  <a:srgbClr val="000000">
                    <a:alpha val="43137"/>
                  </a:srgbClr>
                </a:outerShdw>
              </a:effectLst>
              <a:latin typeface="Bodoni MT" pitchFamily="18" charset="0"/>
            </a:endParaRPr>
          </a:p>
        </p:txBody>
      </p:sp>
    </p:spTree>
  </p:cSld>
  <p:clrMapOvr>
    <a:masterClrMapping/>
  </p:clrMapOvr>
  <p:transition advClick="0" advTm="2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9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900"/>
                            </p:stCondLst>
                            <p:childTnLst>
                              <p:par>
                                <p:cTn id="19" presetID="5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par>
                          <p:cTn id="24" fill="hold">
                            <p:stCondLst>
                              <p:cond delay="3900"/>
                            </p:stCondLst>
                            <p:childTnLst>
                              <p:par>
                                <p:cTn id="25" presetID="55"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par>
                          <p:cTn id="30" fill="hold">
                            <p:stCondLst>
                              <p:cond delay="4900"/>
                            </p:stCondLst>
                            <p:childTnLst>
                              <p:par>
                                <p:cTn id="31" presetID="55" presetClass="exit" presetSubtype="0" fill="hold" grpId="1" nodeType="afterEffect">
                                  <p:stCondLst>
                                    <p:cond delay="22000"/>
                                  </p:stCondLst>
                                  <p:iterate type="lt">
                                    <p:tmPct val="0"/>
                                  </p:iterate>
                                  <p:childTnLst>
                                    <p:anim calcmode="lin" valueType="num">
                                      <p:cBhvr>
                                        <p:cTn id="32" dur="1000"/>
                                        <p:tgtEl>
                                          <p:spTgt spid="2"/>
                                        </p:tgtEl>
                                        <p:attrNameLst>
                                          <p:attrName>ppt_w</p:attrName>
                                        </p:attrNameLst>
                                      </p:cBhvr>
                                      <p:tavLst>
                                        <p:tav tm="0">
                                          <p:val>
                                            <p:strVal val="ppt_w"/>
                                          </p:val>
                                        </p:tav>
                                        <p:tav tm="100000">
                                          <p:val>
                                            <p:strVal val="ppt_w*0.70"/>
                                          </p:val>
                                        </p:tav>
                                      </p:tavLst>
                                    </p:anim>
                                    <p:anim calcmode="lin" valueType="num">
                                      <p:cBhvr>
                                        <p:cTn id="33" dur="1000"/>
                                        <p:tgtEl>
                                          <p:spTgt spid="2"/>
                                        </p:tgtEl>
                                        <p:attrNameLst>
                                          <p:attrName>ppt_h</p:attrName>
                                        </p:attrNameLst>
                                      </p:cBhvr>
                                      <p:tavLst>
                                        <p:tav tm="0">
                                          <p:val>
                                            <p:strVal val="ppt_h"/>
                                          </p:val>
                                        </p:tav>
                                        <p:tav tm="100000">
                                          <p:val>
                                            <p:strVal val="ppt_h"/>
                                          </p:val>
                                        </p:tav>
                                      </p:tavLst>
                                    </p:anim>
                                    <p:animEffect transition="out" filter="fade">
                                      <p:cBhvr>
                                        <p:cTn id="34" dur="1000"/>
                                        <p:tgtEl>
                                          <p:spTgt spid="2"/>
                                        </p:tgtEl>
                                      </p:cBhvr>
                                    </p:animEffect>
                                    <p:set>
                                      <p:cBhvr>
                                        <p:cTn id="35" dur="1" fill="hold">
                                          <p:stCondLst>
                                            <p:cond delay="999"/>
                                          </p:stCondLst>
                                        </p:cTn>
                                        <p:tgtEl>
                                          <p:spTgt spid="2"/>
                                        </p:tgtEl>
                                        <p:attrNameLst>
                                          <p:attrName>style.visibility</p:attrName>
                                        </p:attrNameLst>
                                      </p:cBhvr>
                                      <p:to>
                                        <p:strVal val="hidden"/>
                                      </p:to>
                                    </p:set>
                                  </p:childTnLst>
                                </p:cTn>
                              </p:par>
                              <p:par>
                                <p:cTn id="36" presetID="55" presetClass="exit" presetSubtype="0" fill="hold" grpId="1" nodeType="withEffect">
                                  <p:stCondLst>
                                    <p:cond delay="22000"/>
                                  </p:stCondLst>
                                  <p:childTnLst>
                                    <p:anim calcmode="lin" valueType="num">
                                      <p:cBhvr>
                                        <p:cTn id="37"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38"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9" dur="1000"/>
                                        <p:tgtEl>
                                          <p:spTgt spid="3">
                                            <p:txEl>
                                              <p:pRg st="0" end="0"/>
                                            </p:txEl>
                                          </p:spTgt>
                                        </p:tgtEl>
                                      </p:cBhvr>
                                    </p:animEffect>
                                    <p:set>
                                      <p:cBhvr>
                                        <p:cTn id="40" dur="1" fill="hold">
                                          <p:stCondLst>
                                            <p:cond delay="999"/>
                                          </p:stCondLst>
                                        </p:cTn>
                                        <p:tgtEl>
                                          <p:spTgt spid="3">
                                            <p:txEl>
                                              <p:pRg st="0" end="0"/>
                                            </p:txEl>
                                          </p:spTgt>
                                        </p:tgtEl>
                                        <p:attrNameLst>
                                          <p:attrName>style.visibility</p:attrName>
                                        </p:attrNameLst>
                                      </p:cBhvr>
                                      <p:to>
                                        <p:strVal val="hidden"/>
                                      </p:to>
                                    </p:set>
                                  </p:childTnLst>
                                </p:cTn>
                              </p:par>
                              <p:par>
                                <p:cTn id="41" presetID="55" presetClass="exit" presetSubtype="0" fill="hold" grpId="1" nodeType="withEffect">
                                  <p:stCondLst>
                                    <p:cond delay="22000"/>
                                  </p:stCondLst>
                                  <p:childTnLst>
                                    <p:anim calcmode="lin" valueType="num">
                                      <p:cBhvr>
                                        <p:cTn id="42"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43"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4" dur="1000"/>
                                        <p:tgtEl>
                                          <p:spTgt spid="3">
                                            <p:txEl>
                                              <p:pRg st="2" end="2"/>
                                            </p:txEl>
                                          </p:spTgt>
                                        </p:tgtEl>
                                      </p:cBhvr>
                                    </p:animEffect>
                                    <p:set>
                                      <p:cBhvr>
                                        <p:cTn id="45" dur="1" fill="hold">
                                          <p:stCondLst>
                                            <p:cond delay="999"/>
                                          </p:stCondLst>
                                        </p:cTn>
                                        <p:tgtEl>
                                          <p:spTgt spid="3">
                                            <p:txEl>
                                              <p:pRg st="2" end="2"/>
                                            </p:txEl>
                                          </p:spTgt>
                                        </p:tgtEl>
                                        <p:attrNameLst>
                                          <p:attrName>style.visibility</p:attrName>
                                        </p:attrNameLst>
                                      </p:cBhvr>
                                      <p:to>
                                        <p:strVal val="hidden"/>
                                      </p:to>
                                    </p:set>
                                  </p:childTnLst>
                                </p:cTn>
                              </p:par>
                              <p:par>
                                <p:cTn id="46" presetID="55" presetClass="exit" presetSubtype="0" fill="hold" grpId="1" nodeType="withEffect">
                                  <p:stCondLst>
                                    <p:cond delay="22000"/>
                                  </p:stCondLst>
                                  <p:childTnLst>
                                    <p:anim calcmode="lin" valueType="num">
                                      <p:cBhvr>
                                        <p:cTn id="47"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48"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49" dur="1000"/>
                                        <p:tgtEl>
                                          <p:spTgt spid="3">
                                            <p:txEl>
                                              <p:pRg st="4" end="4"/>
                                            </p:txEl>
                                          </p:spTgt>
                                        </p:tgtEl>
                                      </p:cBhvr>
                                    </p:animEffect>
                                    <p:set>
                                      <p:cBhvr>
                                        <p:cTn id="50"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az 1" descr="NSC_Olimpiyskyi-2011.jpeg"/>
          <p:cNvPicPr>
            <a:picLocks noChangeAspect="1"/>
          </p:cNvPicPr>
          <p:nvPr/>
        </p:nvPicPr>
        <p:blipFill>
          <a:blip r:embed="rId3"/>
          <a:stretch>
            <a:fillRect/>
          </a:stretch>
        </p:blipFill>
        <p:spPr>
          <a:xfrm>
            <a:off x="285720" y="142852"/>
            <a:ext cx="3755327" cy="2494610"/>
          </a:xfrm>
          <a:prstGeom prst="rect">
            <a:avLst/>
          </a:prstGeom>
        </p:spPr>
      </p:pic>
      <p:pic>
        <p:nvPicPr>
          <p:cNvPr id="3" name="Obraz 2" descr="800px-Metalist_arena2.jpg"/>
          <p:cNvPicPr>
            <a:picLocks noChangeAspect="1"/>
          </p:cNvPicPr>
          <p:nvPr/>
        </p:nvPicPr>
        <p:blipFill>
          <a:blip r:embed="rId4"/>
          <a:stretch>
            <a:fillRect/>
          </a:stretch>
        </p:blipFill>
        <p:spPr>
          <a:xfrm>
            <a:off x="3786182" y="857232"/>
            <a:ext cx="4929190" cy="3284073"/>
          </a:xfrm>
          <a:prstGeom prst="rect">
            <a:avLst/>
          </a:prstGeom>
        </p:spPr>
      </p:pic>
      <p:pic>
        <p:nvPicPr>
          <p:cNvPr id="6" name="Obraz 5" descr="1000px-DONBASS_ARENA).jpg"/>
          <p:cNvPicPr>
            <a:picLocks noChangeAspect="1"/>
          </p:cNvPicPr>
          <p:nvPr/>
        </p:nvPicPr>
        <p:blipFill>
          <a:blip r:embed="rId5"/>
          <a:stretch>
            <a:fillRect/>
          </a:stretch>
        </p:blipFill>
        <p:spPr>
          <a:xfrm>
            <a:off x="3571868" y="5000636"/>
            <a:ext cx="5231855" cy="1512006"/>
          </a:xfrm>
          <a:prstGeom prst="rect">
            <a:avLst/>
          </a:prstGeom>
        </p:spPr>
      </p:pic>
      <p:pic>
        <p:nvPicPr>
          <p:cNvPr id="7" name="Obraz 6" descr="800px-Арена_Львів_(04.10.2011).jpg"/>
          <p:cNvPicPr>
            <a:picLocks noChangeAspect="1"/>
          </p:cNvPicPr>
          <p:nvPr/>
        </p:nvPicPr>
        <p:blipFill>
          <a:blip r:embed="rId6"/>
          <a:stretch>
            <a:fillRect/>
          </a:stretch>
        </p:blipFill>
        <p:spPr>
          <a:xfrm>
            <a:off x="285720" y="3000372"/>
            <a:ext cx="4071966" cy="3053975"/>
          </a:xfrm>
          <a:prstGeom prst="rect">
            <a:avLst/>
          </a:prstGeom>
        </p:spPr>
      </p:pic>
    </p:spTree>
  </p:cSld>
  <p:clrMapOvr>
    <a:masterClrMapping/>
  </p:clrMapOvr>
  <p:transition advClick="0" advTm="4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 presetClass="exit" presetSubtype="4" fill="hold" nodeType="afterEffect">
                                  <p:stCondLst>
                                    <p:cond delay="350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1+ppt_h/2"/>
                                          </p:val>
                                        </p:tav>
                                      </p:tavLst>
                                    </p:anim>
                                    <p:set>
                                      <p:cBhvr>
                                        <p:cTn id="33" dur="1" fill="hold">
                                          <p:stCondLst>
                                            <p:cond delay="499"/>
                                          </p:stCondLst>
                                        </p:cTn>
                                        <p:tgtEl>
                                          <p:spTgt spid="2"/>
                                        </p:tgtEl>
                                        <p:attrNameLst>
                                          <p:attrName>style.visibility</p:attrName>
                                        </p:attrNameLst>
                                      </p:cBhvr>
                                      <p:to>
                                        <p:strVal val="hidden"/>
                                      </p:to>
                                    </p:set>
                                  </p:childTnLst>
                                </p:cTn>
                              </p:par>
                              <p:par>
                                <p:cTn id="34" presetID="2" presetClass="exit" presetSubtype="4" fill="hold" nodeType="withEffect">
                                  <p:stCondLst>
                                    <p:cond delay="3500"/>
                                  </p:stCondLst>
                                  <p:childTnLst>
                                    <p:anim calcmode="lin" valueType="num">
                                      <p:cBhvr additive="base">
                                        <p:cTn id="35" dur="500"/>
                                        <p:tgtEl>
                                          <p:spTgt spid="3"/>
                                        </p:tgtEl>
                                        <p:attrNameLst>
                                          <p:attrName>ppt_x</p:attrName>
                                        </p:attrNameLst>
                                      </p:cBhvr>
                                      <p:tavLst>
                                        <p:tav tm="0">
                                          <p:val>
                                            <p:strVal val="ppt_x"/>
                                          </p:val>
                                        </p:tav>
                                        <p:tav tm="100000">
                                          <p:val>
                                            <p:strVal val="ppt_x"/>
                                          </p:val>
                                        </p:tav>
                                      </p:tavLst>
                                    </p:anim>
                                    <p:anim calcmode="lin" valueType="num">
                                      <p:cBhvr additive="base">
                                        <p:cTn id="36" dur="500"/>
                                        <p:tgtEl>
                                          <p:spTgt spid="3"/>
                                        </p:tgtEl>
                                        <p:attrNameLst>
                                          <p:attrName>ppt_y</p:attrName>
                                        </p:attrNameLst>
                                      </p:cBhvr>
                                      <p:tavLst>
                                        <p:tav tm="0">
                                          <p:val>
                                            <p:strVal val="ppt_y"/>
                                          </p:val>
                                        </p:tav>
                                        <p:tav tm="100000">
                                          <p:val>
                                            <p:strVal val="1+ppt_h/2"/>
                                          </p:val>
                                        </p:tav>
                                      </p:tavLst>
                                    </p:anim>
                                    <p:set>
                                      <p:cBhvr>
                                        <p:cTn id="37" dur="1" fill="hold">
                                          <p:stCondLst>
                                            <p:cond delay="499"/>
                                          </p:stCondLst>
                                        </p:cTn>
                                        <p:tgtEl>
                                          <p:spTgt spid="3"/>
                                        </p:tgtEl>
                                        <p:attrNameLst>
                                          <p:attrName>style.visibility</p:attrName>
                                        </p:attrNameLst>
                                      </p:cBhvr>
                                      <p:to>
                                        <p:strVal val="hidden"/>
                                      </p:to>
                                    </p:set>
                                  </p:childTnLst>
                                </p:cTn>
                              </p:par>
                              <p:par>
                                <p:cTn id="38" presetID="2" presetClass="exit" presetSubtype="4" fill="hold" nodeType="withEffect">
                                  <p:stCondLst>
                                    <p:cond delay="3500"/>
                                  </p:stCondLst>
                                  <p:childTnLst>
                                    <p:anim calcmode="lin" valueType="num">
                                      <p:cBhvr additive="base">
                                        <p:cTn id="39" dur="500"/>
                                        <p:tgtEl>
                                          <p:spTgt spid="7"/>
                                        </p:tgtEl>
                                        <p:attrNameLst>
                                          <p:attrName>ppt_x</p:attrName>
                                        </p:attrNameLst>
                                      </p:cBhvr>
                                      <p:tavLst>
                                        <p:tav tm="0">
                                          <p:val>
                                            <p:strVal val="ppt_x"/>
                                          </p:val>
                                        </p:tav>
                                        <p:tav tm="100000">
                                          <p:val>
                                            <p:strVal val="ppt_x"/>
                                          </p:val>
                                        </p:tav>
                                      </p:tavLst>
                                    </p:anim>
                                    <p:anim calcmode="lin" valueType="num">
                                      <p:cBhvr additive="base">
                                        <p:cTn id="40" dur="500"/>
                                        <p:tgtEl>
                                          <p:spTgt spid="7"/>
                                        </p:tgtEl>
                                        <p:attrNameLst>
                                          <p:attrName>ppt_y</p:attrName>
                                        </p:attrNameLst>
                                      </p:cBhvr>
                                      <p:tavLst>
                                        <p:tav tm="0">
                                          <p:val>
                                            <p:strVal val="ppt_y"/>
                                          </p:val>
                                        </p:tav>
                                        <p:tav tm="100000">
                                          <p:val>
                                            <p:strVal val="1+ppt_h/2"/>
                                          </p:val>
                                        </p:tav>
                                      </p:tavLst>
                                    </p:anim>
                                    <p:set>
                                      <p:cBhvr>
                                        <p:cTn id="41" dur="1" fill="hold">
                                          <p:stCondLst>
                                            <p:cond delay="499"/>
                                          </p:stCondLst>
                                        </p:cTn>
                                        <p:tgtEl>
                                          <p:spTgt spid="7"/>
                                        </p:tgtEl>
                                        <p:attrNameLst>
                                          <p:attrName>style.visibility</p:attrName>
                                        </p:attrNameLst>
                                      </p:cBhvr>
                                      <p:to>
                                        <p:strVal val="hidden"/>
                                      </p:to>
                                    </p:set>
                                  </p:childTnLst>
                                </p:cTn>
                              </p:par>
                              <p:par>
                                <p:cTn id="42" presetID="2" presetClass="exit" presetSubtype="4" fill="hold" nodeType="withEffect">
                                  <p:stCondLst>
                                    <p:cond delay="3500"/>
                                  </p:stCondLst>
                                  <p:childTnLst>
                                    <p:anim calcmode="lin" valueType="num">
                                      <p:cBhvr additive="base">
                                        <p:cTn id="43" dur="500"/>
                                        <p:tgtEl>
                                          <p:spTgt spid="6"/>
                                        </p:tgtEl>
                                        <p:attrNameLst>
                                          <p:attrName>ppt_x</p:attrName>
                                        </p:attrNameLst>
                                      </p:cBhvr>
                                      <p:tavLst>
                                        <p:tav tm="0">
                                          <p:val>
                                            <p:strVal val="ppt_x"/>
                                          </p:val>
                                        </p:tav>
                                        <p:tav tm="100000">
                                          <p:val>
                                            <p:strVal val="ppt_x"/>
                                          </p:val>
                                        </p:tav>
                                      </p:tavLst>
                                    </p:anim>
                                    <p:anim calcmode="lin" valueType="num">
                                      <p:cBhvr additive="base">
                                        <p:cTn id="44" dur="500"/>
                                        <p:tgtEl>
                                          <p:spTgt spid="6"/>
                                        </p:tgtEl>
                                        <p:attrNameLst>
                                          <p:attrName>ppt_y</p:attrName>
                                        </p:attrNameLst>
                                      </p:cBhvr>
                                      <p:tavLst>
                                        <p:tav tm="0">
                                          <p:val>
                                            <p:strVal val="ppt_y"/>
                                          </p:val>
                                        </p:tav>
                                        <p:tav tm="100000">
                                          <p:val>
                                            <p:strVal val="1+ppt_h/2"/>
                                          </p:val>
                                        </p:tav>
                                      </p:tavLst>
                                    </p:anim>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0"/>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dirty="0" smtClean="0">
                <a:solidFill>
                  <a:schemeClr val="accent3">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Przygotowała</a:t>
            </a:r>
            <a:endParaRPr lang="pl-PL" sz="6000" dirty="0">
              <a:solidFill>
                <a:schemeClr val="accent3">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3" name="Podtytuł 2"/>
          <p:cNvSpPr>
            <a:spLocks noGrp="1"/>
          </p:cNvSpPr>
          <p:nvPr>
            <p:ph type="subTitle" idx="1"/>
          </p:nvPr>
        </p:nvSpPr>
        <p:spPr/>
        <p:txBody>
          <a:bodyPr>
            <a:normAutofit/>
          </a:bodyPr>
          <a:lstStyle/>
          <a:p>
            <a:r>
              <a:rPr lang="pl-PL" sz="4400" dirty="0" smtClean="0">
                <a:solidFill>
                  <a:schemeClr val="accent6">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Małgorzata Olejarz kl. </a:t>
            </a:r>
            <a:r>
              <a:rPr lang="pl-PL" sz="4400" dirty="0" err="1" smtClean="0">
                <a:solidFill>
                  <a:schemeClr val="accent6">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Ib</a:t>
            </a:r>
            <a:endParaRPr lang="pl-PL" sz="4400" dirty="0">
              <a:solidFill>
                <a:schemeClr val="accent6">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571480"/>
            <a:ext cx="8229600" cy="5715040"/>
          </a:xfrm>
        </p:spPr>
        <p:txBody>
          <a:bodyPr>
            <a:normAutofit fontScale="47500" lnSpcReduction="20000"/>
          </a:bodyPr>
          <a:lstStyle/>
          <a:p>
            <a:pPr>
              <a:buNone/>
            </a:pPr>
            <a:r>
              <a:rPr lang="pl-PL" sz="4400" b="1" i="1" dirty="0" smtClean="0">
                <a:solidFill>
                  <a:srgbClr val="FFC000"/>
                </a:solidFill>
                <a:effectLst>
                  <a:outerShdw blurRad="38100" dist="38100" dir="2700000" algn="tl">
                    <a:srgbClr val="000000">
                      <a:alpha val="43137"/>
                    </a:srgbClr>
                  </a:outerShdw>
                </a:effectLst>
                <a:latin typeface="Harrington" pitchFamily="82" charset="0"/>
              </a:rPr>
              <a:t>Zdobywcy Mistrzostwa Europy:</a:t>
            </a:r>
          </a:p>
          <a:p>
            <a:pPr marL="514350" indent="-514350">
              <a:buFont typeface="Courier New" pitchFamily="49" charset="0"/>
              <a:buChar char="o"/>
            </a:pPr>
            <a:r>
              <a:rPr lang="pl-PL" sz="3400" dirty="0" smtClean="0">
                <a:solidFill>
                  <a:srgbClr val="FFFF00"/>
                </a:solidFill>
                <a:latin typeface="Script MT Bold" pitchFamily="66" charset="0"/>
              </a:rPr>
              <a:t>Niemcy - 3</a:t>
            </a:r>
          </a:p>
          <a:p>
            <a:pPr marL="514350" indent="-514350">
              <a:buFont typeface="Courier New" pitchFamily="49" charset="0"/>
              <a:buChar char="o"/>
            </a:pPr>
            <a:r>
              <a:rPr lang="pl-PL" sz="3400" dirty="0" smtClean="0">
                <a:solidFill>
                  <a:srgbClr val="FFFF00"/>
                </a:solidFill>
                <a:latin typeface="Script MT Bold" pitchFamily="66" charset="0"/>
              </a:rPr>
              <a:t>Francja - 2</a:t>
            </a:r>
            <a:endParaRPr lang="pl-PL" sz="3400" dirty="0">
              <a:solidFill>
                <a:srgbClr val="FFFF00"/>
              </a:solidFill>
              <a:latin typeface="Script MT Bold" pitchFamily="66" charset="0"/>
            </a:endParaRPr>
          </a:p>
          <a:p>
            <a:pPr marL="514350" indent="-514350">
              <a:buFont typeface="Courier New" pitchFamily="49" charset="0"/>
              <a:buChar char="o"/>
            </a:pPr>
            <a:r>
              <a:rPr lang="pl-PL" sz="3400" dirty="0" smtClean="0">
                <a:solidFill>
                  <a:srgbClr val="FFFF00"/>
                </a:solidFill>
                <a:latin typeface="Script MT Bold" pitchFamily="66" charset="0"/>
              </a:rPr>
              <a:t>Hiszpania - 2</a:t>
            </a:r>
            <a:endParaRPr lang="pl-PL" sz="3400" dirty="0">
              <a:solidFill>
                <a:srgbClr val="FFFF00"/>
              </a:solidFill>
              <a:latin typeface="Script MT Bold" pitchFamily="66" charset="0"/>
            </a:endParaRPr>
          </a:p>
          <a:p>
            <a:pPr marL="514350" indent="-514350">
              <a:buFont typeface="Courier New" pitchFamily="49" charset="0"/>
              <a:buChar char="o"/>
            </a:pPr>
            <a:r>
              <a:rPr lang="pl-PL" sz="3400" dirty="0" smtClean="0">
                <a:solidFill>
                  <a:srgbClr val="FFFF00"/>
                </a:solidFill>
                <a:latin typeface="Script MT Bold" pitchFamily="66" charset="0"/>
              </a:rPr>
              <a:t>ZSRR - 1</a:t>
            </a:r>
          </a:p>
          <a:p>
            <a:pPr marL="514350" indent="-514350">
              <a:buFont typeface="Courier New" pitchFamily="49" charset="0"/>
              <a:buChar char="o"/>
            </a:pPr>
            <a:r>
              <a:rPr lang="pl-PL" sz="3400" dirty="0" smtClean="0">
                <a:solidFill>
                  <a:srgbClr val="FFFF00"/>
                </a:solidFill>
                <a:latin typeface="Script MT Bold" pitchFamily="66" charset="0"/>
              </a:rPr>
              <a:t>Włochy - 1</a:t>
            </a:r>
            <a:endParaRPr lang="pl-PL" sz="3400" dirty="0">
              <a:solidFill>
                <a:srgbClr val="FFFF00"/>
              </a:solidFill>
              <a:latin typeface="Script MT Bold" pitchFamily="66" charset="0"/>
            </a:endParaRPr>
          </a:p>
          <a:p>
            <a:pPr marL="514350" indent="-514350">
              <a:buFont typeface="Courier New" pitchFamily="49" charset="0"/>
              <a:buChar char="o"/>
            </a:pPr>
            <a:r>
              <a:rPr lang="pl-PL" sz="3400" dirty="0" smtClean="0">
                <a:solidFill>
                  <a:srgbClr val="FFFF00"/>
                </a:solidFill>
                <a:latin typeface="Script MT Bold" pitchFamily="66" charset="0"/>
              </a:rPr>
              <a:t>Czechosłowacja -1</a:t>
            </a:r>
            <a:endParaRPr lang="pl-PL" sz="3400" dirty="0">
              <a:solidFill>
                <a:srgbClr val="FFFF00"/>
              </a:solidFill>
              <a:latin typeface="Script MT Bold" pitchFamily="66" charset="0"/>
            </a:endParaRPr>
          </a:p>
          <a:p>
            <a:pPr marL="514350" indent="-514350">
              <a:buFont typeface="Courier New" pitchFamily="49" charset="0"/>
              <a:buChar char="o"/>
            </a:pPr>
            <a:r>
              <a:rPr lang="pl-PL" sz="3400" dirty="0" smtClean="0">
                <a:solidFill>
                  <a:srgbClr val="FFFF00"/>
                </a:solidFill>
                <a:latin typeface="Script MT Bold" pitchFamily="66" charset="0"/>
              </a:rPr>
              <a:t>Holandia - 1</a:t>
            </a:r>
            <a:endParaRPr lang="pl-PL" sz="3400" dirty="0">
              <a:solidFill>
                <a:srgbClr val="FFFF00"/>
              </a:solidFill>
              <a:latin typeface="Script MT Bold" pitchFamily="66" charset="0"/>
            </a:endParaRPr>
          </a:p>
          <a:p>
            <a:pPr marL="514350" indent="-514350">
              <a:buFont typeface="Courier New" pitchFamily="49" charset="0"/>
              <a:buChar char="o"/>
            </a:pPr>
            <a:r>
              <a:rPr lang="pl-PL" sz="3400" dirty="0" smtClean="0">
                <a:solidFill>
                  <a:srgbClr val="FFFF00"/>
                </a:solidFill>
                <a:latin typeface="Script MT Bold" pitchFamily="66" charset="0"/>
              </a:rPr>
              <a:t>Dania - 1</a:t>
            </a:r>
            <a:endParaRPr lang="pl-PL" sz="3400" dirty="0">
              <a:solidFill>
                <a:srgbClr val="FFFF00"/>
              </a:solidFill>
              <a:latin typeface="Script MT Bold" pitchFamily="66" charset="0"/>
            </a:endParaRPr>
          </a:p>
          <a:p>
            <a:pPr marL="514350" indent="-514350">
              <a:buFont typeface="Courier New" pitchFamily="49" charset="0"/>
              <a:buChar char="o"/>
            </a:pPr>
            <a:r>
              <a:rPr lang="pl-PL" sz="3400" dirty="0" smtClean="0">
                <a:solidFill>
                  <a:srgbClr val="FFFF00"/>
                </a:solidFill>
                <a:latin typeface="Script MT Bold" pitchFamily="66" charset="0"/>
              </a:rPr>
              <a:t>Grecja - 1</a:t>
            </a:r>
            <a:r>
              <a:rPr lang="pl-PL" sz="3400" dirty="0" smtClean="0">
                <a:latin typeface="Australian Sunrise" pitchFamily="2" charset="0"/>
              </a:rPr>
              <a:t/>
            </a:r>
            <a:br>
              <a:rPr lang="pl-PL" sz="3400" dirty="0" smtClean="0">
                <a:latin typeface="Australian Sunrise" pitchFamily="2" charset="0"/>
              </a:rPr>
            </a:br>
            <a:endParaRPr lang="pl-PL" sz="3400" dirty="0" smtClean="0">
              <a:latin typeface="Australian Sunrise" pitchFamily="2" charset="0"/>
            </a:endParaRPr>
          </a:p>
          <a:p>
            <a:pPr>
              <a:buNone/>
            </a:pPr>
            <a:r>
              <a:rPr lang="pl-PL" sz="4400" b="1" i="1" dirty="0" smtClean="0">
                <a:solidFill>
                  <a:srgbClr val="FF0000"/>
                </a:solidFill>
                <a:effectLst>
                  <a:outerShdw blurRad="38100" dist="38100" dir="2700000" algn="tl">
                    <a:srgbClr val="000000">
                      <a:alpha val="43137"/>
                    </a:srgbClr>
                  </a:outerShdw>
                </a:effectLst>
                <a:latin typeface="Harrington" pitchFamily="82" charset="0"/>
              </a:rPr>
              <a:t>Ciekawostki:</a:t>
            </a:r>
          </a:p>
          <a:p>
            <a:r>
              <a:rPr lang="pl-PL" sz="3400" dirty="0" smtClean="0">
                <a:solidFill>
                  <a:srgbClr val="C00000"/>
                </a:solidFill>
                <a:latin typeface="Script MT Bold" pitchFamily="66" charset="0"/>
              </a:rPr>
              <a:t>W Mistrzostwach Europy zdobywca złotego medalu zawsze uczestniczy w eliminacjach następnych mistrzostw</a:t>
            </a:r>
          </a:p>
          <a:p>
            <a:r>
              <a:rPr lang="pl-PL" sz="3400" dirty="0" smtClean="0">
                <a:solidFill>
                  <a:srgbClr val="C00000"/>
                </a:solidFill>
                <a:latin typeface="Script MT Bold" pitchFamily="66" charset="0"/>
              </a:rPr>
              <a:t>Żadnej drużynie nie udało się obronić tytułu Mistrza Europy</a:t>
            </a:r>
          </a:p>
          <a:p>
            <a:r>
              <a:rPr lang="pl-PL" sz="3400" dirty="0" smtClean="0">
                <a:solidFill>
                  <a:srgbClr val="C00000"/>
                </a:solidFill>
                <a:latin typeface="Script MT Bold" pitchFamily="66" charset="0"/>
              </a:rPr>
              <a:t>Pierwszą czerwoną kartkę w historii ME otrzymał Anglik Alan </a:t>
            </a:r>
            <a:r>
              <a:rPr lang="pl-PL" sz="3400" dirty="0" err="1" smtClean="0">
                <a:solidFill>
                  <a:srgbClr val="C00000"/>
                </a:solidFill>
                <a:latin typeface="Script MT Bold" pitchFamily="66" charset="0"/>
              </a:rPr>
              <a:t>Mullery</a:t>
            </a:r>
            <a:r>
              <a:rPr lang="pl-PL" sz="3400" dirty="0" smtClean="0">
                <a:solidFill>
                  <a:srgbClr val="C00000"/>
                </a:solidFill>
                <a:latin typeface="Script MT Bold" pitchFamily="66" charset="0"/>
              </a:rPr>
              <a:t> w 89 minucie meczu półfinałowego (5 czerwca 1968) gdzie Jugosławia pokonała Anglię 1:0</a:t>
            </a:r>
          </a:p>
          <a:p>
            <a:r>
              <a:rPr lang="pl-PL" sz="3400" dirty="0" smtClean="0">
                <a:solidFill>
                  <a:srgbClr val="C00000"/>
                </a:solidFill>
                <a:latin typeface="Script MT Bold" pitchFamily="66" charset="0"/>
              </a:rPr>
              <a:t>Najwięcej goli (9) na jednych mistrzostwach zdobył Michel </a:t>
            </a:r>
            <a:r>
              <a:rPr lang="pl-PL" sz="3400" dirty="0" err="1" smtClean="0">
                <a:solidFill>
                  <a:srgbClr val="C00000"/>
                </a:solidFill>
                <a:latin typeface="Script MT Bold" pitchFamily="66" charset="0"/>
              </a:rPr>
              <a:t>Platini</a:t>
            </a:r>
            <a:r>
              <a:rPr lang="pl-PL" sz="3400" dirty="0" smtClean="0">
                <a:solidFill>
                  <a:srgbClr val="C00000"/>
                </a:solidFill>
                <a:latin typeface="Script MT Bold" pitchFamily="66" charset="0"/>
              </a:rPr>
              <a:t>, stało się to we Francji w 1984 roku</a:t>
            </a:r>
          </a:p>
          <a:p>
            <a:r>
              <a:rPr lang="pl-PL" sz="3400" dirty="0" smtClean="0">
                <a:solidFill>
                  <a:srgbClr val="C00000"/>
                </a:solidFill>
                <a:latin typeface="Script MT Bold" pitchFamily="66" charset="0"/>
              </a:rPr>
              <a:t>Najmłodszym uczestnikiem ME był Belg Enzo </a:t>
            </a:r>
            <a:r>
              <a:rPr lang="pl-PL" sz="3400" dirty="0" err="1" smtClean="0">
                <a:solidFill>
                  <a:srgbClr val="C00000"/>
                </a:solidFill>
                <a:latin typeface="Script MT Bold" pitchFamily="66" charset="0"/>
              </a:rPr>
              <a:t>Scifo</a:t>
            </a:r>
            <a:r>
              <a:rPr lang="pl-PL" sz="3400" dirty="0" smtClean="0">
                <a:solidFill>
                  <a:srgbClr val="C00000"/>
                </a:solidFill>
                <a:latin typeface="Script MT Bold" pitchFamily="66" charset="0"/>
              </a:rPr>
              <a:t>. W 1984 roku miał 18 lat i 115 dni.</a:t>
            </a:r>
          </a:p>
          <a:p>
            <a:r>
              <a:rPr lang="pl-PL" sz="3400" dirty="0" smtClean="0">
                <a:solidFill>
                  <a:srgbClr val="C00000"/>
                </a:solidFill>
                <a:latin typeface="Script MT Bold" pitchFamily="66" charset="0"/>
              </a:rPr>
              <a:t>Tytuł Mistrza Europy w 1992 zdobyła drużyna Danii, która nie uzyskała bezpośredniego awansu do tego turnieju, a zastąpiła wykluczoną Jugosławię (za prowadzenie przez ten kraj działań wojennych w Bośni)</a:t>
            </a:r>
          </a:p>
          <a:p>
            <a:pPr>
              <a:buNone/>
            </a:pPr>
            <a:endParaRPr lang="pl-PL" dirty="0">
              <a:latin typeface="Bradley Hand ITC" pitchFamily="66" charset="0"/>
            </a:endParaRPr>
          </a:p>
        </p:txBody>
      </p:sp>
    </p:spTree>
  </p:cSld>
  <p:clrMapOvr>
    <a:masterClrMapping/>
  </p:clrMapOvr>
  <p:transition advClick="0" advTm="2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8" presetClass="entr" presetSubtype="0" accel="5000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5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48" presetClass="entr" presetSubtype="0" accel="5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2" end="2"/>
                                            </p:txEl>
                                          </p:spTgt>
                                        </p:tgtEl>
                                      </p:cBhvr>
                                    </p:animEffect>
                                  </p:childTnLst>
                                </p:cTn>
                              </p:par>
                            </p:childTnLst>
                          </p:cTn>
                        </p:par>
                        <p:par>
                          <p:cTn id="25" fill="hold">
                            <p:stCondLst>
                              <p:cond delay="1500"/>
                            </p:stCondLst>
                            <p:childTnLst>
                              <p:par>
                                <p:cTn id="26" presetID="48" presetClass="entr" presetSubtype="0" accel="5000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5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1" dur="500"/>
                                        <p:tgtEl>
                                          <p:spTgt spid="3">
                                            <p:txEl>
                                              <p:pRg st="3" end="3"/>
                                            </p:txEl>
                                          </p:spTgt>
                                        </p:tgtEl>
                                      </p:cBhvr>
                                    </p:animEffect>
                                  </p:childTnLst>
                                </p:cTn>
                              </p:par>
                            </p:childTnLst>
                          </p:cTn>
                        </p:par>
                        <p:par>
                          <p:cTn id="32" fill="hold">
                            <p:stCondLst>
                              <p:cond delay="2000"/>
                            </p:stCondLst>
                            <p:childTnLst>
                              <p:par>
                                <p:cTn id="33" presetID="48" presetClass="entr" presetSubtype="0" accel="5000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5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4" end="4"/>
                                            </p:txEl>
                                          </p:spTgt>
                                        </p:tgtEl>
                                      </p:cBhvr>
                                    </p:animEffect>
                                  </p:childTnLst>
                                </p:cTn>
                              </p:par>
                            </p:childTnLst>
                          </p:cTn>
                        </p:par>
                        <p:par>
                          <p:cTn id="39" fill="hold">
                            <p:stCondLst>
                              <p:cond delay="2500"/>
                            </p:stCondLst>
                            <p:childTnLst>
                              <p:par>
                                <p:cTn id="40" presetID="48" presetClass="entr" presetSubtype="0" accel="5000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5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5" dur="500"/>
                                        <p:tgtEl>
                                          <p:spTgt spid="3">
                                            <p:txEl>
                                              <p:pRg st="5" end="5"/>
                                            </p:txEl>
                                          </p:spTgt>
                                        </p:tgtEl>
                                      </p:cBhvr>
                                    </p:animEffect>
                                  </p:childTnLst>
                                </p:cTn>
                              </p:par>
                            </p:childTnLst>
                          </p:cTn>
                        </p:par>
                        <p:par>
                          <p:cTn id="46" fill="hold">
                            <p:stCondLst>
                              <p:cond delay="3000"/>
                            </p:stCondLst>
                            <p:childTnLst>
                              <p:par>
                                <p:cTn id="47" presetID="48" presetClass="entr" presetSubtype="0" accel="5000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5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2" dur="500"/>
                                        <p:tgtEl>
                                          <p:spTgt spid="3">
                                            <p:txEl>
                                              <p:pRg st="6" end="6"/>
                                            </p:txEl>
                                          </p:spTgt>
                                        </p:tgtEl>
                                      </p:cBhvr>
                                    </p:animEffect>
                                  </p:childTnLst>
                                </p:cTn>
                              </p:par>
                            </p:childTnLst>
                          </p:cTn>
                        </p:par>
                        <p:par>
                          <p:cTn id="53" fill="hold">
                            <p:stCondLst>
                              <p:cond delay="3500"/>
                            </p:stCondLst>
                            <p:childTnLst>
                              <p:par>
                                <p:cTn id="54" presetID="48" presetClass="entr" presetSubtype="0" accel="5000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5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7" end="7"/>
                                            </p:txEl>
                                          </p:spTgt>
                                        </p:tgtEl>
                                      </p:cBhvr>
                                    </p:animEffect>
                                  </p:childTnLst>
                                </p:cTn>
                              </p:par>
                            </p:childTnLst>
                          </p:cTn>
                        </p:par>
                        <p:par>
                          <p:cTn id="60" fill="hold">
                            <p:stCondLst>
                              <p:cond delay="4000"/>
                            </p:stCondLst>
                            <p:childTnLst>
                              <p:par>
                                <p:cTn id="61" presetID="48" presetClass="entr" presetSubtype="0" accel="50000"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5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6" dur="500"/>
                                        <p:tgtEl>
                                          <p:spTgt spid="3">
                                            <p:txEl>
                                              <p:pRg st="8" end="8"/>
                                            </p:txEl>
                                          </p:spTgt>
                                        </p:tgtEl>
                                      </p:cBhvr>
                                    </p:animEffect>
                                  </p:childTnLst>
                                </p:cTn>
                              </p:par>
                            </p:childTnLst>
                          </p:cTn>
                        </p:par>
                        <p:par>
                          <p:cTn id="67" fill="hold">
                            <p:stCondLst>
                              <p:cond delay="4500"/>
                            </p:stCondLst>
                            <p:childTnLst>
                              <p:par>
                                <p:cTn id="68" presetID="48" presetClass="entr" presetSubtype="0" accel="50000"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5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72"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3" dur="500"/>
                                        <p:tgtEl>
                                          <p:spTgt spid="3">
                                            <p:txEl>
                                              <p:pRg st="9" end="9"/>
                                            </p:txEl>
                                          </p:spTgt>
                                        </p:tgtEl>
                                      </p:cBhvr>
                                    </p:animEffect>
                                  </p:childTnLst>
                                </p:cTn>
                              </p:par>
                            </p:childTnLst>
                          </p:cTn>
                        </p:par>
                        <p:par>
                          <p:cTn id="74" fill="hold">
                            <p:stCondLst>
                              <p:cond delay="5000"/>
                            </p:stCondLst>
                            <p:childTnLst>
                              <p:par>
                                <p:cTn id="75" presetID="48" presetClass="entr" presetSubtype="0" accel="50000" fill="hold" grpId="0" nodeType="after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500" fill="hold"/>
                                        <p:tgtEl>
                                          <p:spTgt spid="3">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79"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0" dur="500"/>
                                        <p:tgtEl>
                                          <p:spTgt spid="3">
                                            <p:txEl>
                                              <p:pRg st="10" end="10"/>
                                            </p:txEl>
                                          </p:spTgt>
                                        </p:tgtEl>
                                      </p:cBhvr>
                                    </p:animEffect>
                                  </p:childTnLst>
                                </p:cTn>
                              </p:par>
                            </p:childTnLst>
                          </p:cTn>
                        </p:par>
                        <p:par>
                          <p:cTn id="81" fill="hold">
                            <p:stCondLst>
                              <p:cond delay="5500"/>
                            </p:stCondLst>
                            <p:childTnLst>
                              <p:par>
                                <p:cTn id="82" presetID="48" presetClass="entr" presetSubtype="0" accel="50000" fill="hold" grpId="0" nodeType="after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500" fill="hold"/>
                                        <p:tgtEl>
                                          <p:spTgt spid="3">
                                            <p:txEl>
                                              <p:pRg st="11" end="11"/>
                                            </p:txEl>
                                          </p:spTgt>
                                        </p:tgtEl>
                                        <p:attrNameLst>
                                          <p:attrName>ppt_x</p:attrName>
                                        </p:attrNameLst>
                                      </p:cBhvr>
                                      <p:tavLst>
                                        <p:tav tm="0">
                                          <p:val>
                                            <p:fltVal val="-1"/>
                                          </p:val>
                                        </p:tav>
                                        <p:tav tm="50000">
                                          <p:val>
                                            <p:fltVal val="0.95"/>
                                          </p:val>
                                        </p:tav>
                                        <p:tav tm="100000">
                                          <p:val>
                                            <p:strVal val="#ppt_x"/>
                                          </p:val>
                                        </p:tav>
                                      </p:tavLst>
                                    </p:anim>
                                    <p:anim calcmode="lin" valueType="num">
                                      <p:cBhvr>
                                        <p:cTn id="86"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7" dur="500"/>
                                        <p:tgtEl>
                                          <p:spTgt spid="3">
                                            <p:txEl>
                                              <p:pRg st="11" end="11"/>
                                            </p:txEl>
                                          </p:spTgt>
                                        </p:tgtEl>
                                      </p:cBhvr>
                                    </p:animEffect>
                                  </p:childTnLst>
                                </p:cTn>
                              </p:par>
                            </p:childTnLst>
                          </p:cTn>
                        </p:par>
                        <p:par>
                          <p:cTn id="88" fill="hold">
                            <p:stCondLst>
                              <p:cond delay="6000"/>
                            </p:stCondLst>
                            <p:childTnLst>
                              <p:par>
                                <p:cTn id="89" presetID="48" presetClass="entr" presetSubtype="0" accel="50000" fill="hold" grpId="0" nodeType="after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2" dur="500" fill="hold"/>
                                        <p:tgtEl>
                                          <p:spTgt spid="3">
                                            <p:txEl>
                                              <p:pRg st="12" end="12"/>
                                            </p:txEl>
                                          </p:spTgt>
                                        </p:tgtEl>
                                        <p:attrNameLst>
                                          <p:attrName>ppt_x</p:attrName>
                                        </p:attrNameLst>
                                      </p:cBhvr>
                                      <p:tavLst>
                                        <p:tav tm="0">
                                          <p:val>
                                            <p:fltVal val="-1"/>
                                          </p:val>
                                        </p:tav>
                                        <p:tav tm="50000">
                                          <p:val>
                                            <p:fltVal val="0.95"/>
                                          </p:val>
                                        </p:tav>
                                        <p:tav tm="100000">
                                          <p:val>
                                            <p:strVal val="#ppt_x"/>
                                          </p:val>
                                        </p:tav>
                                      </p:tavLst>
                                    </p:anim>
                                    <p:anim calcmode="lin" valueType="num">
                                      <p:cBhvr>
                                        <p:cTn id="93"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4" dur="500"/>
                                        <p:tgtEl>
                                          <p:spTgt spid="3">
                                            <p:txEl>
                                              <p:pRg st="12" end="12"/>
                                            </p:txEl>
                                          </p:spTgt>
                                        </p:tgtEl>
                                      </p:cBhvr>
                                    </p:animEffect>
                                  </p:childTnLst>
                                </p:cTn>
                              </p:par>
                            </p:childTnLst>
                          </p:cTn>
                        </p:par>
                        <p:par>
                          <p:cTn id="95" fill="hold">
                            <p:stCondLst>
                              <p:cond delay="6500"/>
                            </p:stCondLst>
                            <p:childTnLst>
                              <p:par>
                                <p:cTn id="96" presetID="48" presetClass="entr" presetSubtype="0" accel="50000" fill="hold" grpId="0" nodeType="after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9" dur="500" fill="hold"/>
                                        <p:tgtEl>
                                          <p:spTgt spid="3">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100"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1" dur="500"/>
                                        <p:tgtEl>
                                          <p:spTgt spid="3">
                                            <p:txEl>
                                              <p:pRg st="13" end="13"/>
                                            </p:txEl>
                                          </p:spTgt>
                                        </p:tgtEl>
                                      </p:cBhvr>
                                    </p:animEffect>
                                  </p:childTnLst>
                                </p:cTn>
                              </p:par>
                            </p:childTnLst>
                          </p:cTn>
                        </p:par>
                        <p:par>
                          <p:cTn id="102" fill="hold">
                            <p:stCondLst>
                              <p:cond delay="7000"/>
                            </p:stCondLst>
                            <p:childTnLst>
                              <p:par>
                                <p:cTn id="103" presetID="48" presetClass="entr" presetSubtype="0" accel="50000" fill="hold" grpId="0" nodeType="after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500" fill="hold"/>
                                        <p:tgtEl>
                                          <p:spTgt spid="3">
                                            <p:txEl>
                                              <p:pRg st="14" end="1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500" fill="hold"/>
                                        <p:tgtEl>
                                          <p:spTgt spid="3">
                                            <p:txEl>
                                              <p:pRg st="14" end="14"/>
                                            </p:txEl>
                                          </p:spTgt>
                                        </p:tgtEl>
                                        <p:attrNameLst>
                                          <p:attrName>ppt_x</p:attrName>
                                        </p:attrNameLst>
                                      </p:cBhvr>
                                      <p:tavLst>
                                        <p:tav tm="0">
                                          <p:val>
                                            <p:fltVal val="-1"/>
                                          </p:val>
                                        </p:tav>
                                        <p:tav tm="50000">
                                          <p:val>
                                            <p:fltVal val="0.95"/>
                                          </p:val>
                                        </p:tav>
                                        <p:tav tm="100000">
                                          <p:val>
                                            <p:strVal val="#ppt_x"/>
                                          </p:val>
                                        </p:tav>
                                      </p:tavLst>
                                    </p:anim>
                                    <p:anim calcmode="lin" valueType="num">
                                      <p:cBhvr>
                                        <p:cTn id="107" dur="5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8" dur="500"/>
                                        <p:tgtEl>
                                          <p:spTgt spid="3">
                                            <p:txEl>
                                              <p:pRg st="14" end="14"/>
                                            </p:txEl>
                                          </p:spTgt>
                                        </p:tgtEl>
                                      </p:cBhvr>
                                    </p:animEffect>
                                  </p:childTnLst>
                                </p:cTn>
                              </p:par>
                            </p:childTnLst>
                          </p:cTn>
                        </p:par>
                        <p:par>
                          <p:cTn id="109" fill="hold">
                            <p:stCondLst>
                              <p:cond delay="7500"/>
                            </p:stCondLst>
                            <p:childTnLst>
                              <p:par>
                                <p:cTn id="110" presetID="48" presetClass="entr" presetSubtype="0" accel="50000" fill="hold" grpId="0" nodeType="after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 calcmode="lin" valueType="num">
                                      <p:cBhvr>
                                        <p:cTn id="112" dur="500" fill="hold"/>
                                        <p:tgtEl>
                                          <p:spTgt spid="3">
                                            <p:txEl>
                                              <p:pRg st="15" end="1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3" dur="500" fill="hold"/>
                                        <p:tgtEl>
                                          <p:spTgt spid="3">
                                            <p:txEl>
                                              <p:pRg st="15" end="15"/>
                                            </p:txEl>
                                          </p:spTgt>
                                        </p:tgtEl>
                                        <p:attrNameLst>
                                          <p:attrName>ppt_x</p:attrName>
                                        </p:attrNameLst>
                                      </p:cBhvr>
                                      <p:tavLst>
                                        <p:tav tm="0">
                                          <p:val>
                                            <p:fltVal val="-1"/>
                                          </p:val>
                                        </p:tav>
                                        <p:tav tm="50000">
                                          <p:val>
                                            <p:fltVal val="0.95"/>
                                          </p:val>
                                        </p:tav>
                                        <p:tav tm="100000">
                                          <p:val>
                                            <p:strVal val="#ppt_x"/>
                                          </p:val>
                                        </p:tav>
                                      </p:tavLst>
                                    </p:anim>
                                    <p:anim calcmode="lin" valueType="num">
                                      <p:cBhvr>
                                        <p:cTn id="114"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15" dur="500"/>
                                        <p:tgtEl>
                                          <p:spTgt spid="3">
                                            <p:txEl>
                                              <p:pRg st="15" end="15"/>
                                            </p:txEl>
                                          </p:spTgt>
                                        </p:tgtEl>
                                      </p:cBhvr>
                                    </p:animEffect>
                                  </p:childTnLst>
                                </p:cTn>
                              </p:par>
                            </p:childTnLst>
                          </p:cTn>
                        </p:par>
                        <p:par>
                          <p:cTn id="116" fill="hold">
                            <p:stCondLst>
                              <p:cond delay="8000"/>
                            </p:stCondLst>
                            <p:childTnLst>
                              <p:par>
                                <p:cTn id="117" presetID="48" presetClass="entr" presetSubtype="0" accel="50000" fill="hold" grpId="0" nodeType="afterEffect">
                                  <p:stCondLst>
                                    <p:cond delay="0"/>
                                  </p:stCondLst>
                                  <p:childTnLst>
                                    <p:set>
                                      <p:cBhvr>
                                        <p:cTn id="118" dur="1" fill="hold">
                                          <p:stCondLst>
                                            <p:cond delay="0"/>
                                          </p:stCondLst>
                                        </p:cTn>
                                        <p:tgtEl>
                                          <p:spTgt spid="3">
                                            <p:txEl>
                                              <p:pRg st="16" end="16"/>
                                            </p:txEl>
                                          </p:spTgt>
                                        </p:tgtEl>
                                        <p:attrNameLst>
                                          <p:attrName>style.visibility</p:attrName>
                                        </p:attrNameLst>
                                      </p:cBhvr>
                                      <p:to>
                                        <p:strVal val="visible"/>
                                      </p:to>
                                    </p:set>
                                    <p:anim calcmode="lin" valueType="num">
                                      <p:cBhvr>
                                        <p:cTn id="119" dur="500" fill="hold"/>
                                        <p:tgtEl>
                                          <p:spTgt spid="3">
                                            <p:txEl>
                                              <p:pRg st="16" end="1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500" fill="hold"/>
                                        <p:tgtEl>
                                          <p:spTgt spid="3">
                                            <p:txEl>
                                              <p:pRg st="16" end="16"/>
                                            </p:txEl>
                                          </p:spTgt>
                                        </p:tgtEl>
                                        <p:attrNameLst>
                                          <p:attrName>ppt_x</p:attrName>
                                        </p:attrNameLst>
                                      </p:cBhvr>
                                      <p:tavLst>
                                        <p:tav tm="0">
                                          <p:val>
                                            <p:fltVal val="-1"/>
                                          </p:val>
                                        </p:tav>
                                        <p:tav tm="50000">
                                          <p:val>
                                            <p:fltVal val="0.95"/>
                                          </p:val>
                                        </p:tav>
                                        <p:tav tm="100000">
                                          <p:val>
                                            <p:strVal val="#ppt_x"/>
                                          </p:val>
                                        </p:tav>
                                      </p:tavLst>
                                    </p:anim>
                                    <p:anim calcmode="lin" valueType="num">
                                      <p:cBhvr>
                                        <p:cTn id="121" dur="5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122" dur="500"/>
                                        <p:tgtEl>
                                          <p:spTgt spid="3">
                                            <p:txEl>
                                              <p:pRg st="16" end="16"/>
                                            </p:txEl>
                                          </p:spTgt>
                                        </p:tgtEl>
                                      </p:cBhvr>
                                    </p:animEffect>
                                  </p:childTnLst>
                                </p:cTn>
                              </p:par>
                              <p:par>
                                <p:cTn id="123" presetID="48" presetClass="exit" presetSubtype="0" decel="50000" fill="hold" grpId="1" nodeType="withEffect">
                                  <p:stCondLst>
                                    <p:cond delay="19500"/>
                                  </p:stCondLst>
                                  <p:childTnLst>
                                    <p:anim calcmode="lin" valueType="num">
                                      <p:cBhvr>
                                        <p:cTn id="124" dur="1000"/>
                                        <p:tgtEl>
                                          <p:spTgt spid="3">
                                            <p:txEl>
                                              <p:pRg st="0" end="0"/>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25" dur="1000"/>
                                        <p:tgtEl>
                                          <p:spTgt spid="3">
                                            <p:txEl>
                                              <p:pRg st="0" end="0"/>
                                            </p:txEl>
                                          </p:spTgt>
                                        </p:tgtEl>
                                        <p:attrNameLst>
                                          <p:attrName>ppt_x</p:attrName>
                                        </p:attrNameLst>
                                      </p:cBhvr>
                                      <p:tavLst>
                                        <p:tav tm="0">
                                          <p:val>
                                            <p:strVal val="ppt_x"/>
                                          </p:val>
                                        </p:tav>
                                        <p:tav tm="50000">
                                          <p:val>
                                            <p:fltVal val="0.95"/>
                                          </p:val>
                                        </p:tav>
                                        <p:tav tm="100000">
                                          <p:val>
                                            <p:fltVal val="-1"/>
                                          </p:val>
                                        </p:tav>
                                      </p:tavLst>
                                    </p:anim>
                                    <p:anim calcmode="lin" valueType="num">
                                      <p:cBhvr>
                                        <p:cTn id="126" dur="10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127" dur="1000"/>
                                        <p:tgtEl>
                                          <p:spTgt spid="3">
                                            <p:txEl>
                                              <p:pRg st="0" end="0"/>
                                            </p:txEl>
                                          </p:spTgt>
                                        </p:tgtEl>
                                      </p:cBhvr>
                                    </p:animEffect>
                                    <p:set>
                                      <p:cBhvr>
                                        <p:cTn id="128" dur="1" fill="hold">
                                          <p:stCondLst>
                                            <p:cond delay="999"/>
                                          </p:stCondLst>
                                        </p:cTn>
                                        <p:tgtEl>
                                          <p:spTgt spid="3">
                                            <p:txEl>
                                              <p:pRg st="0" end="0"/>
                                            </p:txEl>
                                          </p:spTgt>
                                        </p:tgtEl>
                                        <p:attrNameLst>
                                          <p:attrName>style.visibility</p:attrName>
                                        </p:attrNameLst>
                                      </p:cBhvr>
                                      <p:to>
                                        <p:strVal val="hidden"/>
                                      </p:to>
                                    </p:set>
                                  </p:childTnLst>
                                </p:cTn>
                              </p:par>
                              <p:par>
                                <p:cTn id="129" presetID="48" presetClass="exit" presetSubtype="0" decel="50000" fill="hold" grpId="1" nodeType="withEffect">
                                  <p:stCondLst>
                                    <p:cond delay="19500"/>
                                  </p:stCondLst>
                                  <p:childTnLst>
                                    <p:anim calcmode="lin" valueType="num">
                                      <p:cBhvr>
                                        <p:cTn id="130" dur="1000"/>
                                        <p:tgtEl>
                                          <p:spTgt spid="3">
                                            <p:txEl>
                                              <p:pRg st="1" end="1"/>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31" dur="1000"/>
                                        <p:tgtEl>
                                          <p:spTgt spid="3">
                                            <p:txEl>
                                              <p:pRg st="1" end="1"/>
                                            </p:txEl>
                                          </p:spTgt>
                                        </p:tgtEl>
                                        <p:attrNameLst>
                                          <p:attrName>ppt_x</p:attrName>
                                        </p:attrNameLst>
                                      </p:cBhvr>
                                      <p:tavLst>
                                        <p:tav tm="0">
                                          <p:val>
                                            <p:strVal val="ppt_x"/>
                                          </p:val>
                                        </p:tav>
                                        <p:tav tm="50000">
                                          <p:val>
                                            <p:fltVal val="0.95"/>
                                          </p:val>
                                        </p:tav>
                                        <p:tav tm="100000">
                                          <p:val>
                                            <p:fltVal val="-1"/>
                                          </p:val>
                                        </p:tav>
                                      </p:tavLst>
                                    </p:anim>
                                    <p:anim calcmode="lin" valueType="num">
                                      <p:cBhvr>
                                        <p:cTn id="132" dur="1000"/>
                                        <p:tgtEl>
                                          <p:spTgt spid="3">
                                            <p:txEl>
                                              <p:pRg st="1" end="1"/>
                                            </p:txEl>
                                          </p:spTgt>
                                        </p:tgtEl>
                                        <p:attrNameLst>
                                          <p:attrName>ppt_y</p:attrName>
                                        </p:attrNameLst>
                                      </p:cBhvr>
                                      <p:tavLst>
                                        <p:tav tm="0">
                                          <p:val>
                                            <p:strVal val="ppt_y"/>
                                          </p:val>
                                        </p:tav>
                                        <p:tav tm="100000">
                                          <p:val>
                                            <p:strVal val="ppt_y"/>
                                          </p:val>
                                        </p:tav>
                                      </p:tavLst>
                                    </p:anim>
                                    <p:animEffect transition="out" filter="fade">
                                      <p:cBhvr>
                                        <p:cTn id="133" dur="1000"/>
                                        <p:tgtEl>
                                          <p:spTgt spid="3">
                                            <p:txEl>
                                              <p:pRg st="1" end="1"/>
                                            </p:txEl>
                                          </p:spTgt>
                                        </p:tgtEl>
                                      </p:cBhvr>
                                    </p:animEffect>
                                    <p:set>
                                      <p:cBhvr>
                                        <p:cTn id="134" dur="1" fill="hold">
                                          <p:stCondLst>
                                            <p:cond delay="999"/>
                                          </p:stCondLst>
                                        </p:cTn>
                                        <p:tgtEl>
                                          <p:spTgt spid="3">
                                            <p:txEl>
                                              <p:pRg st="1" end="1"/>
                                            </p:txEl>
                                          </p:spTgt>
                                        </p:tgtEl>
                                        <p:attrNameLst>
                                          <p:attrName>style.visibility</p:attrName>
                                        </p:attrNameLst>
                                      </p:cBhvr>
                                      <p:to>
                                        <p:strVal val="hidden"/>
                                      </p:to>
                                    </p:set>
                                  </p:childTnLst>
                                </p:cTn>
                              </p:par>
                              <p:par>
                                <p:cTn id="135" presetID="48" presetClass="exit" presetSubtype="0" decel="50000" fill="hold" grpId="1" nodeType="withEffect">
                                  <p:stCondLst>
                                    <p:cond delay="19500"/>
                                  </p:stCondLst>
                                  <p:childTnLst>
                                    <p:anim calcmode="lin" valueType="num">
                                      <p:cBhvr>
                                        <p:cTn id="136" dur="1000"/>
                                        <p:tgtEl>
                                          <p:spTgt spid="3">
                                            <p:txEl>
                                              <p:pRg st="2" end="2"/>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37" dur="1000"/>
                                        <p:tgtEl>
                                          <p:spTgt spid="3">
                                            <p:txEl>
                                              <p:pRg st="2" end="2"/>
                                            </p:txEl>
                                          </p:spTgt>
                                        </p:tgtEl>
                                        <p:attrNameLst>
                                          <p:attrName>ppt_x</p:attrName>
                                        </p:attrNameLst>
                                      </p:cBhvr>
                                      <p:tavLst>
                                        <p:tav tm="0">
                                          <p:val>
                                            <p:strVal val="ppt_x"/>
                                          </p:val>
                                        </p:tav>
                                        <p:tav tm="50000">
                                          <p:val>
                                            <p:fltVal val="0.95"/>
                                          </p:val>
                                        </p:tav>
                                        <p:tav tm="100000">
                                          <p:val>
                                            <p:fltVal val="-1"/>
                                          </p:val>
                                        </p:tav>
                                      </p:tavLst>
                                    </p:anim>
                                    <p:anim calcmode="lin" valueType="num">
                                      <p:cBhvr>
                                        <p:cTn id="138" dur="1000"/>
                                        <p:tgtEl>
                                          <p:spTgt spid="3">
                                            <p:txEl>
                                              <p:pRg st="2" end="2"/>
                                            </p:txEl>
                                          </p:spTgt>
                                        </p:tgtEl>
                                        <p:attrNameLst>
                                          <p:attrName>ppt_y</p:attrName>
                                        </p:attrNameLst>
                                      </p:cBhvr>
                                      <p:tavLst>
                                        <p:tav tm="0">
                                          <p:val>
                                            <p:strVal val="ppt_y"/>
                                          </p:val>
                                        </p:tav>
                                        <p:tav tm="100000">
                                          <p:val>
                                            <p:strVal val="ppt_y"/>
                                          </p:val>
                                        </p:tav>
                                      </p:tavLst>
                                    </p:anim>
                                    <p:animEffect transition="out" filter="fade">
                                      <p:cBhvr>
                                        <p:cTn id="139" dur="1000"/>
                                        <p:tgtEl>
                                          <p:spTgt spid="3">
                                            <p:txEl>
                                              <p:pRg st="2" end="2"/>
                                            </p:txEl>
                                          </p:spTgt>
                                        </p:tgtEl>
                                      </p:cBhvr>
                                    </p:animEffect>
                                    <p:set>
                                      <p:cBhvr>
                                        <p:cTn id="140" dur="1" fill="hold">
                                          <p:stCondLst>
                                            <p:cond delay="999"/>
                                          </p:stCondLst>
                                        </p:cTn>
                                        <p:tgtEl>
                                          <p:spTgt spid="3">
                                            <p:txEl>
                                              <p:pRg st="2" end="2"/>
                                            </p:txEl>
                                          </p:spTgt>
                                        </p:tgtEl>
                                        <p:attrNameLst>
                                          <p:attrName>style.visibility</p:attrName>
                                        </p:attrNameLst>
                                      </p:cBhvr>
                                      <p:to>
                                        <p:strVal val="hidden"/>
                                      </p:to>
                                    </p:set>
                                  </p:childTnLst>
                                </p:cTn>
                              </p:par>
                              <p:par>
                                <p:cTn id="141" presetID="48" presetClass="exit" presetSubtype="0" decel="50000" fill="hold" grpId="1" nodeType="withEffect">
                                  <p:stCondLst>
                                    <p:cond delay="19500"/>
                                  </p:stCondLst>
                                  <p:childTnLst>
                                    <p:anim calcmode="lin" valueType="num">
                                      <p:cBhvr>
                                        <p:cTn id="142" dur="1000"/>
                                        <p:tgtEl>
                                          <p:spTgt spid="3">
                                            <p:txEl>
                                              <p:pRg st="3" end="3"/>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43" dur="1000"/>
                                        <p:tgtEl>
                                          <p:spTgt spid="3">
                                            <p:txEl>
                                              <p:pRg st="3" end="3"/>
                                            </p:txEl>
                                          </p:spTgt>
                                        </p:tgtEl>
                                        <p:attrNameLst>
                                          <p:attrName>ppt_x</p:attrName>
                                        </p:attrNameLst>
                                      </p:cBhvr>
                                      <p:tavLst>
                                        <p:tav tm="0">
                                          <p:val>
                                            <p:strVal val="ppt_x"/>
                                          </p:val>
                                        </p:tav>
                                        <p:tav tm="50000">
                                          <p:val>
                                            <p:fltVal val="0.95"/>
                                          </p:val>
                                        </p:tav>
                                        <p:tav tm="100000">
                                          <p:val>
                                            <p:fltVal val="-1"/>
                                          </p:val>
                                        </p:tav>
                                      </p:tavLst>
                                    </p:anim>
                                    <p:anim calcmode="lin" valueType="num">
                                      <p:cBhvr>
                                        <p:cTn id="144" dur="1000"/>
                                        <p:tgtEl>
                                          <p:spTgt spid="3">
                                            <p:txEl>
                                              <p:pRg st="3" end="3"/>
                                            </p:txEl>
                                          </p:spTgt>
                                        </p:tgtEl>
                                        <p:attrNameLst>
                                          <p:attrName>ppt_y</p:attrName>
                                        </p:attrNameLst>
                                      </p:cBhvr>
                                      <p:tavLst>
                                        <p:tav tm="0">
                                          <p:val>
                                            <p:strVal val="ppt_y"/>
                                          </p:val>
                                        </p:tav>
                                        <p:tav tm="100000">
                                          <p:val>
                                            <p:strVal val="ppt_y"/>
                                          </p:val>
                                        </p:tav>
                                      </p:tavLst>
                                    </p:anim>
                                    <p:animEffect transition="out" filter="fade">
                                      <p:cBhvr>
                                        <p:cTn id="145" dur="1000"/>
                                        <p:tgtEl>
                                          <p:spTgt spid="3">
                                            <p:txEl>
                                              <p:pRg st="3" end="3"/>
                                            </p:txEl>
                                          </p:spTgt>
                                        </p:tgtEl>
                                      </p:cBhvr>
                                    </p:animEffect>
                                    <p:set>
                                      <p:cBhvr>
                                        <p:cTn id="146" dur="1" fill="hold">
                                          <p:stCondLst>
                                            <p:cond delay="999"/>
                                          </p:stCondLst>
                                        </p:cTn>
                                        <p:tgtEl>
                                          <p:spTgt spid="3">
                                            <p:txEl>
                                              <p:pRg st="3" end="3"/>
                                            </p:txEl>
                                          </p:spTgt>
                                        </p:tgtEl>
                                        <p:attrNameLst>
                                          <p:attrName>style.visibility</p:attrName>
                                        </p:attrNameLst>
                                      </p:cBhvr>
                                      <p:to>
                                        <p:strVal val="hidden"/>
                                      </p:to>
                                    </p:set>
                                  </p:childTnLst>
                                </p:cTn>
                              </p:par>
                              <p:par>
                                <p:cTn id="147" presetID="48" presetClass="exit" presetSubtype="0" decel="50000" fill="hold" grpId="1" nodeType="withEffect">
                                  <p:stCondLst>
                                    <p:cond delay="19500"/>
                                  </p:stCondLst>
                                  <p:childTnLst>
                                    <p:anim calcmode="lin" valueType="num">
                                      <p:cBhvr>
                                        <p:cTn id="148" dur="1000"/>
                                        <p:tgtEl>
                                          <p:spTgt spid="3">
                                            <p:txEl>
                                              <p:pRg st="4" end="4"/>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49" dur="1000"/>
                                        <p:tgtEl>
                                          <p:spTgt spid="3">
                                            <p:txEl>
                                              <p:pRg st="4" end="4"/>
                                            </p:txEl>
                                          </p:spTgt>
                                        </p:tgtEl>
                                        <p:attrNameLst>
                                          <p:attrName>ppt_x</p:attrName>
                                        </p:attrNameLst>
                                      </p:cBhvr>
                                      <p:tavLst>
                                        <p:tav tm="0">
                                          <p:val>
                                            <p:strVal val="ppt_x"/>
                                          </p:val>
                                        </p:tav>
                                        <p:tav tm="50000">
                                          <p:val>
                                            <p:fltVal val="0.95"/>
                                          </p:val>
                                        </p:tav>
                                        <p:tav tm="100000">
                                          <p:val>
                                            <p:fltVal val="-1"/>
                                          </p:val>
                                        </p:tav>
                                      </p:tavLst>
                                    </p:anim>
                                    <p:anim calcmode="lin" valueType="num">
                                      <p:cBhvr>
                                        <p:cTn id="150" dur="1000"/>
                                        <p:tgtEl>
                                          <p:spTgt spid="3">
                                            <p:txEl>
                                              <p:pRg st="4" end="4"/>
                                            </p:txEl>
                                          </p:spTgt>
                                        </p:tgtEl>
                                        <p:attrNameLst>
                                          <p:attrName>ppt_y</p:attrName>
                                        </p:attrNameLst>
                                      </p:cBhvr>
                                      <p:tavLst>
                                        <p:tav tm="0">
                                          <p:val>
                                            <p:strVal val="ppt_y"/>
                                          </p:val>
                                        </p:tav>
                                        <p:tav tm="100000">
                                          <p:val>
                                            <p:strVal val="ppt_y"/>
                                          </p:val>
                                        </p:tav>
                                      </p:tavLst>
                                    </p:anim>
                                    <p:animEffect transition="out" filter="fade">
                                      <p:cBhvr>
                                        <p:cTn id="151" dur="1000"/>
                                        <p:tgtEl>
                                          <p:spTgt spid="3">
                                            <p:txEl>
                                              <p:pRg st="4" end="4"/>
                                            </p:txEl>
                                          </p:spTgt>
                                        </p:tgtEl>
                                      </p:cBhvr>
                                    </p:animEffect>
                                    <p:set>
                                      <p:cBhvr>
                                        <p:cTn id="152" dur="1" fill="hold">
                                          <p:stCondLst>
                                            <p:cond delay="999"/>
                                          </p:stCondLst>
                                        </p:cTn>
                                        <p:tgtEl>
                                          <p:spTgt spid="3">
                                            <p:txEl>
                                              <p:pRg st="4" end="4"/>
                                            </p:txEl>
                                          </p:spTgt>
                                        </p:tgtEl>
                                        <p:attrNameLst>
                                          <p:attrName>style.visibility</p:attrName>
                                        </p:attrNameLst>
                                      </p:cBhvr>
                                      <p:to>
                                        <p:strVal val="hidden"/>
                                      </p:to>
                                    </p:set>
                                  </p:childTnLst>
                                </p:cTn>
                              </p:par>
                              <p:par>
                                <p:cTn id="153" presetID="48" presetClass="exit" presetSubtype="0" decel="50000" fill="hold" grpId="1" nodeType="withEffect">
                                  <p:stCondLst>
                                    <p:cond delay="19500"/>
                                  </p:stCondLst>
                                  <p:childTnLst>
                                    <p:anim calcmode="lin" valueType="num">
                                      <p:cBhvr>
                                        <p:cTn id="154" dur="1000"/>
                                        <p:tgtEl>
                                          <p:spTgt spid="3">
                                            <p:txEl>
                                              <p:pRg st="5" end="5"/>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55" dur="1000"/>
                                        <p:tgtEl>
                                          <p:spTgt spid="3">
                                            <p:txEl>
                                              <p:pRg st="5" end="5"/>
                                            </p:txEl>
                                          </p:spTgt>
                                        </p:tgtEl>
                                        <p:attrNameLst>
                                          <p:attrName>ppt_x</p:attrName>
                                        </p:attrNameLst>
                                      </p:cBhvr>
                                      <p:tavLst>
                                        <p:tav tm="0">
                                          <p:val>
                                            <p:strVal val="ppt_x"/>
                                          </p:val>
                                        </p:tav>
                                        <p:tav tm="50000">
                                          <p:val>
                                            <p:fltVal val="0.95"/>
                                          </p:val>
                                        </p:tav>
                                        <p:tav tm="100000">
                                          <p:val>
                                            <p:fltVal val="-1"/>
                                          </p:val>
                                        </p:tav>
                                      </p:tavLst>
                                    </p:anim>
                                    <p:anim calcmode="lin" valueType="num">
                                      <p:cBhvr>
                                        <p:cTn id="156" dur="1000"/>
                                        <p:tgtEl>
                                          <p:spTgt spid="3">
                                            <p:txEl>
                                              <p:pRg st="5" end="5"/>
                                            </p:txEl>
                                          </p:spTgt>
                                        </p:tgtEl>
                                        <p:attrNameLst>
                                          <p:attrName>ppt_y</p:attrName>
                                        </p:attrNameLst>
                                      </p:cBhvr>
                                      <p:tavLst>
                                        <p:tav tm="0">
                                          <p:val>
                                            <p:strVal val="ppt_y"/>
                                          </p:val>
                                        </p:tav>
                                        <p:tav tm="100000">
                                          <p:val>
                                            <p:strVal val="ppt_y"/>
                                          </p:val>
                                        </p:tav>
                                      </p:tavLst>
                                    </p:anim>
                                    <p:animEffect transition="out" filter="fade">
                                      <p:cBhvr>
                                        <p:cTn id="157" dur="1000"/>
                                        <p:tgtEl>
                                          <p:spTgt spid="3">
                                            <p:txEl>
                                              <p:pRg st="5" end="5"/>
                                            </p:txEl>
                                          </p:spTgt>
                                        </p:tgtEl>
                                      </p:cBhvr>
                                    </p:animEffect>
                                    <p:set>
                                      <p:cBhvr>
                                        <p:cTn id="158" dur="1" fill="hold">
                                          <p:stCondLst>
                                            <p:cond delay="999"/>
                                          </p:stCondLst>
                                        </p:cTn>
                                        <p:tgtEl>
                                          <p:spTgt spid="3">
                                            <p:txEl>
                                              <p:pRg st="5" end="5"/>
                                            </p:txEl>
                                          </p:spTgt>
                                        </p:tgtEl>
                                        <p:attrNameLst>
                                          <p:attrName>style.visibility</p:attrName>
                                        </p:attrNameLst>
                                      </p:cBhvr>
                                      <p:to>
                                        <p:strVal val="hidden"/>
                                      </p:to>
                                    </p:set>
                                  </p:childTnLst>
                                </p:cTn>
                              </p:par>
                              <p:par>
                                <p:cTn id="159" presetID="48" presetClass="exit" presetSubtype="0" decel="50000" fill="hold" grpId="1" nodeType="withEffect">
                                  <p:stCondLst>
                                    <p:cond delay="19500"/>
                                  </p:stCondLst>
                                  <p:childTnLst>
                                    <p:anim calcmode="lin" valueType="num">
                                      <p:cBhvr>
                                        <p:cTn id="160" dur="1000"/>
                                        <p:tgtEl>
                                          <p:spTgt spid="3">
                                            <p:txEl>
                                              <p:pRg st="6" end="6"/>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61" dur="1000"/>
                                        <p:tgtEl>
                                          <p:spTgt spid="3">
                                            <p:txEl>
                                              <p:pRg st="6" end="6"/>
                                            </p:txEl>
                                          </p:spTgt>
                                        </p:tgtEl>
                                        <p:attrNameLst>
                                          <p:attrName>ppt_x</p:attrName>
                                        </p:attrNameLst>
                                      </p:cBhvr>
                                      <p:tavLst>
                                        <p:tav tm="0">
                                          <p:val>
                                            <p:strVal val="ppt_x"/>
                                          </p:val>
                                        </p:tav>
                                        <p:tav tm="50000">
                                          <p:val>
                                            <p:fltVal val="0.95"/>
                                          </p:val>
                                        </p:tav>
                                        <p:tav tm="100000">
                                          <p:val>
                                            <p:fltVal val="-1"/>
                                          </p:val>
                                        </p:tav>
                                      </p:tavLst>
                                    </p:anim>
                                    <p:anim calcmode="lin" valueType="num">
                                      <p:cBhvr>
                                        <p:cTn id="162" dur="1000"/>
                                        <p:tgtEl>
                                          <p:spTgt spid="3">
                                            <p:txEl>
                                              <p:pRg st="6" end="6"/>
                                            </p:txEl>
                                          </p:spTgt>
                                        </p:tgtEl>
                                        <p:attrNameLst>
                                          <p:attrName>ppt_y</p:attrName>
                                        </p:attrNameLst>
                                      </p:cBhvr>
                                      <p:tavLst>
                                        <p:tav tm="0">
                                          <p:val>
                                            <p:strVal val="ppt_y"/>
                                          </p:val>
                                        </p:tav>
                                        <p:tav tm="100000">
                                          <p:val>
                                            <p:strVal val="ppt_y"/>
                                          </p:val>
                                        </p:tav>
                                      </p:tavLst>
                                    </p:anim>
                                    <p:animEffect transition="out" filter="fade">
                                      <p:cBhvr>
                                        <p:cTn id="163" dur="1000"/>
                                        <p:tgtEl>
                                          <p:spTgt spid="3">
                                            <p:txEl>
                                              <p:pRg st="6" end="6"/>
                                            </p:txEl>
                                          </p:spTgt>
                                        </p:tgtEl>
                                      </p:cBhvr>
                                    </p:animEffect>
                                    <p:set>
                                      <p:cBhvr>
                                        <p:cTn id="164" dur="1" fill="hold">
                                          <p:stCondLst>
                                            <p:cond delay="999"/>
                                          </p:stCondLst>
                                        </p:cTn>
                                        <p:tgtEl>
                                          <p:spTgt spid="3">
                                            <p:txEl>
                                              <p:pRg st="6" end="6"/>
                                            </p:txEl>
                                          </p:spTgt>
                                        </p:tgtEl>
                                        <p:attrNameLst>
                                          <p:attrName>style.visibility</p:attrName>
                                        </p:attrNameLst>
                                      </p:cBhvr>
                                      <p:to>
                                        <p:strVal val="hidden"/>
                                      </p:to>
                                    </p:set>
                                  </p:childTnLst>
                                </p:cTn>
                              </p:par>
                              <p:par>
                                <p:cTn id="165" presetID="48" presetClass="exit" presetSubtype="0" decel="50000" fill="hold" grpId="1" nodeType="withEffect">
                                  <p:stCondLst>
                                    <p:cond delay="19500"/>
                                  </p:stCondLst>
                                  <p:childTnLst>
                                    <p:anim calcmode="lin" valueType="num">
                                      <p:cBhvr>
                                        <p:cTn id="166" dur="1000"/>
                                        <p:tgtEl>
                                          <p:spTgt spid="3">
                                            <p:txEl>
                                              <p:pRg st="7" end="7"/>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67" dur="1000"/>
                                        <p:tgtEl>
                                          <p:spTgt spid="3">
                                            <p:txEl>
                                              <p:pRg st="7" end="7"/>
                                            </p:txEl>
                                          </p:spTgt>
                                        </p:tgtEl>
                                        <p:attrNameLst>
                                          <p:attrName>ppt_x</p:attrName>
                                        </p:attrNameLst>
                                      </p:cBhvr>
                                      <p:tavLst>
                                        <p:tav tm="0">
                                          <p:val>
                                            <p:strVal val="ppt_x"/>
                                          </p:val>
                                        </p:tav>
                                        <p:tav tm="50000">
                                          <p:val>
                                            <p:fltVal val="0.95"/>
                                          </p:val>
                                        </p:tav>
                                        <p:tav tm="100000">
                                          <p:val>
                                            <p:fltVal val="-1"/>
                                          </p:val>
                                        </p:tav>
                                      </p:tavLst>
                                    </p:anim>
                                    <p:anim calcmode="lin" valueType="num">
                                      <p:cBhvr>
                                        <p:cTn id="168" dur="1000"/>
                                        <p:tgtEl>
                                          <p:spTgt spid="3">
                                            <p:txEl>
                                              <p:pRg st="7" end="7"/>
                                            </p:txEl>
                                          </p:spTgt>
                                        </p:tgtEl>
                                        <p:attrNameLst>
                                          <p:attrName>ppt_y</p:attrName>
                                        </p:attrNameLst>
                                      </p:cBhvr>
                                      <p:tavLst>
                                        <p:tav tm="0">
                                          <p:val>
                                            <p:strVal val="ppt_y"/>
                                          </p:val>
                                        </p:tav>
                                        <p:tav tm="100000">
                                          <p:val>
                                            <p:strVal val="ppt_y"/>
                                          </p:val>
                                        </p:tav>
                                      </p:tavLst>
                                    </p:anim>
                                    <p:animEffect transition="out" filter="fade">
                                      <p:cBhvr>
                                        <p:cTn id="169" dur="1000"/>
                                        <p:tgtEl>
                                          <p:spTgt spid="3">
                                            <p:txEl>
                                              <p:pRg st="7" end="7"/>
                                            </p:txEl>
                                          </p:spTgt>
                                        </p:tgtEl>
                                      </p:cBhvr>
                                    </p:animEffect>
                                    <p:set>
                                      <p:cBhvr>
                                        <p:cTn id="170" dur="1" fill="hold">
                                          <p:stCondLst>
                                            <p:cond delay="999"/>
                                          </p:stCondLst>
                                        </p:cTn>
                                        <p:tgtEl>
                                          <p:spTgt spid="3">
                                            <p:txEl>
                                              <p:pRg st="7" end="7"/>
                                            </p:txEl>
                                          </p:spTgt>
                                        </p:tgtEl>
                                        <p:attrNameLst>
                                          <p:attrName>style.visibility</p:attrName>
                                        </p:attrNameLst>
                                      </p:cBhvr>
                                      <p:to>
                                        <p:strVal val="hidden"/>
                                      </p:to>
                                    </p:set>
                                  </p:childTnLst>
                                </p:cTn>
                              </p:par>
                              <p:par>
                                <p:cTn id="171" presetID="48" presetClass="exit" presetSubtype="0" decel="50000" fill="hold" grpId="1" nodeType="withEffect">
                                  <p:stCondLst>
                                    <p:cond delay="19500"/>
                                  </p:stCondLst>
                                  <p:childTnLst>
                                    <p:anim calcmode="lin" valueType="num">
                                      <p:cBhvr>
                                        <p:cTn id="172" dur="1000"/>
                                        <p:tgtEl>
                                          <p:spTgt spid="3">
                                            <p:txEl>
                                              <p:pRg st="8" end="8"/>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73" dur="1000"/>
                                        <p:tgtEl>
                                          <p:spTgt spid="3">
                                            <p:txEl>
                                              <p:pRg st="8" end="8"/>
                                            </p:txEl>
                                          </p:spTgt>
                                        </p:tgtEl>
                                        <p:attrNameLst>
                                          <p:attrName>ppt_x</p:attrName>
                                        </p:attrNameLst>
                                      </p:cBhvr>
                                      <p:tavLst>
                                        <p:tav tm="0">
                                          <p:val>
                                            <p:strVal val="ppt_x"/>
                                          </p:val>
                                        </p:tav>
                                        <p:tav tm="50000">
                                          <p:val>
                                            <p:fltVal val="0.95"/>
                                          </p:val>
                                        </p:tav>
                                        <p:tav tm="100000">
                                          <p:val>
                                            <p:fltVal val="-1"/>
                                          </p:val>
                                        </p:tav>
                                      </p:tavLst>
                                    </p:anim>
                                    <p:anim calcmode="lin" valueType="num">
                                      <p:cBhvr>
                                        <p:cTn id="174" dur="1000"/>
                                        <p:tgtEl>
                                          <p:spTgt spid="3">
                                            <p:txEl>
                                              <p:pRg st="8" end="8"/>
                                            </p:txEl>
                                          </p:spTgt>
                                        </p:tgtEl>
                                        <p:attrNameLst>
                                          <p:attrName>ppt_y</p:attrName>
                                        </p:attrNameLst>
                                      </p:cBhvr>
                                      <p:tavLst>
                                        <p:tav tm="0">
                                          <p:val>
                                            <p:strVal val="ppt_y"/>
                                          </p:val>
                                        </p:tav>
                                        <p:tav tm="100000">
                                          <p:val>
                                            <p:strVal val="ppt_y"/>
                                          </p:val>
                                        </p:tav>
                                      </p:tavLst>
                                    </p:anim>
                                    <p:animEffect transition="out" filter="fade">
                                      <p:cBhvr>
                                        <p:cTn id="175" dur="1000"/>
                                        <p:tgtEl>
                                          <p:spTgt spid="3">
                                            <p:txEl>
                                              <p:pRg st="8" end="8"/>
                                            </p:txEl>
                                          </p:spTgt>
                                        </p:tgtEl>
                                      </p:cBhvr>
                                    </p:animEffect>
                                    <p:set>
                                      <p:cBhvr>
                                        <p:cTn id="176" dur="1" fill="hold">
                                          <p:stCondLst>
                                            <p:cond delay="999"/>
                                          </p:stCondLst>
                                        </p:cTn>
                                        <p:tgtEl>
                                          <p:spTgt spid="3">
                                            <p:txEl>
                                              <p:pRg st="8" end="8"/>
                                            </p:txEl>
                                          </p:spTgt>
                                        </p:tgtEl>
                                        <p:attrNameLst>
                                          <p:attrName>style.visibility</p:attrName>
                                        </p:attrNameLst>
                                      </p:cBhvr>
                                      <p:to>
                                        <p:strVal val="hidden"/>
                                      </p:to>
                                    </p:set>
                                  </p:childTnLst>
                                </p:cTn>
                              </p:par>
                              <p:par>
                                <p:cTn id="177" presetID="48" presetClass="exit" presetSubtype="0" decel="50000" fill="hold" grpId="1" nodeType="withEffect">
                                  <p:stCondLst>
                                    <p:cond delay="19500"/>
                                  </p:stCondLst>
                                  <p:childTnLst>
                                    <p:anim calcmode="lin" valueType="num">
                                      <p:cBhvr>
                                        <p:cTn id="178" dur="1000"/>
                                        <p:tgtEl>
                                          <p:spTgt spid="3">
                                            <p:txEl>
                                              <p:pRg st="9" end="9"/>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79" dur="1000"/>
                                        <p:tgtEl>
                                          <p:spTgt spid="3">
                                            <p:txEl>
                                              <p:pRg st="9" end="9"/>
                                            </p:txEl>
                                          </p:spTgt>
                                        </p:tgtEl>
                                        <p:attrNameLst>
                                          <p:attrName>ppt_x</p:attrName>
                                        </p:attrNameLst>
                                      </p:cBhvr>
                                      <p:tavLst>
                                        <p:tav tm="0">
                                          <p:val>
                                            <p:strVal val="ppt_x"/>
                                          </p:val>
                                        </p:tav>
                                        <p:tav tm="50000">
                                          <p:val>
                                            <p:fltVal val="0.95"/>
                                          </p:val>
                                        </p:tav>
                                        <p:tav tm="100000">
                                          <p:val>
                                            <p:fltVal val="-1"/>
                                          </p:val>
                                        </p:tav>
                                      </p:tavLst>
                                    </p:anim>
                                    <p:anim calcmode="lin" valueType="num">
                                      <p:cBhvr>
                                        <p:cTn id="180" dur="1000"/>
                                        <p:tgtEl>
                                          <p:spTgt spid="3">
                                            <p:txEl>
                                              <p:pRg st="9" end="9"/>
                                            </p:txEl>
                                          </p:spTgt>
                                        </p:tgtEl>
                                        <p:attrNameLst>
                                          <p:attrName>ppt_y</p:attrName>
                                        </p:attrNameLst>
                                      </p:cBhvr>
                                      <p:tavLst>
                                        <p:tav tm="0">
                                          <p:val>
                                            <p:strVal val="ppt_y"/>
                                          </p:val>
                                        </p:tav>
                                        <p:tav tm="100000">
                                          <p:val>
                                            <p:strVal val="ppt_y"/>
                                          </p:val>
                                        </p:tav>
                                      </p:tavLst>
                                    </p:anim>
                                    <p:animEffect transition="out" filter="fade">
                                      <p:cBhvr>
                                        <p:cTn id="181" dur="1000"/>
                                        <p:tgtEl>
                                          <p:spTgt spid="3">
                                            <p:txEl>
                                              <p:pRg st="9" end="9"/>
                                            </p:txEl>
                                          </p:spTgt>
                                        </p:tgtEl>
                                      </p:cBhvr>
                                    </p:animEffect>
                                    <p:set>
                                      <p:cBhvr>
                                        <p:cTn id="182" dur="1" fill="hold">
                                          <p:stCondLst>
                                            <p:cond delay="999"/>
                                          </p:stCondLst>
                                        </p:cTn>
                                        <p:tgtEl>
                                          <p:spTgt spid="3">
                                            <p:txEl>
                                              <p:pRg st="9" end="9"/>
                                            </p:txEl>
                                          </p:spTgt>
                                        </p:tgtEl>
                                        <p:attrNameLst>
                                          <p:attrName>style.visibility</p:attrName>
                                        </p:attrNameLst>
                                      </p:cBhvr>
                                      <p:to>
                                        <p:strVal val="hidden"/>
                                      </p:to>
                                    </p:set>
                                  </p:childTnLst>
                                </p:cTn>
                              </p:par>
                              <p:par>
                                <p:cTn id="183" presetID="48" presetClass="exit" presetSubtype="0" decel="50000" fill="hold" grpId="1" nodeType="withEffect">
                                  <p:stCondLst>
                                    <p:cond delay="19500"/>
                                  </p:stCondLst>
                                  <p:childTnLst>
                                    <p:anim calcmode="lin" valueType="num">
                                      <p:cBhvr>
                                        <p:cTn id="184" dur="1000"/>
                                        <p:tgtEl>
                                          <p:spTgt spid="3">
                                            <p:txEl>
                                              <p:pRg st="10" end="10"/>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85" dur="1000"/>
                                        <p:tgtEl>
                                          <p:spTgt spid="3">
                                            <p:txEl>
                                              <p:pRg st="10" end="10"/>
                                            </p:txEl>
                                          </p:spTgt>
                                        </p:tgtEl>
                                        <p:attrNameLst>
                                          <p:attrName>ppt_x</p:attrName>
                                        </p:attrNameLst>
                                      </p:cBhvr>
                                      <p:tavLst>
                                        <p:tav tm="0">
                                          <p:val>
                                            <p:strVal val="ppt_x"/>
                                          </p:val>
                                        </p:tav>
                                        <p:tav tm="50000">
                                          <p:val>
                                            <p:fltVal val="0.95"/>
                                          </p:val>
                                        </p:tav>
                                        <p:tav tm="100000">
                                          <p:val>
                                            <p:fltVal val="-1"/>
                                          </p:val>
                                        </p:tav>
                                      </p:tavLst>
                                    </p:anim>
                                    <p:anim calcmode="lin" valueType="num">
                                      <p:cBhvr>
                                        <p:cTn id="186" dur="1000"/>
                                        <p:tgtEl>
                                          <p:spTgt spid="3">
                                            <p:txEl>
                                              <p:pRg st="10" end="10"/>
                                            </p:txEl>
                                          </p:spTgt>
                                        </p:tgtEl>
                                        <p:attrNameLst>
                                          <p:attrName>ppt_y</p:attrName>
                                        </p:attrNameLst>
                                      </p:cBhvr>
                                      <p:tavLst>
                                        <p:tav tm="0">
                                          <p:val>
                                            <p:strVal val="ppt_y"/>
                                          </p:val>
                                        </p:tav>
                                        <p:tav tm="100000">
                                          <p:val>
                                            <p:strVal val="ppt_y"/>
                                          </p:val>
                                        </p:tav>
                                      </p:tavLst>
                                    </p:anim>
                                    <p:animEffect transition="out" filter="fade">
                                      <p:cBhvr>
                                        <p:cTn id="187" dur="1000"/>
                                        <p:tgtEl>
                                          <p:spTgt spid="3">
                                            <p:txEl>
                                              <p:pRg st="10" end="10"/>
                                            </p:txEl>
                                          </p:spTgt>
                                        </p:tgtEl>
                                      </p:cBhvr>
                                    </p:animEffect>
                                    <p:set>
                                      <p:cBhvr>
                                        <p:cTn id="188" dur="1" fill="hold">
                                          <p:stCondLst>
                                            <p:cond delay="999"/>
                                          </p:stCondLst>
                                        </p:cTn>
                                        <p:tgtEl>
                                          <p:spTgt spid="3">
                                            <p:txEl>
                                              <p:pRg st="10" end="10"/>
                                            </p:txEl>
                                          </p:spTgt>
                                        </p:tgtEl>
                                        <p:attrNameLst>
                                          <p:attrName>style.visibility</p:attrName>
                                        </p:attrNameLst>
                                      </p:cBhvr>
                                      <p:to>
                                        <p:strVal val="hidden"/>
                                      </p:to>
                                    </p:set>
                                  </p:childTnLst>
                                </p:cTn>
                              </p:par>
                              <p:par>
                                <p:cTn id="189" presetID="48" presetClass="exit" presetSubtype="0" decel="50000" fill="hold" grpId="1" nodeType="withEffect">
                                  <p:stCondLst>
                                    <p:cond delay="19500"/>
                                  </p:stCondLst>
                                  <p:childTnLst>
                                    <p:anim calcmode="lin" valueType="num">
                                      <p:cBhvr>
                                        <p:cTn id="190" dur="1000"/>
                                        <p:tgtEl>
                                          <p:spTgt spid="3">
                                            <p:txEl>
                                              <p:pRg st="11" end="11"/>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91" dur="1000"/>
                                        <p:tgtEl>
                                          <p:spTgt spid="3">
                                            <p:txEl>
                                              <p:pRg st="11" end="11"/>
                                            </p:txEl>
                                          </p:spTgt>
                                        </p:tgtEl>
                                        <p:attrNameLst>
                                          <p:attrName>ppt_x</p:attrName>
                                        </p:attrNameLst>
                                      </p:cBhvr>
                                      <p:tavLst>
                                        <p:tav tm="0">
                                          <p:val>
                                            <p:strVal val="ppt_x"/>
                                          </p:val>
                                        </p:tav>
                                        <p:tav tm="50000">
                                          <p:val>
                                            <p:fltVal val="0.95"/>
                                          </p:val>
                                        </p:tav>
                                        <p:tav tm="100000">
                                          <p:val>
                                            <p:fltVal val="-1"/>
                                          </p:val>
                                        </p:tav>
                                      </p:tavLst>
                                    </p:anim>
                                    <p:anim calcmode="lin" valueType="num">
                                      <p:cBhvr>
                                        <p:cTn id="192" dur="1000"/>
                                        <p:tgtEl>
                                          <p:spTgt spid="3">
                                            <p:txEl>
                                              <p:pRg st="11" end="11"/>
                                            </p:txEl>
                                          </p:spTgt>
                                        </p:tgtEl>
                                        <p:attrNameLst>
                                          <p:attrName>ppt_y</p:attrName>
                                        </p:attrNameLst>
                                      </p:cBhvr>
                                      <p:tavLst>
                                        <p:tav tm="0">
                                          <p:val>
                                            <p:strVal val="ppt_y"/>
                                          </p:val>
                                        </p:tav>
                                        <p:tav tm="100000">
                                          <p:val>
                                            <p:strVal val="ppt_y"/>
                                          </p:val>
                                        </p:tav>
                                      </p:tavLst>
                                    </p:anim>
                                    <p:animEffect transition="out" filter="fade">
                                      <p:cBhvr>
                                        <p:cTn id="193" dur="1000"/>
                                        <p:tgtEl>
                                          <p:spTgt spid="3">
                                            <p:txEl>
                                              <p:pRg st="11" end="11"/>
                                            </p:txEl>
                                          </p:spTgt>
                                        </p:tgtEl>
                                      </p:cBhvr>
                                    </p:animEffect>
                                    <p:set>
                                      <p:cBhvr>
                                        <p:cTn id="194" dur="1" fill="hold">
                                          <p:stCondLst>
                                            <p:cond delay="999"/>
                                          </p:stCondLst>
                                        </p:cTn>
                                        <p:tgtEl>
                                          <p:spTgt spid="3">
                                            <p:txEl>
                                              <p:pRg st="11" end="11"/>
                                            </p:txEl>
                                          </p:spTgt>
                                        </p:tgtEl>
                                        <p:attrNameLst>
                                          <p:attrName>style.visibility</p:attrName>
                                        </p:attrNameLst>
                                      </p:cBhvr>
                                      <p:to>
                                        <p:strVal val="hidden"/>
                                      </p:to>
                                    </p:set>
                                  </p:childTnLst>
                                </p:cTn>
                              </p:par>
                              <p:par>
                                <p:cTn id="195" presetID="48" presetClass="exit" presetSubtype="0" decel="50000" fill="hold" grpId="1" nodeType="withEffect">
                                  <p:stCondLst>
                                    <p:cond delay="19500"/>
                                  </p:stCondLst>
                                  <p:childTnLst>
                                    <p:anim calcmode="lin" valueType="num">
                                      <p:cBhvr>
                                        <p:cTn id="196" dur="1000"/>
                                        <p:tgtEl>
                                          <p:spTgt spid="3">
                                            <p:txEl>
                                              <p:pRg st="12" end="12"/>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97" dur="1000"/>
                                        <p:tgtEl>
                                          <p:spTgt spid="3">
                                            <p:txEl>
                                              <p:pRg st="12" end="12"/>
                                            </p:txEl>
                                          </p:spTgt>
                                        </p:tgtEl>
                                        <p:attrNameLst>
                                          <p:attrName>ppt_x</p:attrName>
                                        </p:attrNameLst>
                                      </p:cBhvr>
                                      <p:tavLst>
                                        <p:tav tm="0">
                                          <p:val>
                                            <p:strVal val="ppt_x"/>
                                          </p:val>
                                        </p:tav>
                                        <p:tav tm="50000">
                                          <p:val>
                                            <p:fltVal val="0.95"/>
                                          </p:val>
                                        </p:tav>
                                        <p:tav tm="100000">
                                          <p:val>
                                            <p:fltVal val="-1"/>
                                          </p:val>
                                        </p:tav>
                                      </p:tavLst>
                                    </p:anim>
                                    <p:anim calcmode="lin" valueType="num">
                                      <p:cBhvr>
                                        <p:cTn id="198" dur="1000"/>
                                        <p:tgtEl>
                                          <p:spTgt spid="3">
                                            <p:txEl>
                                              <p:pRg st="12" end="12"/>
                                            </p:txEl>
                                          </p:spTgt>
                                        </p:tgtEl>
                                        <p:attrNameLst>
                                          <p:attrName>ppt_y</p:attrName>
                                        </p:attrNameLst>
                                      </p:cBhvr>
                                      <p:tavLst>
                                        <p:tav tm="0">
                                          <p:val>
                                            <p:strVal val="ppt_y"/>
                                          </p:val>
                                        </p:tav>
                                        <p:tav tm="100000">
                                          <p:val>
                                            <p:strVal val="ppt_y"/>
                                          </p:val>
                                        </p:tav>
                                      </p:tavLst>
                                    </p:anim>
                                    <p:animEffect transition="out" filter="fade">
                                      <p:cBhvr>
                                        <p:cTn id="199" dur="1000"/>
                                        <p:tgtEl>
                                          <p:spTgt spid="3">
                                            <p:txEl>
                                              <p:pRg st="12" end="12"/>
                                            </p:txEl>
                                          </p:spTgt>
                                        </p:tgtEl>
                                      </p:cBhvr>
                                    </p:animEffect>
                                    <p:set>
                                      <p:cBhvr>
                                        <p:cTn id="200" dur="1" fill="hold">
                                          <p:stCondLst>
                                            <p:cond delay="999"/>
                                          </p:stCondLst>
                                        </p:cTn>
                                        <p:tgtEl>
                                          <p:spTgt spid="3">
                                            <p:txEl>
                                              <p:pRg st="12" end="12"/>
                                            </p:txEl>
                                          </p:spTgt>
                                        </p:tgtEl>
                                        <p:attrNameLst>
                                          <p:attrName>style.visibility</p:attrName>
                                        </p:attrNameLst>
                                      </p:cBhvr>
                                      <p:to>
                                        <p:strVal val="hidden"/>
                                      </p:to>
                                    </p:set>
                                  </p:childTnLst>
                                </p:cTn>
                              </p:par>
                              <p:par>
                                <p:cTn id="201" presetID="48" presetClass="exit" presetSubtype="0" decel="50000" fill="hold" grpId="1" nodeType="withEffect">
                                  <p:stCondLst>
                                    <p:cond delay="19500"/>
                                  </p:stCondLst>
                                  <p:childTnLst>
                                    <p:anim calcmode="lin" valueType="num">
                                      <p:cBhvr>
                                        <p:cTn id="202" dur="1000"/>
                                        <p:tgtEl>
                                          <p:spTgt spid="3">
                                            <p:txEl>
                                              <p:pRg st="13" end="13"/>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03" dur="1000"/>
                                        <p:tgtEl>
                                          <p:spTgt spid="3">
                                            <p:txEl>
                                              <p:pRg st="13" end="13"/>
                                            </p:txEl>
                                          </p:spTgt>
                                        </p:tgtEl>
                                        <p:attrNameLst>
                                          <p:attrName>ppt_x</p:attrName>
                                        </p:attrNameLst>
                                      </p:cBhvr>
                                      <p:tavLst>
                                        <p:tav tm="0">
                                          <p:val>
                                            <p:strVal val="ppt_x"/>
                                          </p:val>
                                        </p:tav>
                                        <p:tav tm="50000">
                                          <p:val>
                                            <p:fltVal val="0.95"/>
                                          </p:val>
                                        </p:tav>
                                        <p:tav tm="100000">
                                          <p:val>
                                            <p:fltVal val="-1"/>
                                          </p:val>
                                        </p:tav>
                                      </p:tavLst>
                                    </p:anim>
                                    <p:anim calcmode="lin" valueType="num">
                                      <p:cBhvr>
                                        <p:cTn id="204" dur="1000"/>
                                        <p:tgtEl>
                                          <p:spTgt spid="3">
                                            <p:txEl>
                                              <p:pRg st="13" end="13"/>
                                            </p:txEl>
                                          </p:spTgt>
                                        </p:tgtEl>
                                        <p:attrNameLst>
                                          <p:attrName>ppt_y</p:attrName>
                                        </p:attrNameLst>
                                      </p:cBhvr>
                                      <p:tavLst>
                                        <p:tav tm="0">
                                          <p:val>
                                            <p:strVal val="ppt_y"/>
                                          </p:val>
                                        </p:tav>
                                        <p:tav tm="100000">
                                          <p:val>
                                            <p:strVal val="ppt_y"/>
                                          </p:val>
                                        </p:tav>
                                      </p:tavLst>
                                    </p:anim>
                                    <p:animEffect transition="out" filter="fade">
                                      <p:cBhvr>
                                        <p:cTn id="205" dur="1000"/>
                                        <p:tgtEl>
                                          <p:spTgt spid="3">
                                            <p:txEl>
                                              <p:pRg st="13" end="13"/>
                                            </p:txEl>
                                          </p:spTgt>
                                        </p:tgtEl>
                                      </p:cBhvr>
                                    </p:animEffect>
                                    <p:set>
                                      <p:cBhvr>
                                        <p:cTn id="206" dur="1" fill="hold">
                                          <p:stCondLst>
                                            <p:cond delay="999"/>
                                          </p:stCondLst>
                                        </p:cTn>
                                        <p:tgtEl>
                                          <p:spTgt spid="3">
                                            <p:txEl>
                                              <p:pRg st="13" end="13"/>
                                            </p:txEl>
                                          </p:spTgt>
                                        </p:tgtEl>
                                        <p:attrNameLst>
                                          <p:attrName>style.visibility</p:attrName>
                                        </p:attrNameLst>
                                      </p:cBhvr>
                                      <p:to>
                                        <p:strVal val="hidden"/>
                                      </p:to>
                                    </p:set>
                                  </p:childTnLst>
                                </p:cTn>
                              </p:par>
                              <p:par>
                                <p:cTn id="207" presetID="48" presetClass="exit" presetSubtype="0" decel="50000" fill="hold" grpId="1" nodeType="withEffect">
                                  <p:stCondLst>
                                    <p:cond delay="19500"/>
                                  </p:stCondLst>
                                  <p:childTnLst>
                                    <p:anim calcmode="lin" valueType="num">
                                      <p:cBhvr>
                                        <p:cTn id="208" dur="1000"/>
                                        <p:tgtEl>
                                          <p:spTgt spid="3">
                                            <p:txEl>
                                              <p:pRg st="14" end="14"/>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09" dur="1000"/>
                                        <p:tgtEl>
                                          <p:spTgt spid="3">
                                            <p:txEl>
                                              <p:pRg st="14" end="14"/>
                                            </p:txEl>
                                          </p:spTgt>
                                        </p:tgtEl>
                                        <p:attrNameLst>
                                          <p:attrName>ppt_x</p:attrName>
                                        </p:attrNameLst>
                                      </p:cBhvr>
                                      <p:tavLst>
                                        <p:tav tm="0">
                                          <p:val>
                                            <p:strVal val="ppt_x"/>
                                          </p:val>
                                        </p:tav>
                                        <p:tav tm="50000">
                                          <p:val>
                                            <p:fltVal val="0.95"/>
                                          </p:val>
                                        </p:tav>
                                        <p:tav tm="100000">
                                          <p:val>
                                            <p:fltVal val="-1"/>
                                          </p:val>
                                        </p:tav>
                                      </p:tavLst>
                                    </p:anim>
                                    <p:anim calcmode="lin" valueType="num">
                                      <p:cBhvr>
                                        <p:cTn id="210" dur="1000"/>
                                        <p:tgtEl>
                                          <p:spTgt spid="3">
                                            <p:txEl>
                                              <p:pRg st="14" end="14"/>
                                            </p:txEl>
                                          </p:spTgt>
                                        </p:tgtEl>
                                        <p:attrNameLst>
                                          <p:attrName>ppt_y</p:attrName>
                                        </p:attrNameLst>
                                      </p:cBhvr>
                                      <p:tavLst>
                                        <p:tav tm="0">
                                          <p:val>
                                            <p:strVal val="ppt_y"/>
                                          </p:val>
                                        </p:tav>
                                        <p:tav tm="100000">
                                          <p:val>
                                            <p:strVal val="ppt_y"/>
                                          </p:val>
                                        </p:tav>
                                      </p:tavLst>
                                    </p:anim>
                                    <p:animEffect transition="out" filter="fade">
                                      <p:cBhvr>
                                        <p:cTn id="211" dur="1000"/>
                                        <p:tgtEl>
                                          <p:spTgt spid="3">
                                            <p:txEl>
                                              <p:pRg st="14" end="14"/>
                                            </p:txEl>
                                          </p:spTgt>
                                        </p:tgtEl>
                                      </p:cBhvr>
                                    </p:animEffect>
                                    <p:set>
                                      <p:cBhvr>
                                        <p:cTn id="212" dur="1" fill="hold">
                                          <p:stCondLst>
                                            <p:cond delay="999"/>
                                          </p:stCondLst>
                                        </p:cTn>
                                        <p:tgtEl>
                                          <p:spTgt spid="3">
                                            <p:txEl>
                                              <p:pRg st="14" end="14"/>
                                            </p:txEl>
                                          </p:spTgt>
                                        </p:tgtEl>
                                        <p:attrNameLst>
                                          <p:attrName>style.visibility</p:attrName>
                                        </p:attrNameLst>
                                      </p:cBhvr>
                                      <p:to>
                                        <p:strVal val="hidden"/>
                                      </p:to>
                                    </p:set>
                                  </p:childTnLst>
                                </p:cTn>
                              </p:par>
                              <p:par>
                                <p:cTn id="213" presetID="48" presetClass="exit" presetSubtype="0" decel="50000" fill="hold" grpId="1" nodeType="withEffect">
                                  <p:stCondLst>
                                    <p:cond delay="19500"/>
                                  </p:stCondLst>
                                  <p:childTnLst>
                                    <p:anim calcmode="lin" valueType="num">
                                      <p:cBhvr>
                                        <p:cTn id="214" dur="1000"/>
                                        <p:tgtEl>
                                          <p:spTgt spid="3">
                                            <p:txEl>
                                              <p:pRg st="15" end="15"/>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15" dur="1000"/>
                                        <p:tgtEl>
                                          <p:spTgt spid="3">
                                            <p:txEl>
                                              <p:pRg st="15" end="15"/>
                                            </p:txEl>
                                          </p:spTgt>
                                        </p:tgtEl>
                                        <p:attrNameLst>
                                          <p:attrName>ppt_x</p:attrName>
                                        </p:attrNameLst>
                                      </p:cBhvr>
                                      <p:tavLst>
                                        <p:tav tm="0">
                                          <p:val>
                                            <p:strVal val="ppt_x"/>
                                          </p:val>
                                        </p:tav>
                                        <p:tav tm="50000">
                                          <p:val>
                                            <p:fltVal val="0.95"/>
                                          </p:val>
                                        </p:tav>
                                        <p:tav tm="100000">
                                          <p:val>
                                            <p:fltVal val="-1"/>
                                          </p:val>
                                        </p:tav>
                                      </p:tavLst>
                                    </p:anim>
                                    <p:anim calcmode="lin" valueType="num">
                                      <p:cBhvr>
                                        <p:cTn id="216" dur="1000"/>
                                        <p:tgtEl>
                                          <p:spTgt spid="3">
                                            <p:txEl>
                                              <p:pRg st="15" end="15"/>
                                            </p:txEl>
                                          </p:spTgt>
                                        </p:tgtEl>
                                        <p:attrNameLst>
                                          <p:attrName>ppt_y</p:attrName>
                                        </p:attrNameLst>
                                      </p:cBhvr>
                                      <p:tavLst>
                                        <p:tav tm="0">
                                          <p:val>
                                            <p:strVal val="ppt_y"/>
                                          </p:val>
                                        </p:tav>
                                        <p:tav tm="100000">
                                          <p:val>
                                            <p:strVal val="ppt_y"/>
                                          </p:val>
                                        </p:tav>
                                      </p:tavLst>
                                    </p:anim>
                                    <p:animEffect transition="out" filter="fade">
                                      <p:cBhvr>
                                        <p:cTn id="217" dur="1000"/>
                                        <p:tgtEl>
                                          <p:spTgt spid="3">
                                            <p:txEl>
                                              <p:pRg st="15" end="15"/>
                                            </p:txEl>
                                          </p:spTgt>
                                        </p:tgtEl>
                                      </p:cBhvr>
                                    </p:animEffect>
                                    <p:set>
                                      <p:cBhvr>
                                        <p:cTn id="218" dur="1" fill="hold">
                                          <p:stCondLst>
                                            <p:cond delay="999"/>
                                          </p:stCondLst>
                                        </p:cTn>
                                        <p:tgtEl>
                                          <p:spTgt spid="3">
                                            <p:txEl>
                                              <p:pRg st="15" end="15"/>
                                            </p:txEl>
                                          </p:spTgt>
                                        </p:tgtEl>
                                        <p:attrNameLst>
                                          <p:attrName>style.visibility</p:attrName>
                                        </p:attrNameLst>
                                      </p:cBhvr>
                                      <p:to>
                                        <p:strVal val="hidden"/>
                                      </p:to>
                                    </p:set>
                                  </p:childTnLst>
                                </p:cTn>
                              </p:par>
                              <p:par>
                                <p:cTn id="219" presetID="48" presetClass="exit" presetSubtype="0" decel="50000" fill="hold" grpId="1" nodeType="withEffect">
                                  <p:stCondLst>
                                    <p:cond delay="19500"/>
                                  </p:stCondLst>
                                  <p:childTnLst>
                                    <p:anim calcmode="lin" valueType="num">
                                      <p:cBhvr>
                                        <p:cTn id="220" dur="1000"/>
                                        <p:tgtEl>
                                          <p:spTgt spid="3">
                                            <p:txEl>
                                              <p:pRg st="16" end="16"/>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21" dur="1000"/>
                                        <p:tgtEl>
                                          <p:spTgt spid="3">
                                            <p:txEl>
                                              <p:pRg st="16" end="16"/>
                                            </p:txEl>
                                          </p:spTgt>
                                        </p:tgtEl>
                                        <p:attrNameLst>
                                          <p:attrName>ppt_x</p:attrName>
                                        </p:attrNameLst>
                                      </p:cBhvr>
                                      <p:tavLst>
                                        <p:tav tm="0">
                                          <p:val>
                                            <p:strVal val="ppt_x"/>
                                          </p:val>
                                        </p:tav>
                                        <p:tav tm="50000">
                                          <p:val>
                                            <p:fltVal val="0.95"/>
                                          </p:val>
                                        </p:tav>
                                        <p:tav tm="100000">
                                          <p:val>
                                            <p:fltVal val="-1"/>
                                          </p:val>
                                        </p:tav>
                                      </p:tavLst>
                                    </p:anim>
                                    <p:anim calcmode="lin" valueType="num">
                                      <p:cBhvr>
                                        <p:cTn id="222" dur="1000"/>
                                        <p:tgtEl>
                                          <p:spTgt spid="3">
                                            <p:txEl>
                                              <p:pRg st="16" end="16"/>
                                            </p:txEl>
                                          </p:spTgt>
                                        </p:tgtEl>
                                        <p:attrNameLst>
                                          <p:attrName>ppt_y</p:attrName>
                                        </p:attrNameLst>
                                      </p:cBhvr>
                                      <p:tavLst>
                                        <p:tav tm="0">
                                          <p:val>
                                            <p:strVal val="ppt_y"/>
                                          </p:val>
                                        </p:tav>
                                        <p:tav tm="100000">
                                          <p:val>
                                            <p:strVal val="ppt_y"/>
                                          </p:val>
                                        </p:tav>
                                      </p:tavLst>
                                    </p:anim>
                                    <p:animEffect transition="out" filter="fade">
                                      <p:cBhvr>
                                        <p:cTn id="223" dur="1000"/>
                                        <p:tgtEl>
                                          <p:spTgt spid="3">
                                            <p:txEl>
                                              <p:pRg st="16" end="16"/>
                                            </p:txEl>
                                          </p:spTgt>
                                        </p:tgtEl>
                                      </p:cBhvr>
                                    </p:animEffect>
                                    <p:set>
                                      <p:cBhvr>
                                        <p:cTn id="224" dur="1" fill="hold">
                                          <p:stCondLst>
                                            <p:cond delay="999"/>
                                          </p:stCondLst>
                                        </p:cTn>
                                        <p:tgtEl>
                                          <p:spTgt spid="3">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3008313" cy="1162050"/>
          </a:xfrm>
        </p:spPr>
        <p:txBody>
          <a:bodyPr anchor="ctr">
            <a:normAutofit/>
          </a:bodyPr>
          <a:lstStyle/>
          <a:p>
            <a:r>
              <a:rPr lang="pl-PL" sz="4800" i="1" dirty="0" smtClean="0">
                <a:solidFill>
                  <a:schemeClr val="accent1">
                    <a:lumMod val="50000"/>
                  </a:schemeClr>
                </a:solidFill>
                <a:effectLst>
                  <a:outerShdw blurRad="38100" dist="38100" dir="2700000" algn="tl">
                    <a:srgbClr val="000000">
                      <a:alpha val="43137"/>
                    </a:srgbClr>
                  </a:outerShdw>
                </a:effectLst>
                <a:latin typeface="Centaur" pitchFamily="18" charset="0"/>
              </a:rPr>
              <a:t>Euro 2012</a:t>
            </a:r>
            <a:endParaRPr lang="pl-PL" sz="4800" i="1" dirty="0">
              <a:solidFill>
                <a:schemeClr val="accent1">
                  <a:lumMod val="50000"/>
                </a:schemeClr>
              </a:solidFill>
              <a:effectLst>
                <a:outerShdw blurRad="38100" dist="38100" dir="2700000" algn="tl">
                  <a:srgbClr val="000000">
                    <a:alpha val="43137"/>
                  </a:srgbClr>
                </a:outerShdw>
              </a:effectLst>
              <a:latin typeface="Centaur" pitchFamily="18" charset="0"/>
            </a:endParaRPr>
          </a:p>
        </p:txBody>
      </p:sp>
      <p:pic>
        <p:nvPicPr>
          <p:cNvPr id="5" name="Symbol zastępczy zawartości 4" descr="euro2012_logo.jpg"/>
          <p:cNvPicPr>
            <a:picLocks noGrp="1" noChangeAspect="1"/>
          </p:cNvPicPr>
          <p:nvPr>
            <p:ph idx="1"/>
          </p:nvPr>
        </p:nvPicPr>
        <p:blipFill>
          <a:blip r:embed="rId2"/>
          <a:stretch>
            <a:fillRect/>
          </a:stretch>
        </p:blipFill>
        <p:spPr>
          <a:xfrm>
            <a:off x="3929058" y="214290"/>
            <a:ext cx="2432063" cy="2769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ymbol zastępczy tekstu 3"/>
          <p:cNvSpPr>
            <a:spLocks noGrp="1"/>
          </p:cNvSpPr>
          <p:nvPr>
            <p:ph type="body" sz="half" idx="2"/>
          </p:nvPr>
        </p:nvSpPr>
        <p:spPr/>
        <p:txBody>
          <a:bodyPr>
            <a:normAutofit/>
          </a:bodyPr>
          <a:lstStyle/>
          <a:p>
            <a:r>
              <a:rPr lang="pl-PL" b="1" u="sng" dirty="0" smtClean="0">
                <a:solidFill>
                  <a:schemeClr val="accent6">
                    <a:lumMod val="20000"/>
                    <a:lumOff val="80000"/>
                  </a:schemeClr>
                </a:solidFill>
                <a:latin typeface="Centaur" pitchFamily="18" charset="0"/>
              </a:rPr>
              <a:t>Mistrzostwa Europy w Piłce Nożnej 2012</a:t>
            </a:r>
            <a:r>
              <a:rPr lang="pl-PL" dirty="0" smtClean="0">
                <a:solidFill>
                  <a:schemeClr val="accent6">
                    <a:lumMod val="20000"/>
                    <a:lumOff val="80000"/>
                  </a:schemeClr>
                </a:solidFill>
                <a:latin typeface="Centaur" pitchFamily="18" charset="0"/>
              </a:rPr>
              <a:t> (ukr. </a:t>
            </a:r>
            <a:r>
              <a:rPr lang="az-Cyrl-AZ" dirty="0" smtClean="0">
                <a:solidFill>
                  <a:schemeClr val="accent6">
                    <a:lumMod val="20000"/>
                    <a:lumOff val="80000"/>
                  </a:schemeClr>
                </a:solidFill>
              </a:rPr>
              <a:t>Чемпіонат Європи з футболу 2012), </a:t>
            </a:r>
            <a:r>
              <a:rPr lang="pl-PL" dirty="0" smtClean="0">
                <a:solidFill>
                  <a:schemeClr val="accent6">
                    <a:lumMod val="20000"/>
                    <a:lumOff val="80000"/>
                  </a:schemeClr>
                </a:solidFill>
                <a:latin typeface="Centaur" pitchFamily="18" charset="0"/>
              </a:rPr>
              <a:t>oficjalnie UEFA EURO 2012 – czternasty turniej piłki nożnej o Mistrzostwo Europy.</a:t>
            </a:r>
          </a:p>
          <a:p>
            <a:r>
              <a:rPr lang="pl-PL" dirty="0" smtClean="0">
                <a:solidFill>
                  <a:schemeClr val="accent6">
                    <a:lumMod val="20000"/>
                    <a:lumOff val="80000"/>
                  </a:schemeClr>
                </a:solidFill>
                <a:latin typeface="Centaur" pitchFamily="18" charset="0"/>
              </a:rPr>
              <a:t>14 grudnia 2009 na placu Michajłowskim w Kijowie oficjalnie zaprezentowano logo i hasło „Razem tworzymy przyszłość” (ukr. „</a:t>
            </a:r>
            <a:r>
              <a:rPr lang="pl-PL" dirty="0" err="1" smtClean="0">
                <a:solidFill>
                  <a:schemeClr val="accent6">
                    <a:lumMod val="20000"/>
                    <a:lumOff val="80000"/>
                  </a:schemeClr>
                </a:solidFill>
                <a:latin typeface="Centaur" pitchFamily="18" charset="0"/>
              </a:rPr>
              <a:t>Творимо</a:t>
            </a:r>
            <a:r>
              <a:rPr lang="pl-PL" dirty="0" smtClean="0">
                <a:solidFill>
                  <a:schemeClr val="accent6">
                    <a:lumMod val="20000"/>
                    <a:lumOff val="80000"/>
                  </a:schemeClr>
                </a:solidFill>
                <a:latin typeface="Centaur" pitchFamily="18" charset="0"/>
              </a:rPr>
              <a:t> </a:t>
            </a:r>
            <a:r>
              <a:rPr lang="pl-PL" dirty="0" err="1" smtClean="0">
                <a:solidFill>
                  <a:schemeClr val="accent6">
                    <a:lumMod val="20000"/>
                    <a:lumOff val="80000"/>
                  </a:schemeClr>
                </a:solidFill>
                <a:latin typeface="Centaur" pitchFamily="18" charset="0"/>
              </a:rPr>
              <a:t>історію</a:t>
            </a:r>
            <a:r>
              <a:rPr lang="pl-PL" dirty="0" smtClean="0">
                <a:solidFill>
                  <a:schemeClr val="accent6">
                    <a:lumMod val="20000"/>
                    <a:lumOff val="80000"/>
                  </a:schemeClr>
                </a:solidFill>
                <a:latin typeface="Centaur" pitchFamily="18" charset="0"/>
              </a:rPr>
              <a:t> </a:t>
            </a:r>
            <a:r>
              <a:rPr lang="pl-PL" dirty="0" err="1" smtClean="0">
                <a:solidFill>
                  <a:schemeClr val="accent6">
                    <a:lumMod val="20000"/>
                    <a:lumOff val="80000"/>
                  </a:schemeClr>
                </a:solidFill>
                <a:latin typeface="Centaur" pitchFamily="18" charset="0"/>
              </a:rPr>
              <a:t>разом</a:t>
            </a:r>
            <a:r>
              <a:rPr lang="pl-PL" dirty="0" smtClean="0">
                <a:solidFill>
                  <a:schemeClr val="accent6">
                    <a:lumMod val="20000"/>
                    <a:lumOff val="80000"/>
                  </a:schemeClr>
                </a:solidFill>
                <a:latin typeface="Centaur" pitchFamily="18" charset="0"/>
              </a:rPr>
              <a:t>”), które towarzyszyć będą polsko-ukraińskiemu Euro 2012.</a:t>
            </a:r>
          </a:p>
          <a:p>
            <a:r>
              <a:rPr lang="pl-PL" dirty="0" smtClean="0">
                <a:solidFill>
                  <a:schemeClr val="accent6">
                    <a:lumMod val="20000"/>
                    <a:lumOff val="80000"/>
                  </a:schemeClr>
                </a:solidFill>
                <a:latin typeface="Centaur" pitchFamily="18" charset="0"/>
              </a:rPr>
              <a:t>8 czerwca 2012 turniej rozpocznie mecz otwarcia na Stadionie Narodowym w Warszawie, faza grupowa zakończy się 19 czerwca, ćwierćfinały zostaną rozegrane od 21 do 24 czerwca, półfinały 27 i 28 czerwca. 1 lipca 2012 odbędzie się finał Mistrzostw na Stadionie Olimpijskim w Kijowie. Na turnieju zostanie rozegranych 31 meczów i zagra szesnaście drużyn narodowych wyłonionych z kwalifikacji.</a:t>
            </a:r>
          </a:p>
        </p:txBody>
      </p:sp>
      <p:pic>
        <p:nvPicPr>
          <p:cNvPr id="6" name="Obraz 5" descr="421px-Henri_Delaunay_Cup_2011.jpg"/>
          <p:cNvPicPr>
            <a:picLocks noChangeAspect="1"/>
          </p:cNvPicPr>
          <p:nvPr/>
        </p:nvPicPr>
        <p:blipFill>
          <a:blip r:embed="rId3"/>
          <a:stretch>
            <a:fillRect/>
          </a:stretch>
        </p:blipFill>
        <p:spPr>
          <a:xfrm>
            <a:off x="6643702" y="714356"/>
            <a:ext cx="2267156" cy="3225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6" descr="800px-UEFA_Euro_2012_pl.svg.png"/>
          <p:cNvPicPr>
            <a:picLocks noChangeAspect="1"/>
          </p:cNvPicPr>
          <p:nvPr/>
        </p:nvPicPr>
        <p:blipFill>
          <a:blip r:embed="rId4"/>
          <a:stretch>
            <a:fillRect/>
          </a:stretch>
        </p:blipFill>
        <p:spPr>
          <a:xfrm>
            <a:off x="3714744" y="3929066"/>
            <a:ext cx="3372005" cy="2153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2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anim calcmode="lin" valueType="num">
                                      <p:cBhvr>
                                        <p:cTn id="14"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4">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anim calcmode="lin" valueType="num">
                                      <p:cBhvr>
                                        <p:cTn id="20"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4">
                                            <p:txEl>
                                              <p:pRg st="1" end="1"/>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anim calcmode="lin" valueType="num">
                                      <p:cBhvr>
                                        <p:cTn id="26"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5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par>
                                <p:cTn id="35" presetID="5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par>
                                <p:cTn id="40" presetID="55"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par>
                          <p:cTn id="45" fill="hold">
                            <p:stCondLst>
                              <p:cond delay="3000"/>
                            </p:stCondLst>
                            <p:childTnLst>
                              <p:par>
                                <p:cTn id="46" presetID="35" presetClass="exit" presetSubtype="0" fill="hold" grpId="1" nodeType="afterEffect">
                                  <p:stCondLst>
                                    <p:cond delay="19000"/>
                                  </p:stCondLst>
                                  <p:childTnLst>
                                    <p:animEffect transition="out" filter="fade">
                                      <p:cBhvr>
                                        <p:cTn id="47" dur="2000"/>
                                        <p:tgtEl>
                                          <p:spTgt spid="2"/>
                                        </p:tgtEl>
                                      </p:cBhvr>
                                    </p:animEffect>
                                    <p:anim calcmode="lin" valueType="num">
                                      <p:cBhvr>
                                        <p:cTn id="48" dur="2000"/>
                                        <p:tgtEl>
                                          <p:spTgt spid="2"/>
                                        </p:tgtEl>
                                        <p:attrNameLst>
                                          <p:attrName>style.rotation</p:attrName>
                                        </p:attrNameLst>
                                      </p:cBhvr>
                                      <p:tavLst>
                                        <p:tav tm="0">
                                          <p:val>
                                            <p:fltVal val="0"/>
                                          </p:val>
                                        </p:tav>
                                        <p:tav tm="100000">
                                          <p:val>
                                            <p:fltVal val="720"/>
                                          </p:val>
                                        </p:tav>
                                      </p:tavLst>
                                    </p:anim>
                                    <p:anim calcmode="lin" valueType="num">
                                      <p:cBhvr>
                                        <p:cTn id="49" dur="2000"/>
                                        <p:tgtEl>
                                          <p:spTgt spid="2"/>
                                        </p:tgtEl>
                                        <p:attrNameLst>
                                          <p:attrName>ppt_h</p:attrName>
                                        </p:attrNameLst>
                                      </p:cBhvr>
                                      <p:tavLst>
                                        <p:tav tm="0">
                                          <p:val>
                                            <p:strVal val="ppt_h"/>
                                          </p:val>
                                        </p:tav>
                                        <p:tav tm="100000">
                                          <p:val>
                                            <p:fltVal val="0"/>
                                          </p:val>
                                        </p:tav>
                                      </p:tavLst>
                                    </p:anim>
                                    <p:anim calcmode="lin" valueType="num">
                                      <p:cBhvr>
                                        <p:cTn id="50" dur="2000"/>
                                        <p:tgtEl>
                                          <p:spTgt spid="2"/>
                                        </p:tgtEl>
                                        <p:attrNameLst>
                                          <p:attrName>ppt_w</p:attrName>
                                        </p:attrNameLst>
                                      </p:cBhvr>
                                      <p:tavLst>
                                        <p:tav tm="0">
                                          <p:val>
                                            <p:strVal val="ppt_w"/>
                                          </p:val>
                                        </p:tav>
                                        <p:tav tm="100000">
                                          <p:val>
                                            <p:fltVal val="0"/>
                                          </p:val>
                                        </p:tav>
                                      </p:tavLst>
                                    </p:anim>
                                    <p:set>
                                      <p:cBhvr>
                                        <p:cTn id="51" dur="1" fill="hold">
                                          <p:stCondLst>
                                            <p:cond delay="1999"/>
                                          </p:stCondLst>
                                        </p:cTn>
                                        <p:tgtEl>
                                          <p:spTgt spid="2"/>
                                        </p:tgtEl>
                                        <p:attrNameLst>
                                          <p:attrName>style.visibility</p:attrName>
                                        </p:attrNameLst>
                                      </p:cBhvr>
                                      <p:to>
                                        <p:strVal val="hidden"/>
                                      </p:to>
                                    </p:set>
                                  </p:childTnLst>
                                </p:cTn>
                              </p:par>
                              <p:par>
                                <p:cTn id="52" presetID="35" presetClass="exit" presetSubtype="0" fill="hold" grpId="1" nodeType="withEffect">
                                  <p:stCondLst>
                                    <p:cond delay="19000"/>
                                  </p:stCondLst>
                                  <p:childTnLst>
                                    <p:animEffect transition="out" filter="fade">
                                      <p:cBhvr>
                                        <p:cTn id="53" dur="2000"/>
                                        <p:tgtEl>
                                          <p:spTgt spid="4">
                                            <p:txEl>
                                              <p:pRg st="0" end="0"/>
                                            </p:txEl>
                                          </p:spTgt>
                                        </p:tgtEl>
                                      </p:cBhvr>
                                    </p:animEffect>
                                    <p:anim calcmode="lin" valueType="num">
                                      <p:cBhvr>
                                        <p:cTn id="54" dur="2000"/>
                                        <p:tgtEl>
                                          <p:spTgt spid="4">
                                            <p:txEl>
                                              <p:pRg st="0" end="0"/>
                                            </p:txEl>
                                          </p:spTgt>
                                        </p:tgtEl>
                                        <p:attrNameLst>
                                          <p:attrName>style.rotation</p:attrName>
                                        </p:attrNameLst>
                                      </p:cBhvr>
                                      <p:tavLst>
                                        <p:tav tm="0">
                                          <p:val>
                                            <p:fltVal val="0"/>
                                          </p:val>
                                        </p:tav>
                                        <p:tav tm="100000">
                                          <p:val>
                                            <p:fltVal val="720"/>
                                          </p:val>
                                        </p:tav>
                                      </p:tavLst>
                                    </p:anim>
                                    <p:anim calcmode="lin" valueType="num">
                                      <p:cBhvr>
                                        <p:cTn id="55" dur="2000"/>
                                        <p:tgtEl>
                                          <p:spTgt spid="4">
                                            <p:txEl>
                                              <p:pRg st="0" end="0"/>
                                            </p:txEl>
                                          </p:spTgt>
                                        </p:tgtEl>
                                        <p:attrNameLst>
                                          <p:attrName>ppt_h</p:attrName>
                                        </p:attrNameLst>
                                      </p:cBhvr>
                                      <p:tavLst>
                                        <p:tav tm="0">
                                          <p:val>
                                            <p:strVal val="ppt_h"/>
                                          </p:val>
                                        </p:tav>
                                        <p:tav tm="100000">
                                          <p:val>
                                            <p:fltVal val="0"/>
                                          </p:val>
                                        </p:tav>
                                      </p:tavLst>
                                    </p:anim>
                                    <p:anim calcmode="lin" valueType="num">
                                      <p:cBhvr>
                                        <p:cTn id="56" dur="2000"/>
                                        <p:tgtEl>
                                          <p:spTgt spid="4">
                                            <p:txEl>
                                              <p:pRg st="0" end="0"/>
                                            </p:txEl>
                                          </p:spTgt>
                                        </p:tgtEl>
                                        <p:attrNameLst>
                                          <p:attrName>ppt_w</p:attrName>
                                        </p:attrNameLst>
                                      </p:cBhvr>
                                      <p:tavLst>
                                        <p:tav tm="0">
                                          <p:val>
                                            <p:strVal val="ppt_w"/>
                                          </p:val>
                                        </p:tav>
                                        <p:tav tm="100000">
                                          <p:val>
                                            <p:fltVal val="0"/>
                                          </p:val>
                                        </p:tav>
                                      </p:tavLst>
                                    </p:anim>
                                    <p:set>
                                      <p:cBhvr>
                                        <p:cTn id="57" dur="1" fill="hold">
                                          <p:stCondLst>
                                            <p:cond delay="1999"/>
                                          </p:stCondLst>
                                        </p:cTn>
                                        <p:tgtEl>
                                          <p:spTgt spid="4">
                                            <p:txEl>
                                              <p:pRg st="0" end="0"/>
                                            </p:txEl>
                                          </p:spTgt>
                                        </p:tgtEl>
                                        <p:attrNameLst>
                                          <p:attrName>style.visibility</p:attrName>
                                        </p:attrNameLst>
                                      </p:cBhvr>
                                      <p:to>
                                        <p:strVal val="hidden"/>
                                      </p:to>
                                    </p:set>
                                  </p:childTnLst>
                                </p:cTn>
                              </p:par>
                              <p:par>
                                <p:cTn id="58" presetID="35" presetClass="exit" presetSubtype="0" fill="hold" grpId="1" nodeType="withEffect">
                                  <p:stCondLst>
                                    <p:cond delay="19000"/>
                                  </p:stCondLst>
                                  <p:childTnLst>
                                    <p:animEffect transition="out" filter="fade">
                                      <p:cBhvr>
                                        <p:cTn id="59" dur="2000"/>
                                        <p:tgtEl>
                                          <p:spTgt spid="4">
                                            <p:txEl>
                                              <p:pRg st="1" end="1"/>
                                            </p:txEl>
                                          </p:spTgt>
                                        </p:tgtEl>
                                      </p:cBhvr>
                                    </p:animEffect>
                                    <p:anim calcmode="lin" valueType="num">
                                      <p:cBhvr>
                                        <p:cTn id="60" dur="2000"/>
                                        <p:tgtEl>
                                          <p:spTgt spid="4">
                                            <p:txEl>
                                              <p:pRg st="1" end="1"/>
                                            </p:txEl>
                                          </p:spTgt>
                                        </p:tgtEl>
                                        <p:attrNameLst>
                                          <p:attrName>style.rotation</p:attrName>
                                        </p:attrNameLst>
                                      </p:cBhvr>
                                      <p:tavLst>
                                        <p:tav tm="0">
                                          <p:val>
                                            <p:fltVal val="0"/>
                                          </p:val>
                                        </p:tav>
                                        <p:tav tm="100000">
                                          <p:val>
                                            <p:fltVal val="720"/>
                                          </p:val>
                                        </p:tav>
                                      </p:tavLst>
                                    </p:anim>
                                    <p:anim calcmode="lin" valueType="num">
                                      <p:cBhvr>
                                        <p:cTn id="61" dur="2000"/>
                                        <p:tgtEl>
                                          <p:spTgt spid="4">
                                            <p:txEl>
                                              <p:pRg st="1" end="1"/>
                                            </p:txEl>
                                          </p:spTgt>
                                        </p:tgtEl>
                                        <p:attrNameLst>
                                          <p:attrName>ppt_h</p:attrName>
                                        </p:attrNameLst>
                                      </p:cBhvr>
                                      <p:tavLst>
                                        <p:tav tm="0">
                                          <p:val>
                                            <p:strVal val="ppt_h"/>
                                          </p:val>
                                        </p:tav>
                                        <p:tav tm="100000">
                                          <p:val>
                                            <p:fltVal val="0"/>
                                          </p:val>
                                        </p:tav>
                                      </p:tavLst>
                                    </p:anim>
                                    <p:anim calcmode="lin" valueType="num">
                                      <p:cBhvr>
                                        <p:cTn id="62" dur="2000"/>
                                        <p:tgtEl>
                                          <p:spTgt spid="4">
                                            <p:txEl>
                                              <p:pRg st="1" end="1"/>
                                            </p:txEl>
                                          </p:spTgt>
                                        </p:tgtEl>
                                        <p:attrNameLst>
                                          <p:attrName>ppt_w</p:attrName>
                                        </p:attrNameLst>
                                      </p:cBhvr>
                                      <p:tavLst>
                                        <p:tav tm="0">
                                          <p:val>
                                            <p:strVal val="ppt_w"/>
                                          </p:val>
                                        </p:tav>
                                        <p:tav tm="100000">
                                          <p:val>
                                            <p:fltVal val="0"/>
                                          </p:val>
                                        </p:tav>
                                      </p:tavLst>
                                    </p:anim>
                                    <p:set>
                                      <p:cBhvr>
                                        <p:cTn id="63" dur="1" fill="hold">
                                          <p:stCondLst>
                                            <p:cond delay="1999"/>
                                          </p:stCondLst>
                                        </p:cTn>
                                        <p:tgtEl>
                                          <p:spTgt spid="4">
                                            <p:txEl>
                                              <p:pRg st="1" end="1"/>
                                            </p:txEl>
                                          </p:spTgt>
                                        </p:tgtEl>
                                        <p:attrNameLst>
                                          <p:attrName>style.visibility</p:attrName>
                                        </p:attrNameLst>
                                      </p:cBhvr>
                                      <p:to>
                                        <p:strVal val="hidden"/>
                                      </p:to>
                                    </p:set>
                                  </p:childTnLst>
                                </p:cTn>
                              </p:par>
                              <p:par>
                                <p:cTn id="64" presetID="35" presetClass="exit" presetSubtype="0" fill="hold" grpId="1" nodeType="withEffect">
                                  <p:stCondLst>
                                    <p:cond delay="19000"/>
                                  </p:stCondLst>
                                  <p:childTnLst>
                                    <p:animEffect transition="out" filter="fade">
                                      <p:cBhvr>
                                        <p:cTn id="65" dur="2000"/>
                                        <p:tgtEl>
                                          <p:spTgt spid="4">
                                            <p:txEl>
                                              <p:pRg st="2" end="2"/>
                                            </p:txEl>
                                          </p:spTgt>
                                        </p:tgtEl>
                                      </p:cBhvr>
                                    </p:animEffect>
                                    <p:anim calcmode="lin" valueType="num">
                                      <p:cBhvr>
                                        <p:cTn id="66" dur="2000"/>
                                        <p:tgtEl>
                                          <p:spTgt spid="4">
                                            <p:txEl>
                                              <p:pRg st="2" end="2"/>
                                            </p:txEl>
                                          </p:spTgt>
                                        </p:tgtEl>
                                        <p:attrNameLst>
                                          <p:attrName>style.rotation</p:attrName>
                                        </p:attrNameLst>
                                      </p:cBhvr>
                                      <p:tavLst>
                                        <p:tav tm="0">
                                          <p:val>
                                            <p:fltVal val="0"/>
                                          </p:val>
                                        </p:tav>
                                        <p:tav tm="100000">
                                          <p:val>
                                            <p:fltVal val="720"/>
                                          </p:val>
                                        </p:tav>
                                      </p:tavLst>
                                    </p:anim>
                                    <p:anim calcmode="lin" valueType="num">
                                      <p:cBhvr>
                                        <p:cTn id="67" dur="2000"/>
                                        <p:tgtEl>
                                          <p:spTgt spid="4">
                                            <p:txEl>
                                              <p:pRg st="2" end="2"/>
                                            </p:txEl>
                                          </p:spTgt>
                                        </p:tgtEl>
                                        <p:attrNameLst>
                                          <p:attrName>ppt_h</p:attrName>
                                        </p:attrNameLst>
                                      </p:cBhvr>
                                      <p:tavLst>
                                        <p:tav tm="0">
                                          <p:val>
                                            <p:strVal val="ppt_h"/>
                                          </p:val>
                                        </p:tav>
                                        <p:tav tm="100000">
                                          <p:val>
                                            <p:fltVal val="0"/>
                                          </p:val>
                                        </p:tav>
                                      </p:tavLst>
                                    </p:anim>
                                    <p:anim calcmode="lin" valueType="num">
                                      <p:cBhvr>
                                        <p:cTn id="68" dur="2000"/>
                                        <p:tgtEl>
                                          <p:spTgt spid="4">
                                            <p:txEl>
                                              <p:pRg st="2" end="2"/>
                                            </p:txEl>
                                          </p:spTgt>
                                        </p:tgtEl>
                                        <p:attrNameLst>
                                          <p:attrName>ppt_w</p:attrName>
                                        </p:attrNameLst>
                                      </p:cBhvr>
                                      <p:tavLst>
                                        <p:tav tm="0">
                                          <p:val>
                                            <p:strVal val="ppt_w"/>
                                          </p:val>
                                        </p:tav>
                                        <p:tav tm="100000">
                                          <p:val>
                                            <p:fltVal val="0"/>
                                          </p:val>
                                        </p:tav>
                                      </p:tavLst>
                                    </p:anim>
                                    <p:set>
                                      <p:cBhvr>
                                        <p:cTn id="69" dur="1" fill="hold">
                                          <p:stCondLst>
                                            <p:cond delay="1999"/>
                                          </p:stCondLst>
                                        </p:cTn>
                                        <p:tgtEl>
                                          <p:spTgt spid="4">
                                            <p:txEl>
                                              <p:pRg st="2" end="2"/>
                                            </p:txEl>
                                          </p:spTgt>
                                        </p:tgtEl>
                                        <p:attrNameLst>
                                          <p:attrName>style.visibility</p:attrName>
                                        </p:attrNameLst>
                                      </p:cBhvr>
                                      <p:to>
                                        <p:strVal val="hidden"/>
                                      </p:to>
                                    </p:set>
                                  </p:childTnLst>
                                </p:cTn>
                              </p:par>
                              <p:par>
                                <p:cTn id="70" presetID="55" presetClass="exit" presetSubtype="0" fill="hold" nodeType="withEffect">
                                  <p:stCondLst>
                                    <p:cond delay="19000"/>
                                  </p:stCondLst>
                                  <p:childTnLst>
                                    <p:anim calcmode="lin" valueType="num">
                                      <p:cBhvr>
                                        <p:cTn id="71" dur="1000"/>
                                        <p:tgtEl>
                                          <p:spTgt spid="5"/>
                                        </p:tgtEl>
                                        <p:attrNameLst>
                                          <p:attrName>ppt_w</p:attrName>
                                        </p:attrNameLst>
                                      </p:cBhvr>
                                      <p:tavLst>
                                        <p:tav tm="0">
                                          <p:val>
                                            <p:strVal val="ppt_w"/>
                                          </p:val>
                                        </p:tav>
                                        <p:tav tm="100000">
                                          <p:val>
                                            <p:strVal val="ppt_w*0.70"/>
                                          </p:val>
                                        </p:tav>
                                      </p:tavLst>
                                    </p:anim>
                                    <p:anim calcmode="lin" valueType="num">
                                      <p:cBhvr>
                                        <p:cTn id="72" dur="1000"/>
                                        <p:tgtEl>
                                          <p:spTgt spid="5"/>
                                        </p:tgtEl>
                                        <p:attrNameLst>
                                          <p:attrName>ppt_h</p:attrName>
                                        </p:attrNameLst>
                                      </p:cBhvr>
                                      <p:tavLst>
                                        <p:tav tm="0">
                                          <p:val>
                                            <p:strVal val="ppt_h"/>
                                          </p:val>
                                        </p:tav>
                                        <p:tav tm="100000">
                                          <p:val>
                                            <p:strVal val="ppt_h"/>
                                          </p:val>
                                        </p:tav>
                                      </p:tavLst>
                                    </p:anim>
                                    <p:animEffect transition="out" filter="fade">
                                      <p:cBhvr>
                                        <p:cTn id="73" dur="1000"/>
                                        <p:tgtEl>
                                          <p:spTgt spid="5"/>
                                        </p:tgtEl>
                                      </p:cBhvr>
                                    </p:animEffect>
                                    <p:set>
                                      <p:cBhvr>
                                        <p:cTn id="74" dur="1" fill="hold">
                                          <p:stCondLst>
                                            <p:cond delay="999"/>
                                          </p:stCondLst>
                                        </p:cTn>
                                        <p:tgtEl>
                                          <p:spTgt spid="5"/>
                                        </p:tgtEl>
                                        <p:attrNameLst>
                                          <p:attrName>style.visibility</p:attrName>
                                        </p:attrNameLst>
                                      </p:cBhvr>
                                      <p:to>
                                        <p:strVal val="hidden"/>
                                      </p:to>
                                    </p:set>
                                  </p:childTnLst>
                                </p:cTn>
                              </p:par>
                              <p:par>
                                <p:cTn id="75" presetID="55" presetClass="exit" presetSubtype="0" fill="hold" nodeType="withEffect">
                                  <p:stCondLst>
                                    <p:cond delay="19000"/>
                                  </p:stCondLst>
                                  <p:childTnLst>
                                    <p:anim calcmode="lin" valueType="num">
                                      <p:cBhvr>
                                        <p:cTn id="76" dur="1000"/>
                                        <p:tgtEl>
                                          <p:spTgt spid="6"/>
                                        </p:tgtEl>
                                        <p:attrNameLst>
                                          <p:attrName>ppt_w</p:attrName>
                                        </p:attrNameLst>
                                      </p:cBhvr>
                                      <p:tavLst>
                                        <p:tav tm="0">
                                          <p:val>
                                            <p:strVal val="ppt_w"/>
                                          </p:val>
                                        </p:tav>
                                        <p:tav tm="100000">
                                          <p:val>
                                            <p:strVal val="ppt_w*0.70"/>
                                          </p:val>
                                        </p:tav>
                                      </p:tavLst>
                                    </p:anim>
                                    <p:anim calcmode="lin" valueType="num">
                                      <p:cBhvr>
                                        <p:cTn id="77" dur="1000"/>
                                        <p:tgtEl>
                                          <p:spTgt spid="6"/>
                                        </p:tgtEl>
                                        <p:attrNameLst>
                                          <p:attrName>ppt_h</p:attrName>
                                        </p:attrNameLst>
                                      </p:cBhvr>
                                      <p:tavLst>
                                        <p:tav tm="0">
                                          <p:val>
                                            <p:strVal val="ppt_h"/>
                                          </p:val>
                                        </p:tav>
                                        <p:tav tm="100000">
                                          <p:val>
                                            <p:strVal val="ppt_h"/>
                                          </p:val>
                                        </p:tav>
                                      </p:tavLst>
                                    </p:anim>
                                    <p:animEffect transition="out" filter="fade">
                                      <p:cBhvr>
                                        <p:cTn id="78" dur="1000"/>
                                        <p:tgtEl>
                                          <p:spTgt spid="6"/>
                                        </p:tgtEl>
                                      </p:cBhvr>
                                    </p:animEffect>
                                    <p:set>
                                      <p:cBhvr>
                                        <p:cTn id="79" dur="1" fill="hold">
                                          <p:stCondLst>
                                            <p:cond delay="999"/>
                                          </p:stCondLst>
                                        </p:cTn>
                                        <p:tgtEl>
                                          <p:spTgt spid="6"/>
                                        </p:tgtEl>
                                        <p:attrNameLst>
                                          <p:attrName>style.visibility</p:attrName>
                                        </p:attrNameLst>
                                      </p:cBhvr>
                                      <p:to>
                                        <p:strVal val="hidden"/>
                                      </p:to>
                                    </p:set>
                                  </p:childTnLst>
                                </p:cTn>
                              </p:par>
                              <p:par>
                                <p:cTn id="80" presetID="55" presetClass="exit" presetSubtype="0" fill="hold" nodeType="withEffect">
                                  <p:stCondLst>
                                    <p:cond delay="19000"/>
                                  </p:stCondLst>
                                  <p:childTnLst>
                                    <p:anim calcmode="lin" valueType="num">
                                      <p:cBhvr>
                                        <p:cTn id="81" dur="1000"/>
                                        <p:tgtEl>
                                          <p:spTgt spid="7"/>
                                        </p:tgtEl>
                                        <p:attrNameLst>
                                          <p:attrName>ppt_w</p:attrName>
                                        </p:attrNameLst>
                                      </p:cBhvr>
                                      <p:tavLst>
                                        <p:tav tm="0">
                                          <p:val>
                                            <p:strVal val="ppt_w"/>
                                          </p:val>
                                        </p:tav>
                                        <p:tav tm="100000">
                                          <p:val>
                                            <p:strVal val="ppt_w*0.70"/>
                                          </p:val>
                                        </p:tav>
                                      </p:tavLst>
                                    </p:anim>
                                    <p:anim calcmode="lin" valueType="num">
                                      <p:cBhvr>
                                        <p:cTn id="82" dur="1000"/>
                                        <p:tgtEl>
                                          <p:spTgt spid="7"/>
                                        </p:tgtEl>
                                        <p:attrNameLst>
                                          <p:attrName>ppt_h</p:attrName>
                                        </p:attrNameLst>
                                      </p:cBhvr>
                                      <p:tavLst>
                                        <p:tav tm="0">
                                          <p:val>
                                            <p:strVal val="ppt_h"/>
                                          </p:val>
                                        </p:tav>
                                        <p:tav tm="100000">
                                          <p:val>
                                            <p:strVal val="ppt_h"/>
                                          </p:val>
                                        </p:tav>
                                      </p:tavLst>
                                    </p:anim>
                                    <p:animEffect transition="out" filter="fade">
                                      <p:cBhvr>
                                        <p:cTn id="83" dur="1000"/>
                                        <p:tgtEl>
                                          <p:spTgt spid="7"/>
                                        </p:tgtEl>
                                      </p:cBhvr>
                                    </p:animEffect>
                                    <p:set>
                                      <p:cBhvr>
                                        <p:cTn id="8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1214414" y="1571612"/>
          <a:ext cx="6786610" cy="3746510"/>
        </p:xfrm>
        <a:graphic>
          <a:graphicData uri="http://schemas.openxmlformats.org/drawingml/2006/table">
            <a:tbl>
              <a:tblPr firstRow="1" bandRow="1">
                <a:effectLst>
                  <a:outerShdw blurRad="50800" dist="38100" dir="18900000" algn="bl" rotWithShape="0">
                    <a:prstClr val="black">
                      <a:alpha val="40000"/>
                    </a:prstClr>
                  </a:outerShdw>
                </a:effectLst>
                <a:tableStyleId>{7DF18680-E054-41AD-8BC1-D1AEF772440D}</a:tableStyleId>
              </a:tblPr>
              <a:tblGrid>
                <a:gridCol w="1727053"/>
                <a:gridCol w="1727053"/>
                <a:gridCol w="1727053"/>
                <a:gridCol w="1605451"/>
              </a:tblGrid>
              <a:tr h="749302">
                <a:tc>
                  <a:txBody>
                    <a:bodyPr/>
                    <a:lstStyle/>
                    <a:p>
                      <a:pPr algn="ctr"/>
                      <a:r>
                        <a:rPr lang="pl-PL" b="1" dirty="0" smtClean="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rPr>
                        <a:t>Grupa A</a:t>
                      </a:r>
                      <a:endParaRPr lang="pl-PL" b="1" dirty="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rPr>
                        <a:t>Grupa B</a:t>
                      </a:r>
                      <a:endParaRPr lang="pl-PL" b="1" dirty="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rPr>
                        <a:t>Grupa C</a:t>
                      </a:r>
                      <a:endParaRPr lang="pl-PL" b="1" dirty="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rPr>
                        <a:t>Grupa D</a:t>
                      </a:r>
                      <a:endParaRPr lang="pl-PL" b="1" dirty="0">
                        <a:effectLst>
                          <a:outerShdw blurRad="38100" dist="38100" dir="2700000" algn="tl">
                            <a:srgbClr val="000000">
                              <a:alpha val="43137"/>
                            </a:srgbClr>
                          </a:outerShdw>
                          <a:reflection blurRad="6350" stA="60000" endA="900" endPos="60000" dist="29997" dir="5400000" sy="-100000" algn="bl" rotWithShape="0"/>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302">
                <a:tc>
                  <a:txBody>
                    <a:bodyPr/>
                    <a:lstStyle/>
                    <a:p>
                      <a:pPr algn="ctr"/>
                      <a:r>
                        <a:rPr lang="pl-PL" dirty="0" smtClean="0">
                          <a:solidFill>
                            <a:srgbClr val="00B050"/>
                          </a:solidFill>
                          <a:effectLst/>
                          <a:latin typeface="Book Antiqua" pitchFamily="18" charset="0"/>
                        </a:rPr>
                        <a:t>Polska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Holandia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Hiszpania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Ukraina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302">
                <a:tc>
                  <a:txBody>
                    <a:bodyPr/>
                    <a:lstStyle/>
                    <a:p>
                      <a:pPr algn="ctr"/>
                      <a:r>
                        <a:rPr lang="pl-PL" dirty="0" smtClean="0">
                          <a:solidFill>
                            <a:srgbClr val="00B050"/>
                          </a:solidFill>
                          <a:effectLst/>
                          <a:latin typeface="Book Antiqua" pitchFamily="18" charset="0"/>
                        </a:rPr>
                        <a:t>Grecja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Dania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Włochy</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Szwecja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302">
                <a:tc>
                  <a:txBody>
                    <a:bodyPr/>
                    <a:lstStyle/>
                    <a:p>
                      <a:pPr algn="ctr"/>
                      <a:r>
                        <a:rPr lang="pl-PL" dirty="0" smtClean="0">
                          <a:solidFill>
                            <a:srgbClr val="00B050"/>
                          </a:solidFill>
                          <a:effectLst/>
                          <a:latin typeface="Book Antiqua" pitchFamily="18" charset="0"/>
                        </a:rPr>
                        <a:t>Rosja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Niemcy</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Irlandia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Francja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302">
                <a:tc>
                  <a:txBody>
                    <a:bodyPr/>
                    <a:lstStyle/>
                    <a:p>
                      <a:pPr algn="ctr"/>
                      <a:r>
                        <a:rPr lang="pl-PL" dirty="0" smtClean="0">
                          <a:solidFill>
                            <a:srgbClr val="00B050"/>
                          </a:solidFill>
                          <a:effectLst/>
                          <a:latin typeface="Book Antiqua" pitchFamily="18" charset="0"/>
                        </a:rPr>
                        <a:t>Czechy</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Portugalia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Chorwacja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solidFill>
                            <a:srgbClr val="00B050"/>
                          </a:solidFill>
                          <a:effectLst/>
                          <a:latin typeface="Book Antiqua" pitchFamily="18" charset="0"/>
                        </a:rPr>
                        <a:t>Anglia</a:t>
                      </a:r>
                      <a:endParaRPr lang="pl-PL" dirty="0">
                        <a:solidFill>
                          <a:srgbClr val="00B050"/>
                        </a:solidFill>
                        <a:effectLst/>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Click="0" advTm="12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xit" presetSubtype="0" fill="hold" nodeType="afterEffect">
                                  <p:stCondLst>
                                    <p:cond delay="11000"/>
                                  </p:stCondLst>
                                  <p:childTnLst>
                                    <p:anim calcmode="lin" valueType="num">
                                      <p:cBhvr>
                                        <p:cTn id="13" dur="1000"/>
                                        <p:tgtEl>
                                          <p:spTgt spid="3"/>
                                        </p:tgtEl>
                                        <p:attrNameLst>
                                          <p:attrName>ppt_w</p:attrName>
                                        </p:attrNameLst>
                                      </p:cBhvr>
                                      <p:tavLst>
                                        <p:tav tm="0">
                                          <p:val>
                                            <p:strVal val="ppt_w"/>
                                          </p:val>
                                        </p:tav>
                                        <p:tav tm="100000">
                                          <p:val>
                                            <p:fltVal val="0"/>
                                          </p:val>
                                        </p:tav>
                                      </p:tavLst>
                                    </p:anim>
                                    <p:anim calcmode="lin" valueType="num">
                                      <p:cBhvr>
                                        <p:cTn id="14" dur="1000"/>
                                        <p:tgtEl>
                                          <p:spTgt spid="3"/>
                                        </p:tgtEl>
                                        <p:attrNameLst>
                                          <p:attrName>ppt_h</p:attrName>
                                        </p:attrNameLst>
                                      </p:cBhvr>
                                      <p:tavLst>
                                        <p:tav tm="0">
                                          <p:val>
                                            <p:strVal val="ppt_h"/>
                                          </p:val>
                                        </p:tav>
                                        <p:tav tm="100000">
                                          <p:val>
                                            <p:fltVal val="0"/>
                                          </p:val>
                                        </p:tav>
                                      </p:tavLst>
                                    </p:anim>
                                    <p:anim calcmode="lin" valueType="num">
                                      <p:cBhvr>
                                        <p:cTn id="15"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500034" y="142852"/>
            <a:ext cx="3008313" cy="1162050"/>
          </a:xfrm>
        </p:spPr>
        <p:txBody>
          <a:bodyPr>
            <a:normAutofit/>
          </a:bodyPr>
          <a:lstStyle/>
          <a:p>
            <a:r>
              <a:rPr lang="pl-PL" sz="6600" dirty="0" smtClean="0">
                <a:solidFill>
                  <a:schemeClr val="bg1"/>
                </a:solidFill>
                <a:effectLst>
                  <a:outerShdw blurRad="38100" dist="38100" dir="2700000" algn="tl">
                    <a:srgbClr val="000000">
                      <a:alpha val="43137"/>
                    </a:srgbClr>
                  </a:outerShdw>
                </a:effectLst>
                <a:latin typeface="Britannic Bold" pitchFamily="34" charset="0"/>
              </a:rPr>
              <a:t>Polska</a:t>
            </a:r>
            <a:endParaRPr lang="pl-PL" sz="6600" dirty="0">
              <a:solidFill>
                <a:schemeClr val="bg1"/>
              </a:solidFill>
              <a:effectLst>
                <a:outerShdw blurRad="38100" dist="38100" dir="2700000" algn="tl">
                  <a:srgbClr val="000000">
                    <a:alpha val="43137"/>
                  </a:srgbClr>
                </a:outerShdw>
              </a:effectLst>
              <a:latin typeface="Britannic Bold" pitchFamily="34" charset="0"/>
            </a:endParaRPr>
          </a:p>
        </p:txBody>
      </p:sp>
      <p:pic>
        <p:nvPicPr>
          <p:cNvPr id="7" name="Symbol zastępczy zawartości 6" descr="800px-Flag_of_Poland.svg.png"/>
          <p:cNvPicPr>
            <a:picLocks noGrp="1" noChangeAspect="1"/>
          </p:cNvPicPr>
          <p:nvPr>
            <p:ph idx="1"/>
          </p:nvPr>
        </p:nvPicPr>
        <p:blipFill>
          <a:blip r:embed="rId3"/>
          <a:stretch>
            <a:fillRect/>
          </a:stretch>
        </p:blipFill>
        <p:spPr>
          <a:xfrm>
            <a:off x="3786182" y="142852"/>
            <a:ext cx="3354404" cy="209650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Symbol zastępczy tekstu 5"/>
          <p:cNvSpPr>
            <a:spLocks noGrp="1"/>
          </p:cNvSpPr>
          <p:nvPr>
            <p:ph type="body" sz="half" idx="2"/>
          </p:nvPr>
        </p:nvSpPr>
        <p:spPr/>
        <p:txBody>
          <a:bodyPr>
            <a:noAutofit/>
          </a:bodyPr>
          <a:lstStyle/>
          <a:p>
            <a:r>
              <a:rPr lang="pl-PL" sz="1800" dirty="0" smtClean="0">
                <a:solidFill>
                  <a:srgbClr val="FF0000"/>
                </a:solidFill>
                <a:latin typeface="Britannic Bold" pitchFamily="34" charset="0"/>
              </a:rPr>
              <a:t>Polska, Rzeczpospolita Polska – państwo położone w Europie Środkowej, między Bałtykiem na północy a Karpatami i Sudetami na południu w dorzeczu Wisły i Odry. Powierzchnia administracyjna Polski wynosi 312 679 </a:t>
            </a:r>
            <a:r>
              <a:rPr lang="pl-PL" sz="1800" dirty="0" err="1" smtClean="0">
                <a:solidFill>
                  <a:srgbClr val="FF0000"/>
                </a:solidFill>
                <a:latin typeface="Britannic Bold" pitchFamily="34" charset="0"/>
              </a:rPr>
              <a:t>km²</a:t>
            </a:r>
            <a:r>
              <a:rPr lang="pl-PL" sz="1800" dirty="0" smtClean="0">
                <a:solidFill>
                  <a:srgbClr val="FF0000"/>
                </a:solidFill>
                <a:latin typeface="Britannic Bold" pitchFamily="34" charset="0"/>
              </a:rPr>
              <a:t>. Zamieszkana przez ponad 38 milionów ludzi. Głową państwa jest Prezydent RP Bronisław Komorowski. Stolicą kraju jest Warszawa.</a:t>
            </a:r>
            <a:endParaRPr lang="pl-PL" sz="1800" dirty="0">
              <a:solidFill>
                <a:srgbClr val="FF0000"/>
              </a:solidFill>
              <a:latin typeface="Britannic Bold" pitchFamily="34" charset="0"/>
            </a:endParaRPr>
          </a:p>
        </p:txBody>
      </p:sp>
      <p:pic>
        <p:nvPicPr>
          <p:cNvPr id="8" name="Obraz 7" descr="509px-Herb_Polski.svg.png"/>
          <p:cNvPicPr>
            <a:picLocks noChangeAspect="1"/>
          </p:cNvPicPr>
          <p:nvPr/>
        </p:nvPicPr>
        <p:blipFill>
          <a:blip r:embed="rId4"/>
          <a:stretch>
            <a:fillRect/>
          </a:stretch>
        </p:blipFill>
        <p:spPr>
          <a:xfrm>
            <a:off x="3714744" y="3286124"/>
            <a:ext cx="2853108" cy="33575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Obraz 8" descr="mapa_polska.gif"/>
          <p:cNvPicPr>
            <a:picLocks noChangeAspect="1"/>
          </p:cNvPicPr>
          <p:nvPr/>
        </p:nvPicPr>
        <p:blipFill>
          <a:blip r:embed="rId5"/>
          <a:stretch>
            <a:fillRect/>
          </a:stretch>
        </p:blipFill>
        <p:spPr>
          <a:xfrm>
            <a:off x="6357929" y="1857364"/>
            <a:ext cx="2786071" cy="25750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5000"/>
                            </p:stCondLst>
                            <p:childTnLst>
                              <p:par>
                                <p:cTn id="14" presetID="39" presetClass="entr" presetSubtype="0" ac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childTnLst>
                                </p:cTn>
                              </p:par>
                              <p:par>
                                <p:cTn id="20" presetID="39" presetClass="entr" presetSubtype="0" accel="10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39" presetClass="entr" presetSubtype="0" accel="10000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19" presetClass="exit" presetSubtype="10" fill="hold" grpId="1" nodeType="afterEffect">
                                  <p:stCondLst>
                                    <p:cond delay="14000"/>
                                  </p:stCondLst>
                                  <p:childTnLst>
                                    <p:anim calcmode="lin" valueType="num">
                                      <p:cBhvr>
                                        <p:cTn id="34" dur="5000"/>
                                        <p:tgtEl>
                                          <p:spTgt spid="4"/>
                                        </p:tgtEl>
                                        <p:attrNameLst>
                                          <p:attrName>ppt_h</p:attrName>
                                        </p:attrNameLst>
                                      </p:cBhvr>
                                      <p:tavLst>
                                        <p:tav tm="0">
                                          <p:val>
                                            <p:strVal val="ppt_h"/>
                                          </p:val>
                                        </p:tav>
                                        <p:tav tm="100000">
                                          <p:val>
                                            <p:strVal val="ppt_h"/>
                                          </p:val>
                                        </p:tav>
                                      </p:tavLst>
                                    </p:anim>
                                    <p:anim calcmode="lin" valueType="num">
                                      <p:cBhvr>
                                        <p:cTn id="35"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6" dur="1" fill="hold">
                                          <p:stCondLst>
                                            <p:cond delay="4999"/>
                                          </p:stCondLst>
                                        </p:cTn>
                                        <p:tgtEl>
                                          <p:spTgt spid="4"/>
                                        </p:tgtEl>
                                        <p:attrNameLst>
                                          <p:attrName>style.visibility</p:attrName>
                                        </p:attrNameLst>
                                      </p:cBhvr>
                                      <p:to>
                                        <p:strVal val="hidden"/>
                                      </p:to>
                                    </p:set>
                                  </p:childTnLst>
                                </p:cTn>
                              </p:par>
                              <p:par>
                                <p:cTn id="37" presetID="19" presetClass="exit" presetSubtype="10" fill="hold" grpId="1" nodeType="withEffect">
                                  <p:stCondLst>
                                    <p:cond delay="14000"/>
                                  </p:stCondLst>
                                  <p:childTnLst>
                                    <p:anim calcmode="lin" valueType="num">
                                      <p:cBhvr>
                                        <p:cTn id="38" dur="5000"/>
                                        <p:tgtEl>
                                          <p:spTgt spid="6">
                                            <p:txEl>
                                              <p:pRg st="0" end="0"/>
                                            </p:txEl>
                                          </p:spTgt>
                                        </p:tgtEl>
                                        <p:attrNameLst>
                                          <p:attrName>ppt_h</p:attrName>
                                        </p:attrNameLst>
                                      </p:cBhvr>
                                      <p:tavLst>
                                        <p:tav tm="0">
                                          <p:val>
                                            <p:strVal val="ppt_h"/>
                                          </p:val>
                                        </p:tav>
                                        <p:tav tm="100000">
                                          <p:val>
                                            <p:strVal val="ppt_h"/>
                                          </p:val>
                                        </p:tav>
                                      </p:tavLst>
                                    </p:anim>
                                    <p:anim calcmode="lin" valueType="num">
                                      <p:cBhvr>
                                        <p:cTn id="39" dur="5000"/>
                                        <p:tgtEl>
                                          <p:spTgt spid="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0" dur="1" fill="hold">
                                          <p:stCondLst>
                                            <p:cond delay="4999"/>
                                          </p:stCondLst>
                                        </p:cTn>
                                        <p:tgtEl>
                                          <p:spTgt spid="6">
                                            <p:txEl>
                                              <p:pRg st="0" end="0"/>
                                            </p:txEl>
                                          </p:spTgt>
                                        </p:tgtEl>
                                        <p:attrNameLst>
                                          <p:attrName>style.visibility</p:attrName>
                                        </p:attrNameLst>
                                      </p:cBhvr>
                                      <p:to>
                                        <p:strVal val="hidden"/>
                                      </p:to>
                                    </p:set>
                                  </p:childTnLst>
                                </p:cTn>
                              </p:par>
                              <p:par>
                                <p:cTn id="41" presetID="39" presetClass="exit" presetSubtype="0" decel="100000" fill="hold" nodeType="withEffect">
                                  <p:stCondLst>
                                    <p:cond delay="14000"/>
                                  </p:stCondLst>
                                  <p:childTnLst>
                                    <p:anim calcmode="lin" valueType="num">
                                      <p:cBhvr>
                                        <p:cTn id="42" dur="500"/>
                                        <p:tgtEl>
                                          <p:spTgt spid="7"/>
                                        </p:tgtEl>
                                        <p:attrNameLst>
                                          <p:attrName>ppt_h</p:attrName>
                                        </p:attrNameLst>
                                      </p:cBhvr>
                                      <p:tavLst>
                                        <p:tav tm="0">
                                          <p:val>
                                            <p:strVal val="ppt_h"/>
                                          </p:val>
                                        </p:tav>
                                        <p:tav tm="50000">
                                          <p:val>
                                            <p:strVal val="ppt_h/20"/>
                                          </p:val>
                                        </p:tav>
                                        <p:tav tm="100000">
                                          <p:val>
                                            <p:strVal val="ppt_h/20"/>
                                          </p:val>
                                        </p:tav>
                                      </p:tavLst>
                                    </p:anim>
                                    <p:anim calcmode="lin" valueType="num">
                                      <p:cBhvr>
                                        <p:cTn id="43" dur="500"/>
                                        <p:tgtEl>
                                          <p:spTgt spid="7"/>
                                        </p:tgtEl>
                                        <p:attrNameLst>
                                          <p:attrName>ppt_w</p:attrName>
                                        </p:attrNameLst>
                                      </p:cBhvr>
                                      <p:tavLst>
                                        <p:tav tm="0">
                                          <p:val>
                                            <p:strVal val="ppt_w"/>
                                          </p:val>
                                        </p:tav>
                                        <p:tav tm="50000">
                                          <p:val>
                                            <p:strVal val="ppt_w+.3"/>
                                          </p:val>
                                        </p:tav>
                                        <p:tav tm="100000">
                                          <p:val>
                                            <p:strVal val="ppt_w+.3"/>
                                          </p:val>
                                        </p:tav>
                                      </p:tavLst>
                                    </p:anim>
                                    <p:anim calcmode="lin" valueType="num">
                                      <p:cBhvr>
                                        <p:cTn id="44" dur="500"/>
                                        <p:tgtEl>
                                          <p:spTgt spid="7"/>
                                        </p:tgtEl>
                                        <p:attrNameLst>
                                          <p:attrName>ppt_x</p:attrName>
                                        </p:attrNameLst>
                                      </p:cBhvr>
                                      <p:tavLst>
                                        <p:tav tm="0">
                                          <p:val>
                                            <p:strVal val="ppt_x"/>
                                          </p:val>
                                        </p:tav>
                                        <p:tav tm="50000">
                                          <p:val>
                                            <p:strVal val="ppt_x"/>
                                          </p:val>
                                        </p:tav>
                                        <p:tav tm="100000">
                                          <p:val>
                                            <p:strVal val="ppt_x-.3"/>
                                          </p:val>
                                        </p:tav>
                                      </p:tavLst>
                                    </p:anim>
                                    <p:anim calcmode="lin" valueType="num">
                                      <p:cBhvr>
                                        <p:cTn id="45" dur="500"/>
                                        <p:tgtEl>
                                          <p:spTgt spid="7"/>
                                        </p:tgtEl>
                                        <p:attrNameLst>
                                          <p:attrName>ppt_y</p:attrName>
                                        </p:attrNameLst>
                                      </p:cBhvr>
                                      <p:tavLst>
                                        <p:tav tm="0">
                                          <p:val>
                                            <p:strVal val="ppt_y"/>
                                          </p:val>
                                        </p:tav>
                                        <p:tav tm="100000">
                                          <p:val>
                                            <p:strVal val="ppt_y"/>
                                          </p:val>
                                        </p:tav>
                                      </p:tavLst>
                                    </p:anim>
                                    <p:set>
                                      <p:cBhvr>
                                        <p:cTn id="46" dur="1" fill="hold">
                                          <p:stCondLst>
                                            <p:cond delay="499"/>
                                          </p:stCondLst>
                                        </p:cTn>
                                        <p:tgtEl>
                                          <p:spTgt spid="7"/>
                                        </p:tgtEl>
                                        <p:attrNameLst>
                                          <p:attrName>style.visibility</p:attrName>
                                        </p:attrNameLst>
                                      </p:cBhvr>
                                      <p:to>
                                        <p:strVal val="hidden"/>
                                      </p:to>
                                    </p:set>
                                  </p:childTnLst>
                                </p:cTn>
                              </p:par>
                              <p:par>
                                <p:cTn id="47" presetID="39" presetClass="exit" presetSubtype="0" decel="100000" fill="hold" nodeType="withEffect">
                                  <p:stCondLst>
                                    <p:cond delay="14000"/>
                                  </p:stCondLst>
                                  <p:childTnLst>
                                    <p:anim calcmode="lin" valueType="num">
                                      <p:cBhvr>
                                        <p:cTn id="48" dur="500"/>
                                        <p:tgtEl>
                                          <p:spTgt spid="9"/>
                                        </p:tgtEl>
                                        <p:attrNameLst>
                                          <p:attrName>ppt_h</p:attrName>
                                        </p:attrNameLst>
                                      </p:cBhvr>
                                      <p:tavLst>
                                        <p:tav tm="0">
                                          <p:val>
                                            <p:strVal val="ppt_h"/>
                                          </p:val>
                                        </p:tav>
                                        <p:tav tm="50000">
                                          <p:val>
                                            <p:strVal val="ppt_h/20"/>
                                          </p:val>
                                        </p:tav>
                                        <p:tav tm="100000">
                                          <p:val>
                                            <p:strVal val="ppt_h/20"/>
                                          </p:val>
                                        </p:tav>
                                      </p:tavLst>
                                    </p:anim>
                                    <p:anim calcmode="lin" valueType="num">
                                      <p:cBhvr>
                                        <p:cTn id="49" dur="500"/>
                                        <p:tgtEl>
                                          <p:spTgt spid="9"/>
                                        </p:tgtEl>
                                        <p:attrNameLst>
                                          <p:attrName>ppt_w</p:attrName>
                                        </p:attrNameLst>
                                      </p:cBhvr>
                                      <p:tavLst>
                                        <p:tav tm="0">
                                          <p:val>
                                            <p:strVal val="ppt_w"/>
                                          </p:val>
                                        </p:tav>
                                        <p:tav tm="50000">
                                          <p:val>
                                            <p:strVal val="ppt_w+.3"/>
                                          </p:val>
                                        </p:tav>
                                        <p:tav tm="100000">
                                          <p:val>
                                            <p:strVal val="ppt_w+.3"/>
                                          </p:val>
                                        </p:tav>
                                      </p:tavLst>
                                    </p:anim>
                                    <p:anim calcmode="lin" valueType="num">
                                      <p:cBhvr>
                                        <p:cTn id="50" dur="500"/>
                                        <p:tgtEl>
                                          <p:spTgt spid="9"/>
                                        </p:tgtEl>
                                        <p:attrNameLst>
                                          <p:attrName>ppt_x</p:attrName>
                                        </p:attrNameLst>
                                      </p:cBhvr>
                                      <p:tavLst>
                                        <p:tav tm="0">
                                          <p:val>
                                            <p:strVal val="ppt_x"/>
                                          </p:val>
                                        </p:tav>
                                        <p:tav tm="50000">
                                          <p:val>
                                            <p:strVal val="ppt_x"/>
                                          </p:val>
                                        </p:tav>
                                        <p:tav tm="100000">
                                          <p:val>
                                            <p:strVal val="ppt_x-.3"/>
                                          </p:val>
                                        </p:tav>
                                      </p:tavLst>
                                    </p:anim>
                                    <p:anim calcmode="lin" valueType="num">
                                      <p:cBhvr>
                                        <p:cTn id="51" dur="500"/>
                                        <p:tgtEl>
                                          <p:spTgt spid="9"/>
                                        </p:tgtEl>
                                        <p:attrNameLst>
                                          <p:attrName>ppt_y</p:attrName>
                                        </p:attrNameLst>
                                      </p:cBhvr>
                                      <p:tavLst>
                                        <p:tav tm="0">
                                          <p:val>
                                            <p:strVal val="ppt_y"/>
                                          </p:val>
                                        </p:tav>
                                        <p:tav tm="100000">
                                          <p:val>
                                            <p:strVal val="ppt_y"/>
                                          </p:val>
                                        </p:tav>
                                      </p:tavLst>
                                    </p:anim>
                                    <p:set>
                                      <p:cBhvr>
                                        <p:cTn id="52" dur="1" fill="hold">
                                          <p:stCondLst>
                                            <p:cond delay="499"/>
                                          </p:stCondLst>
                                        </p:cTn>
                                        <p:tgtEl>
                                          <p:spTgt spid="9"/>
                                        </p:tgtEl>
                                        <p:attrNameLst>
                                          <p:attrName>style.visibility</p:attrName>
                                        </p:attrNameLst>
                                      </p:cBhvr>
                                      <p:to>
                                        <p:strVal val="hidden"/>
                                      </p:to>
                                    </p:set>
                                  </p:childTnLst>
                                </p:cTn>
                              </p:par>
                              <p:par>
                                <p:cTn id="53" presetID="39" presetClass="exit" presetSubtype="0" decel="100000" fill="hold" nodeType="withEffect">
                                  <p:stCondLst>
                                    <p:cond delay="14000"/>
                                  </p:stCondLst>
                                  <p:childTnLst>
                                    <p:anim calcmode="lin" valueType="num">
                                      <p:cBhvr>
                                        <p:cTn id="54" dur="500"/>
                                        <p:tgtEl>
                                          <p:spTgt spid="8"/>
                                        </p:tgtEl>
                                        <p:attrNameLst>
                                          <p:attrName>ppt_h</p:attrName>
                                        </p:attrNameLst>
                                      </p:cBhvr>
                                      <p:tavLst>
                                        <p:tav tm="0">
                                          <p:val>
                                            <p:strVal val="ppt_h"/>
                                          </p:val>
                                        </p:tav>
                                        <p:tav tm="50000">
                                          <p:val>
                                            <p:strVal val="ppt_h/20"/>
                                          </p:val>
                                        </p:tav>
                                        <p:tav tm="100000">
                                          <p:val>
                                            <p:strVal val="ppt_h/20"/>
                                          </p:val>
                                        </p:tav>
                                      </p:tavLst>
                                    </p:anim>
                                    <p:anim calcmode="lin" valueType="num">
                                      <p:cBhvr>
                                        <p:cTn id="55" dur="500"/>
                                        <p:tgtEl>
                                          <p:spTgt spid="8"/>
                                        </p:tgtEl>
                                        <p:attrNameLst>
                                          <p:attrName>ppt_w</p:attrName>
                                        </p:attrNameLst>
                                      </p:cBhvr>
                                      <p:tavLst>
                                        <p:tav tm="0">
                                          <p:val>
                                            <p:strVal val="ppt_w"/>
                                          </p:val>
                                        </p:tav>
                                        <p:tav tm="50000">
                                          <p:val>
                                            <p:strVal val="ppt_w+.3"/>
                                          </p:val>
                                        </p:tav>
                                        <p:tav tm="100000">
                                          <p:val>
                                            <p:strVal val="ppt_w+.3"/>
                                          </p:val>
                                        </p:tav>
                                      </p:tavLst>
                                    </p:anim>
                                    <p:anim calcmode="lin" valueType="num">
                                      <p:cBhvr>
                                        <p:cTn id="56" dur="500"/>
                                        <p:tgtEl>
                                          <p:spTgt spid="8"/>
                                        </p:tgtEl>
                                        <p:attrNameLst>
                                          <p:attrName>ppt_x</p:attrName>
                                        </p:attrNameLst>
                                      </p:cBhvr>
                                      <p:tavLst>
                                        <p:tav tm="0">
                                          <p:val>
                                            <p:strVal val="ppt_x"/>
                                          </p:val>
                                        </p:tav>
                                        <p:tav tm="50000">
                                          <p:val>
                                            <p:strVal val="ppt_x"/>
                                          </p:val>
                                        </p:tav>
                                        <p:tav tm="100000">
                                          <p:val>
                                            <p:strVal val="ppt_x-.3"/>
                                          </p:val>
                                        </p:tav>
                                      </p:tavLst>
                                    </p:anim>
                                    <p:anim calcmode="lin" valueType="num">
                                      <p:cBhvr>
                                        <p:cTn id="57" dur="500"/>
                                        <p:tgtEl>
                                          <p:spTgt spid="8"/>
                                        </p:tgtEl>
                                        <p:attrNameLst>
                                          <p:attrName>ppt_y</p:attrName>
                                        </p:attrNameLst>
                                      </p:cBhvr>
                                      <p:tavLst>
                                        <p:tav tm="0">
                                          <p:val>
                                            <p:strVal val="ppt_y"/>
                                          </p:val>
                                        </p:tav>
                                        <p:tav tm="100000">
                                          <p:val>
                                            <p:strVal val="ppt_y"/>
                                          </p:val>
                                        </p:tav>
                                      </p:tavLst>
                                    </p:anim>
                                    <p:set>
                                      <p:cBhvr>
                                        <p:cTn id="5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p:bldP spid="6"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bg1"/>
                </a:solidFill>
                <a:effectLst>
                  <a:outerShdw blurRad="38100" dist="38100" dir="2700000" algn="tl">
                    <a:srgbClr val="000000">
                      <a:alpha val="43137"/>
                    </a:srgbClr>
                  </a:outerShdw>
                </a:effectLst>
              </a:rPr>
              <a:t>Największe osiągnięcia polskiego futbolu</a:t>
            </a:r>
            <a:endParaRPr lang="pl-PL" b="1" i="1" dirty="0">
              <a:solidFill>
                <a:schemeClr val="bg1"/>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55000" lnSpcReduction="20000"/>
          </a:bodyPr>
          <a:lstStyle/>
          <a:p>
            <a:pPr>
              <a:buNone/>
            </a:pPr>
            <a:r>
              <a:rPr lang="pl-PL" sz="4400" i="1" dirty="0" smtClean="0">
                <a:solidFill>
                  <a:schemeClr val="accent6">
                    <a:lumMod val="20000"/>
                    <a:lumOff val="80000"/>
                  </a:schemeClr>
                </a:solidFill>
                <a:effectLst>
                  <a:outerShdw blurRad="38100" dist="38100" dir="2700000" algn="tl">
                    <a:srgbClr val="000000">
                      <a:alpha val="43137"/>
                    </a:srgbClr>
                  </a:outerShdw>
                </a:effectLst>
              </a:rPr>
              <a:t>Reprezentacja Polski w piłce nożnej:</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Rok założenia – 1919</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Związek piłkarski – Polski Związek piłki nożnej (prezes Grzegorz Lato)</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Trener – Franciszek Smuda</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Najwięcej meczów – Michał </a:t>
            </a:r>
            <a:r>
              <a:rPr lang="pl-PL" dirty="0" err="1" smtClean="0">
                <a:solidFill>
                  <a:schemeClr val="accent6">
                    <a:lumMod val="20000"/>
                    <a:lumOff val="80000"/>
                  </a:schemeClr>
                </a:solidFill>
                <a:effectLst>
                  <a:outerShdw blurRad="38100" dist="38100" dir="2700000" algn="tl">
                    <a:srgbClr val="000000">
                      <a:alpha val="43137"/>
                    </a:srgbClr>
                  </a:outerShdw>
                </a:effectLst>
              </a:rPr>
              <a:t>Żewłakow</a:t>
            </a:r>
            <a:r>
              <a:rPr lang="pl-PL" dirty="0" smtClean="0">
                <a:solidFill>
                  <a:schemeClr val="accent6">
                    <a:lumMod val="20000"/>
                    <a:lumOff val="80000"/>
                  </a:schemeClr>
                </a:solidFill>
                <a:effectLst>
                  <a:outerShdw blurRad="38100" dist="38100" dir="2700000" algn="tl">
                    <a:srgbClr val="000000">
                      <a:alpha val="43137"/>
                    </a:srgbClr>
                  </a:outerShdw>
                </a:effectLst>
              </a:rPr>
              <a:t> (102)</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Najwięcej bramek – Włodzimierz Lubański (48)</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Pierwszy mecz – Węgry 1:0 (</a:t>
            </a:r>
            <a:r>
              <a:rPr lang="pl-PL" dirty="0" err="1" smtClean="0">
                <a:solidFill>
                  <a:schemeClr val="accent6">
                    <a:lumMod val="20000"/>
                    <a:lumOff val="80000"/>
                  </a:schemeClr>
                </a:solidFill>
                <a:effectLst>
                  <a:outerShdw blurRad="38100" dist="38100" dir="2700000" algn="tl">
                    <a:srgbClr val="000000">
                      <a:alpha val="43137"/>
                    </a:srgbClr>
                  </a:outerShdw>
                </a:effectLst>
              </a:rPr>
              <a:t>1:0</a:t>
            </a:r>
            <a:r>
              <a:rPr lang="pl-PL" dirty="0" smtClean="0">
                <a:solidFill>
                  <a:schemeClr val="accent6">
                    <a:lumMod val="20000"/>
                    <a:lumOff val="80000"/>
                  </a:schemeClr>
                </a:solidFill>
                <a:effectLst>
                  <a:outerShdw blurRad="38100" dist="38100" dir="2700000" algn="tl">
                    <a:srgbClr val="000000">
                      <a:alpha val="43137"/>
                    </a:srgbClr>
                  </a:outerShdw>
                </a:effectLst>
              </a:rPr>
              <a:t>) Polska </a:t>
            </a:r>
            <a:br>
              <a:rPr lang="pl-PL" dirty="0" smtClean="0">
                <a:solidFill>
                  <a:schemeClr val="accent6">
                    <a:lumMod val="20000"/>
                    <a:lumOff val="80000"/>
                  </a:schemeClr>
                </a:solidFill>
                <a:effectLst>
                  <a:outerShdw blurRad="38100" dist="38100" dir="2700000" algn="tl">
                    <a:srgbClr val="000000">
                      <a:alpha val="43137"/>
                    </a:srgbClr>
                  </a:outerShdw>
                </a:effectLst>
              </a:rPr>
            </a:br>
            <a:r>
              <a:rPr lang="pl-PL" dirty="0" smtClean="0">
                <a:solidFill>
                  <a:schemeClr val="accent6">
                    <a:lumMod val="20000"/>
                    <a:lumOff val="80000"/>
                  </a:schemeClr>
                </a:solidFill>
                <a:effectLst>
                  <a:outerShdw blurRad="38100" dist="38100" dir="2700000" algn="tl">
                    <a:srgbClr val="000000">
                      <a:alpha val="43137"/>
                    </a:srgbClr>
                  </a:outerShdw>
                </a:effectLst>
              </a:rPr>
              <a:t>(Budapeszt, Węgry; 18.12.1921)</a:t>
            </a:r>
          </a:p>
          <a:p>
            <a:pPr>
              <a:buFont typeface="Wingdings" pitchFamily="2" charset="2"/>
              <a:buChar char="ü"/>
            </a:pPr>
            <a:r>
              <a:rPr lang="pl-PL" dirty="0" smtClean="0">
                <a:solidFill>
                  <a:schemeClr val="accent6">
                    <a:lumMod val="20000"/>
                    <a:lumOff val="80000"/>
                  </a:schemeClr>
                </a:solidFill>
                <a:effectLst>
                  <a:outerShdw blurRad="38100" dist="38100" dir="2700000" algn="tl">
                    <a:srgbClr val="000000">
                      <a:alpha val="43137"/>
                    </a:srgbClr>
                  </a:outerShdw>
                </a:effectLst>
              </a:rPr>
              <a:t>Najwyższe zwycięstwo –  Polska 10:0 (4:0) San Marino </a:t>
            </a:r>
            <a:br>
              <a:rPr lang="pl-PL" dirty="0" smtClean="0">
                <a:solidFill>
                  <a:schemeClr val="accent6">
                    <a:lumMod val="20000"/>
                    <a:lumOff val="80000"/>
                  </a:schemeClr>
                </a:solidFill>
                <a:effectLst>
                  <a:outerShdw blurRad="38100" dist="38100" dir="2700000" algn="tl">
                    <a:srgbClr val="000000">
                      <a:alpha val="43137"/>
                    </a:srgbClr>
                  </a:outerShdw>
                </a:effectLst>
              </a:rPr>
            </a:br>
            <a:r>
              <a:rPr lang="pl-PL" dirty="0" smtClean="0">
                <a:solidFill>
                  <a:schemeClr val="accent6">
                    <a:lumMod val="20000"/>
                    <a:lumOff val="80000"/>
                  </a:schemeClr>
                </a:solidFill>
                <a:effectLst>
                  <a:outerShdw blurRad="38100" dist="38100" dir="2700000" algn="tl">
                    <a:srgbClr val="000000">
                      <a:alpha val="43137"/>
                    </a:srgbClr>
                  </a:outerShdw>
                </a:effectLst>
              </a:rPr>
              <a:t>(Kielce, Polska; 1.04.2009)</a:t>
            </a:r>
          </a:p>
          <a:p>
            <a:pPr>
              <a:buFont typeface="Wingdings" pitchFamily="2" charset="2"/>
              <a:buChar char="ü"/>
            </a:pPr>
            <a:r>
              <a:rPr lang="pl-PL" sz="4400" i="1" dirty="0" smtClean="0">
                <a:solidFill>
                  <a:schemeClr val="accent6">
                    <a:lumMod val="20000"/>
                    <a:lumOff val="80000"/>
                  </a:schemeClr>
                </a:solidFill>
                <a:effectLst>
                  <a:outerShdw blurRad="38100" dist="38100" dir="2700000" algn="tl">
                    <a:srgbClr val="000000">
                      <a:alpha val="43137"/>
                    </a:srgbClr>
                  </a:outerShdw>
                </a:effectLst>
              </a:rPr>
              <a:t>Największe osiągnięcia:</a:t>
            </a:r>
          </a:p>
          <a:p>
            <a:r>
              <a:rPr lang="pl-PL" dirty="0" smtClean="0">
                <a:solidFill>
                  <a:schemeClr val="accent6">
                    <a:lumMod val="20000"/>
                    <a:lumOff val="80000"/>
                  </a:schemeClr>
                </a:solidFill>
                <a:effectLst>
                  <a:outerShdw blurRad="38100" dist="38100" dir="2700000" algn="tl">
                    <a:srgbClr val="000000">
                      <a:alpha val="43137"/>
                    </a:srgbClr>
                  </a:outerShdw>
                </a:effectLst>
              </a:rPr>
              <a:t>Złoty medal za 1. miejsce Igrzysk Olimpijskich Monachium'1972</a:t>
            </a:r>
          </a:p>
          <a:p>
            <a:r>
              <a:rPr lang="pl-PL" dirty="0" smtClean="0">
                <a:solidFill>
                  <a:schemeClr val="accent6">
                    <a:lumMod val="20000"/>
                    <a:lumOff val="80000"/>
                  </a:schemeClr>
                </a:solidFill>
                <a:effectLst>
                  <a:outerShdw blurRad="38100" dist="38100" dir="2700000" algn="tl">
                    <a:srgbClr val="000000">
                      <a:alpha val="43137"/>
                    </a:srgbClr>
                  </a:outerShdw>
                </a:effectLst>
              </a:rPr>
              <a:t>Srebrny medal za 2. miejsce Igrzysk Olimpijskich Montreal'1976</a:t>
            </a:r>
          </a:p>
          <a:p>
            <a:r>
              <a:rPr lang="pl-PL" dirty="0" smtClean="0">
                <a:solidFill>
                  <a:schemeClr val="accent6">
                    <a:lumMod val="20000"/>
                    <a:lumOff val="80000"/>
                  </a:schemeClr>
                </a:solidFill>
                <a:effectLst>
                  <a:outerShdw blurRad="38100" dist="38100" dir="2700000" algn="tl">
                    <a:srgbClr val="000000">
                      <a:alpha val="43137"/>
                    </a:srgbClr>
                  </a:outerShdw>
                </a:effectLst>
              </a:rPr>
              <a:t>Srebrny medal za 2. miejsce Igrzysk Olimpijskich Barcelona'1992</a:t>
            </a:r>
          </a:p>
          <a:p>
            <a:r>
              <a:rPr lang="pl-PL" dirty="0" smtClean="0">
                <a:solidFill>
                  <a:schemeClr val="accent6">
                    <a:lumMod val="20000"/>
                    <a:lumOff val="80000"/>
                  </a:schemeClr>
                </a:solidFill>
                <a:effectLst>
                  <a:outerShdw blurRad="38100" dist="38100" dir="2700000" algn="tl">
                    <a:srgbClr val="000000">
                      <a:alpha val="43137"/>
                    </a:srgbClr>
                  </a:outerShdw>
                </a:effectLst>
              </a:rPr>
              <a:t>3. miejsce Mistrzostw Świata RFN'1974</a:t>
            </a:r>
          </a:p>
          <a:p>
            <a:r>
              <a:rPr lang="pl-PL" dirty="0" smtClean="0">
                <a:solidFill>
                  <a:schemeClr val="accent6">
                    <a:lumMod val="20000"/>
                    <a:lumOff val="80000"/>
                  </a:schemeClr>
                </a:solidFill>
                <a:effectLst>
                  <a:outerShdw blurRad="38100" dist="38100" dir="2700000" algn="tl">
                    <a:srgbClr val="000000">
                      <a:alpha val="43137"/>
                    </a:srgbClr>
                  </a:outerShdw>
                </a:effectLst>
              </a:rPr>
              <a:t>3. miejsce Mistrzostw Świata Hiszpania'1982</a:t>
            </a:r>
          </a:p>
          <a:p>
            <a:pPr>
              <a:buNone/>
            </a:pPr>
            <a:endParaRPr lang="pl-PL" dirty="0" smtClean="0"/>
          </a:p>
          <a:p>
            <a:pPr>
              <a:buNone/>
            </a:pPr>
            <a:endParaRPr lang="pl-PL" dirty="0"/>
          </a:p>
        </p:txBody>
      </p:sp>
    </p:spTree>
  </p:cSld>
  <p:clrMapOvr>
    <a:masterClrMapping/>
  </p:clrMapOvr>
  <p:transition advClick="0" advTm="20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800" decel="100000"/>
                                        <p:tgtEl>
                                          <p:spTgt spid="3">
                                            <p:txEl>
                                              <p:pRg st="4" end="4"/>
                                            </p:txEl>
                                          </p:spTgt>
                                        </p:tgtEl>
                                      </p:cBhvr>
                                    </p:animEffect>
                                    <p:anim calcmode="lin" valueType="num">
                                      <p:cBhvr>
                                        <p:cTn id="53"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800" decel="100000"/>
                                        <p:tgtEl>
                                          <p:spTgt spid="3">
                                            <p:txEl>
                                              <p:pRg st="5" end="5"/>
                                            </p:txEl>
                                          </p:spTgt>
                                        </p:tgtEl>
                                      </p:cBhvr>
                                    </p:animEffect>
                                    <p:anim calcmode="lin" valueType="num">
                                      <p:cBhvr>
                                        <p:cTn id="6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800" decel="100000"/>
                                        <p:tgtEl>
                                          <p:spTgt spid="3">
                                            <p:txEl>
                                              <p:pRg st="6" end="6"/>
                                            </p:txEl>
                                          </p:spTgt>
                                        </p:tgtEl>
                                      </p:cBhvr>
                                    </p:animEffect>
                                    <p:anim calcmode="lin" valueType="num">
                                      <p:cBhvr>
                                        <p:cTn id="71"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grpId="0" nodeType="after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Effect transition="in" filter="fade">
                                      <p:cBhvr>
                                        <p:cTn id="79" dur="800" decel="100000"/>
                                        <p:tgtEl>
                                          <p:spTgt spid="3">
                                            <p:txEl>
                                              <p:pRg st="7" end="7"/>
                                            </p:txEl>
                                          </p:spTgt>
                                        </p:tgtEl>
                                      </p:cBhvr>
                                    </p:animEffect>
                                    <p:anim calcmode="lin" valueType="num">
                                      <p:cBhvr>
                                        <p:cTn id="80"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85" fill="hold">
                            <p:stCondLst>
                              <p:cond delay="9000"/>
                            </p:stCondLst>
                            <p:childTnLst>
                              <p:par>
                                <p:cTn id="86" presetID="30" presetClass="entr" presetSubtype="0" fill="hold" grpId="0" nodeType="after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fade">
                                      <p:cBhvr>
                                        <p:cTn id="88" dur="800" decel="100000"/>
                                        <p:tgtEl>
                                          <p:spTgt spid="3">
                                            <p:txEl>
                                              <p:pRg st="8" end="8"/>
                                            </p:txEl>
                                          </p:spTgt>
                                        </p:tgtEl>
                                      </p:cBhvr>
                                    </p:animEffect>
                                    <p:anim calcmode="lin" valueType="num">
                                      <p:cBhvr>
                                        <p:cTn id="89"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90"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1"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par>
                          <p:cTn id="94" fill="hold">
                            <p:stCondLst>
                              <p:cond delay="10000"/>
                            </p:stCondLst>
                            <p:childTnLst>
                              <p:par>
                                <p:cTn id="95" presetID="30" presetClass="entr" presetSubtype="0" fill="hold" grpId="0" nodeType="after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fade">
                                      <p:cBhvr>
                                        <p:cTn id="97" dur="800" decel="100000"/>
                                        <p:tgtEl>
                                          <p:spTgt spid="3">
                                            <p:txEl>
                                              <p:pRg st="9" end="9"/>
                                            </p:txEl>
                                          </p:spTgt>
                                        </p:tgtEl>
                                      </p:cBhvr>
                                    </p:animEffect>
                                    <p:anim calcmode="lin" valueType="num">
                                      <p:cBhvr>
                                        <p:cTn id="98"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par>
                          <p:cTn id="103" fill="hold">
                            <p:stCondLst>
                              <p:cond delay="11000"/>
                            </p:stCondLst>
                            <p:childTnLst>
                              <p:par>
                                <p:cTn id="104" presetID="30" presetClass="entr" presetSubtype="0" fill="hold" grpId="0" nodeType="afterEffect">
                                  <p:stCondLst>
                                    <p:cond delay="0"/>
                                  </p:stCondLst>
                                  <p:childTnLst>
                                    <p:set>
                                      <p:cBhvr>
                                        <p:cTn id="105" dur="1" fill="hold">
                                          <p:stCondLst>
                                            <p:cond delay="0"/>
                                          </p:stCondLst>
                                        </p:cTn>
                                        <p:tgtEl>
                                          <p:spTgt spid="3">
                                            <p:txEl>
                                              <p:pRg st="10" end="10"/>
                                            </p:txEl>
                                          </p:spTgt>
                                        </p:tgtEl>
                                        <p:attrNameLst>
                                          <p:attrName>style.visibility</p:attrName>
                                        </p:attrNameLst>
                                      </p:cBhvr>
                                      <p:to>
                                        <p:strVal val="visible"/>
                                      </p:to>
                                    </p:set>
                                    <p:animEffect transition="in" filter="fade">
                                      <p:cBhvr>
                                        <p:cTn id="106" dur="800" decel="100000"/>
                                        <p:tgtEl>
                                          <p:spTgt spid="3">
                                            <p:txEl>
                                              <p:pRg st="10" end="10"/>
                                            </p:txEl>
                                          </p:spTgt>
                                        </p:tgtEl>
                                      </p:cBhvr>
                                    </p:animEffect>
                                    <p:anim calcmode="lin" valueType="num">
                                      <p:cBhvr>
                                        <p:cTn id="107"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108"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109"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childTnLst>
                          </p:cTn>
                        </p:par>
                        <p:par>
                          <p:cTn id="112" fill="hold">
                            <p:stCondLst>
                              <p:cond delay="12000"/>
                            </p:stCondLst>
                            <p:childTnLst>
                              <p:par>
                                <p:cTn id="113" presetID="30" presetClass="entr" presetSubtype="0" fill="hold" grpId="0" nodeType="afterEffect">
                                  <p:stCondLst>
                                    <p:cond delay="0"/>
                                  </p:stCondLst>
                                  <p:childTnLst>
                                    <p:set>
                                      <p:cBhvr>
                                        <p:cTn id="114" dur="1" fill="hold">
                                          <p:stCondLst>
                                            <p:cond delay="0"/>
                                          </p:stCondLst>
                                        </p:cTn>
                                        <p:tgtEl>
                                          <p:spTgt spid="3">
                                            <p:txEl>
                                              <p:pRg st="11" end="11"/>
                                            </p:txEl>
                                          </p:spTgt>
                                        </p:tgtEl>
                                        <p:attrNameLst>
                                          <p:attrName>style.visibility</p:attrName>
                                        </p:attrNameLst>
                                      </p:cBhvr>
                                      <p:to>
                                        <p:strVal val="visible"/>
                                      </p:to>
                                    </p:set>
                                    <p:animEffect transition="in" filter="fade">
                                      <p:cBhvr>
                                        <p:cTn id="115" dur="800" decel="100000"/>
                                        <p:tgtEl>
                                          <p:spTgt spid="3">
                                            <p:txEl>
                                              <p:pRg st="11" end="11"/>
                                            </p:txEl>
                                          </p:spTgt>
                                        </p:tgtEl>
                                      </p:cBhvr>
                                    </p:animEffect>
                                    <p:anim calcmode="lin" valueType="num">
                                      <p:cBhvr>
                                        <p:cTn id="116" dur="800" decel="100000" fill="hold"/>
                                        <p:tgtEl>
                                          <p:spTgt spid="3">
                                            <p:txEl>
                                              <p:pRg st="11" end="11"/>
                                            </p:txEl>
                                          </p:spTgt>
                                        </p:tgtEl>
                                        <p:attrNameLst>
                                          <p:attrName>style.rotation</p:attrName>
                                        </p:attrNameLst>
                                      </p:cBhvr>
                                      <p:tavLst>
                                        <p:tav tm="0">
                                          <p:val>
                                            <p:fltVal val="-90"/>
                                          </p:val>
                                        </p:tav>
                                        <p:tav tm="100000">
                                          <p:val>
                                            <p:fltVal val="0"/>
                                          </p:val>
                                        </p:tav>
                                      </p:tavLst>
                                    </p:anim>
                                    <p:anim calcmode="lin" valueType="num">
                                      <p:cBhvr>
                                        <p:cTn id="117" dur="800" decel="100000" fill="hold"/>
                                        <p:tgtEl>
                                          <p:spTgt spid="3">
                                            <p:txEl>
                                              <p:pRg st="11" end="11"/>
                                            </p:txEl>
                                          </p:spTgt>
                                        </p:tgtEl>
                                        <p:attrNameLst>
                                          <p:attrName>ppt_x</p:attrName>
                                        </p:attrNameLst>
                                      </p:cBhvr>
                                      <p:tavLst>
                                        <p:tav tm="0">
                                          <p:val>
                                            <p:strVal val="#ppt_x+0.4"/>
                                          </p:val>
                                        </p:tav>
                                        <p:tav tm="100000">
                                          <p:val>
                                            <p:strVal val="#ppt_x-0.05"/>
                                          </p:val>
                                        </p:tav>
                                      </p:tavLst>
                                    </p:anim>
                                    <p:anim calcmode="lin" valueType="num">
                                      <p:cBhvr>
                                        <p:cTn id="118" dur="800" decel="100000" fill="hold"/>
                                        <p:tgtEl>
                                          <p:spTgt spid="3">
                                            <p:txEl>
                                              <p:pRg st="11" end="11"/>
                                            </p:txEl>
                                          </p:spTgt>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3">
                                            <p:txEl>
                                              <p:pRg st="11" end="11"/>
                                            </p:txEl>
                                          </p:spTgt>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3">
                                            <p:txEl>
                                              <p:pRg st="11" end="11"/>
                                            </p:txEl>
                                          </p:spTgt>
                                        </p:tgtEl>
                                        <p:attrNameLst>
                                          <p:attrName>ppt_y</p:attrName>
                                        </p:attrNameLst>
                                      </p:cBhvr>
                                      <p:tavLst>
                                        <p:tav tm="0">
                                          <p:val>
                                            <p:strVal val="#ppt_y+0.1"/>
                                          </p:val>
                                        </p:tav>
                                        <p:tav tm="100000">
                                          <p:val>
                                            <p:strVal val="#ppt_y"/>
                                          </p:val>
                                        </p:tav>
                                      </p:tavLst>
                                    </p:anim>
                                  </p:childTnLst>
                                </p:cTn>
                              </p:par>
                            </p:childTnLst>
                          </p:cTn>
                        </p:par>
                        <p:par>
                          <p:cTn id="121" fill="hold">
                            <p:stCondLst>
                              <p:cond delay="13000"/>
                            </p:stCondLst>
                            <p:childTnLst>
                              <p:par>
                                <p:cTn id="122" presetID="30" presetClass="entr" presetSubtype="0" fill="hold" grpId="0" nodeType="afterEffect">
                                  <p:stCondLst>
                                    <p:cond delay="0"/>
                                  </p:stCondLst>
                                  <p:childTnLst>
                                    <p:set>
                                      <p:cBhvr>
                                        <p:cTn id="123" dur="1" fill="hold">
                                          <p:stCondLst>
                                            <p:cond delay="0"/>
                                          </p:stCondLst>
                                        </p:cTn>
                                        <p:tgtEl>
                                          <p:spTgt spid="3">
                                            <p:txEl>
                                              <p:pRg st="12" end="12"/>
                                            </p:txEl>
                                          </p:spTgt>
                                        </p:tgtEl>
                                        <p:attrNameLst>
                                          <p:attrName>style.visibility</p:attrName>
                                        </p:attrNameLst>
                                      </p:cBhvr>
                                      <p:to>
                                        <p:strVal val="visible"/>
                                      </p:to>
                                    </p:set>
                                    <p:animEffect transition="in" filter="fade">
                                      <p:cBhvr>
                                        <p:cTn id="124" dur="800" decel="100000"/>
                                        <p:tgtEl>
                                          <p:spTgt spid="3">
                                            <p:txEl>
                                              <p:pRg st="12" end="12"/>
                                            </p:txEl>
                                          </p:spTgt>
                                        </p:tgtEl>
                                      </p:cBhvr>
                                    </p:animEffect>
                                    <p:anim calcmode="lin" valueType="num">
                                      <p:cBhvr>
                                        <p:cTn id="125" dur="800" decel="100000" fill="hold"/>
                                        <p:tgtEl>
                                          <p:spTgt spid="3">
                                            <p:txEl>
                                              <p:pRg st="12" end="12"/>
                                            </p:txEl>
                                          </p:spTgt>
                                        </p:tgtEl>
                                        <p:attrNameLst>
                                          <p:attrName>style.rotation</p:attrName>
                                        </p:attrNameLst>
                                      </p:cBhvr>
                                      <p:tavLst>
                                        <p:tav tm="0">
                                          <p:val>
                                            <p:fltVal val="-90"/>
                                          </p:val>
                                        </p:tav>
                                        <p:tav tm="100000">
                                          <p:val>
                                            <p:fltVal val="0"/>
                                          </p:val>
                                        </p:tav>
                                      </p:tavLst>
                                    </p:anim>
                                    <p:anim calcmode="lin" valueType="num">
                                      <p:cBhvr>
                                        <p:cTn id="126" dur="800" decel="100000" fill="hold"/>
                                        <p:tgtEl>
                                          <p:spTgt spid="3">
                                            <p:txEl>
                                              <p:pRg st="12" end="12"/>
                                            </p:txEl>
                                          </p:spTgt>
                                        </p:tgtEl>
                                        <p:attrNameLst>
                                          <p:attrName>ppt_x</p:attrName>
                                        </p:attrNameLst>
                                      </p:cBhvr>
                                      <p:tavLst>
                                        <p:tav tm="0">
                                          <p:val>
                                            <p:strVal val="#ppt_x+0.4"/>
                                          </p:val>
                                        </p:tav>
                                        <p:tav tm="100000">
                                          <p:val>
                                            <p:strVal val="#ppt_x-0.05"/>
                                          </p:val>
                                        </p:tav>
                                      </p:tavLst>
                                    </p:anim>
                                    <p:anim calcmode="lin" valueType="num">
                                      <p:cBhvr>
                                        <p:cTn id="127" dur="800" decel="100000" fill="hold"/>
                                        <p:tgtEl>
                                          <p:spTgt spid="3">
                                            <p:txEl>
                                              <p:pRg st="12" end="12"/>
                                            </p:txEl>
                                          </p:spTgt>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3">
                                            <p:txEl>
                                              <p:pRg st="12" end="12"/>
                                            </p:txEl>
                                          </p:spTgt>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3">
                                            <p:txEl>
                                              <p:pRg st="12" end="12"/>
                                            </p:txEl>
                                          </p:spTgt>
                                        </p:tgtEl>
                                        <p:attrNameLst>
                                          <p:attrName>ppt_y</p:attrName>
                                        </p:attrNameLst>
                                      </p:cBhvr>
                                      <p:tavLst>
                                        <p:tav tm="0">
                                          <p:val>
                                            <p:strVal val="#ppt_y+0.1"/>
                                          </p:val>
                                        </p:tav>
                                        <p:tav tm="100000">
                                          <p:val>
                                            <p:strVal val="#ppt_y"/>
                                          </p:val>
                                        </p:tav>
                                      </p:tavLst>
                                    </p:anim>
                                  </p:childTnLst>
                                </p:cTn>
                              </p:par>
                            </p:childTnLst>
                          </p:cTn>
                        </p:par>
                        <p:par>
                          <p:cTn id="130" fill="hold">
                            <p:stCondLst>
                              <p:cond delay="14000"/>
                            </p:stCondLst>
                            <p:childTnLst>
                              <p:par>
                                <p:cTn id="131" presetID="30" presetClass="entr" presetSubtype="0" fill="hold" grpId="0" nodeType="afterEffect">
                                  <p:stCondLst>
                                    <p:cond delay="0"/>
                                  </p:stCondLst>
                                  <p:childTnLst>
                                    <p:set>
                                      <p:cBhvr>
                                        <p:cTn id="132" dur="1" fill="hold">
                                          <p:stCondLst>
                                            <p:cond delay="0"/>
                                          </p:stCondLst>
                                        </p:cTn>
                                        <p:tgtEl>
                                          <p:spTgt spid="3">
                                            <p:txEl>
                                              <p:pRg st="13" end="13"/>
                                            </p:txEl>
                                          </p:spTgt>
                                        </p:tgtEl>
                                        <p:attrNameLst>
                                          <p:attrName>style.visibility</p:attrName>
                                        </p:attrNameLst>
                                      </p:cBhvr>
                                      <p:to>
                                        <p:strVal val="visible"/>
                                      </p:to>
                                    </p:set>
                                    <p:animEffect transition="in" filter="fade">
                                      <p:cBhvr>
                                        <p:cTn id="133" dur="800" decel="100000"/>
                                        <p:tgtEl>
                                          <p:spTgt spid="3">
                                            <p:txEl>
                                              <p:pRg st="13" end="13"/>
                                            </p:txEl>
                                          </p:spTgt>
                                        </p:tgtEl>
                                      </p:cBhvr>
                                    </p:animEffect>
                                    <p:anim calcmode="lin" valueType="num">
                                      <p:cBhvr>
                                        <p:cTn id="134" dur="800" decel="100000" fill="hold"/>
                                        <p:tgtEl>
                                          <p:spTgt spid="3">
                                            <p:txEl>
                                              <p:pRg st="13" end="13"/>
                                            </p:txEl>
                                          </p:spTgt>
                                        </p:tgtEl>
                                        <p:attrNameLst>
                                          <p:attrName>style.rotation</p:attrName>
                                        </p:attrNameLst>
                                      </p:cBhvr>
                                      <p:tavLst>
                                        <p:tav tm="0">
                                          <p:val>
                                            <p:fltVal val="-90"/>
                                          </p:val>
                                        </p:tav>
                                        <p:tav tm="100000">
                                          <p:val>
                                            <p:fltVal val="0"/>
                                          </p:val>
                                        </p:tav>
                                      </p:tavLst>
                                    </p:anim>
                                    <p:anim calcmode="lin" valueType="num">
                                      <p:cBhvr>
                                        <p:cTn id="135" dur="800" decel="100000" fill="hold"/>
                                        <p:tgtEl>
                                          <p:spTgt spid="3">
                                            <p:txEl>
                                              <p:pRg st="13" end="13"/>
                                            </p:txEl>
                                          </p:spTgt>
                                        </p:tgtEl>
                                        <p:attrNameLst>
                                          <p:attrName>ppt_x</p:attrName>
                                        </p:attrNameLst>
                                      </p:cBhvr>
                                      <p:tavLst>
                                        <p:tav tm="0">
                                          <p:val>
                                            <p:strVal val="#ppt_x+0.4"/>
                                          </p:val>
                                        </p:tav>
                                        <p:tav tm="100000">
                                          <p:val>
                                            <p:strVal val="#ppt_x-0.05"/>
                                          </p:val>
                                        </p:tav>
                                      </p:tavLst>
                                    </p:anim>
                                    <p:anim calcmode="lin" valueType="num">
                                      <p:cBhvr>
                                        <p:cTn id="136" dur="800" decel="100000" fill="hold"/>
                                        <p:tgtEl>
                                          <p:spTgt spid="3">
                                            <p:txEl>
                                              <p:pRg st="13" end="13"/>
                                            </p:txEl>
                                          </p:spTgt>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3">
                                            <p:txEl>
                                              <p:pRg st="13" end="13"/>
                                            </p:txEl>
                                          </p:spTgt>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3">
                                            <p:txEl>
                                              <p:pRg st="13" end="13"/>
                                            </p:txEl>
                                          </p:spTgt>
                                        </p:tgtEl>
                                        <p:attrNameLst>
                                          <p:attrName>ppt_y</p:attrName>
                                        </p:attrNameLst>
                                      </p:cBhvr>
                                      <p:tavLst>
                                        <p:tav tm="0">
                                          <p:val>
                                            <p:strVal val="#ppt_y+0.1"/>
                                          </p:val>
                                        </p:tav>
                                        <p:tav tm="100000">
                                          <p:val>
                                            <p:strVal val="#ppt_y"/>
                                          </p:val>
                                        </p:tav>
                                      </p:tavLst>
                                    </p:anim>
                                  </p:childTnLst>
                                </p:cTn>
                              </p:par>
                            </p:childTnLst>
                          </p:cTn>
                        </p:par>
                        <p:par>
                          <p:cTn id="139" fill="hold">
                            <p:stCondLst>
                              <p:cond delay="15000"/>
                            </p:stCondLst>
                            <p:childTnLst>
                              <p:par>
                                <p:cTn id="140" presetID="30" presetClass="exit" presetSubtype="0" fill="hold" grpId="1" nodeType="afterEffect">
                                  <p:stCondLst>
                                    <p:cond delay="7000"/>
                                  </p:stCondLst>
                                  <p:childTnLst>
                                    <p:animEffect transition="out" filter="fade">
                                      <p:cBhvr>
                                        <p:cTn id="141" dur="800" accel="100000">
                                          <p:stCondLst>
                                            <p:cond delay="200"/>
                                          </p:stCondLst>
                                        </p:cTn>
                                        <p:tgtEl>
                                          <p:spTgt spid="2"/>
                                        </p:tgtEl>
                                      </p:cBhvr>
                                    </p:animEffect>
                                    <p:anim calcmode="lin" valueType="num">
                                      <p:cBhvr>
                                        <p:cTn id="142"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143" dur="200" decel="100000"/>
                                        <p:tgtEl>
                                          <p:spTgt spid="2"/>
                                        </p:tgtEl>
                                        <p:attrNameLst>
                                          <p:attrName>ppt_x</p:attrName>
                                        </p:attrNameLst>
                                      </p:cBhvr>
                                      <p:tavLst>
                                        <p:tav tm="0">
                                          <p:val>
                                            <p:strVal val="ppt_x"/>
                                          </p:val>
                                        </p:tav>
                                        <p:tav tm="100000">
                                          <p:val>
                                            <p:strVal val="ppt_x-0.05"/>
                                          </p:val>
                                        </p:tav>
                                      </p:tavLst>
                                    </p:anim>
                                    <p:anim calcmode="lin" valueType="num">
                                      <p:cBhvr>
                                        <p:cTn id="144" dur="200" decel="100000"/>
                                        <p:tgtEl>
                                          <p:spTgt spid="2"/>
                                        </p:tgtEl>
                                        <p:attrNameLst>
                                          <p:attrName>ppt_y</p:attrName>
                                        </p:attrNameLst>
                                      </p:cBhvr>
                                      <p:tavLst>
                                        <p:tav tm="0">
                                          <p:val>
                                            <p:strVal val="ppt_y"/>
                                          </p:val>
                                        </p:tav>
                                        <p:tav tm="100000">
                                          <p:val>
                                            <p:strVal val="ppt_y+0.1"/>
                                          </p:val>
                                        </p:tav>
                                      </p:tavLst>
                                    </p:anim>
                                    <p:anim calcmode="lin" valueType="num">
                                      <p:cBhvr>
                                        <p:cTn id="145"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46" dur="800" accel="100000">
                                          <p:stCondLst>
                                            <p:cond delay="200"/>
                                          </p:stCondLst>
                                        </p:cTn>
                                        <p:tgtEl>
                                          <p:spTgt spid="2"/>
                                        </p:tgtEl>
                                        <p:attrNameLst>
                                          <p:attrName>ppt_y</p:attrName>
                                        </p:attrNameLst>
                                      </p:cBhvr>
                                      <p:tavLst>
                                        <p:tav tm="0">
                                          <p:val>
                                            <p:strVal val="ppt_y"/>
                                          </p:val>
                                        </p:tav>
                                        <p:tav tm="100000">
                                          <p:val>
                                            <p:strVal val="ppt_y-0.4-0.1"/>
                                          </p:val>
                                        </p:tav>
                                      </p:tavLst>
                                    </p:anim>
                                    <p:set>
                                      <p:cBhvr>
                                        <p:cTn id="147" dur="1" fill="hold">
                                          <p:stCondLst>
                                            <p:cond delay="999"/>
                                          </p:stCondLst>
                                        </p:cTn>
                                        <p:tgtEl>
                                          <p:spTgt spid="2"/>
                                        </p:tgtEl>
                                        <p:attrNameLst>
                                          <p:attrName>style.visibility</p:attrName>
                                        </p:attrNameLst>
                                      </p:cBhvr>
                                      <p:to>
                                        <p:strVal val="hidden"/>
                                      </p:to>
                                    </p:set>
                                  </p:childTnLst>
                                </p:cTn>
                              </p:par>
                              <p:par>
                                <p:cTn id="148" presetID="30" presetClass="exit" presetSubtype="0" fill="hold" grpId="1" nodeType="withEffect">
                                  <p:stCondLst>
                                    <p:cond delay="7000"/>
                                  </p:stCondLst>
                                  <p:childTnLst>
                                    <p:animEffect transition="out" filter="fade">
                                      <p:cBhvr>
                                        <p:cTn id="149" dur="800" accel="100000">
                                          <p:stCondLst>
                                            <p:cond delay="200"/>
                                          </p:stCondLst>
                                        </p:cTn>
                                        <p:tgtEl>
                                          <p:spTgt spid="3">
                                            <p:txEl>
                                              <p:pRg st="0" end="0"/>
                                            </p:txEl>
                                          </p:spTgt>
                                        </p:tgtEl>
                                      </p:cBhvr>
                                    </p:animEffect>
                                    <p:anim calcmode="lin" valueType="num">
                                      <p:cBhvr>
                                        <p:cTn id="150" dur="800" accel="100000">
                                          <p:stCondLst>
                                            <p:cond delay="200"/>
                                          </p:stCondLst>
                                        </p:cTn>
                                        <p:tgtEl>
                                          <p:spTgt spid="3">
                                            <p:txEl>
                                              <p:pRg st="0" end="0"/>
                                            </p:txEl>
                                          </p:spTgt>
                                        </p:tgtEl>
                                        <p:attrNameLst>
                                          <p:attrName>style.rotation</p:attrName>
                                        </p:attrNameLst>
                                      </p:cBhvr>
                                      <p:tavLst>
                                        <p:tav tm="0">
                                          <p:val>
                                            <p:fltVal val="0"/>
                                          </p:val>
                                        </p:tav>
                                        <p:tav tm="100000">
                                          <p:val>
                                            <p:fltVal val="-90"/>
                                          </p:val>
                                        </p:tav>
                                      </p:tavLst>
                                    </p:anim>
                                    <p:anim calcmode="lin" valueType="num">
                                      <p:cBhvr>
                                        <p:cTn id="151" dur="200" decel="100000"/>
                                        <p:tgtEl>
                                          <p:spTgt spid="3">
                                            <p:txEl>
                                              <p:pRg st="0" end="0"/>
                                            </p:txEl>
                                          </p:spTgt>
                                        </p:tgtEl>
                                        <p:attrNameLst>
                                          <p:attrName>ppt_x</p:attrName>
                                        </p:attrNameLst>
                                      </p:cBhvr>
                                      <p:tavLst>
                                        <p:tav tm="0">
                                          <p:val>
                                            <p:strVal val="ppt_x"/>
                                          </p:val>
                                        </p:tav>
                                        <p:tav tm="100000">
                                          <p:val>
                                            <p:strVal val="ppt_x-0.05"/>
                                          </p:val>
                                        </p:tav>
                                      </p:tavLst>
                                    </p:anim>
                                    <p:anim calcmode="lin" valueType="num">
                                      <p:cBhvr>
                                        <p:cTn id="152" dur="200" decel="100000"/>
                                        <p:tgtEl>
                                          <p:spTgt spid="3">
                                            <p:txEl>
                                              <p:pRg st="0" end="0"/>
                                            </p:txEl>
                                          </p:spTgt>
                                        </p:tgtEl>
                                        <p:attrNameLst>
                                          <p:attrName>ppt_y</p:attrName>
                                        </p:attrNameLst>
                                      </p:cBhvr>
                                      <p:tavLst>
                                        <p:tav tm="0">
                                          <p:val>
                                            <p:strVal val="ppt_y"/>
                                          </p:val>
                                        </p:tav>
                                        <p:tav tm="100000">
                                          <p:val>
                                            <p:strVal val="ppt_y+0.1"/>
                                          </p:val>
                                        </p:tav>
                                      </p:tavLst>
                                    </p:anim>
                                    <p:anim calcmode="lin" valueType="num">
                                      <p:cBhvr>
                                        <p:cTn id="153" dur="800" accel="100000">
                                          <p:stCondLst>
                                            <p:cond delay="200"/>
                                          </p:stCondLst>
                                        </p:cTn>
                                        <p:tgtEl>
                                          <p:spTgt spid="3">
                                            <p:txEl>
                                              <p:pRg st="0" end="0"/>
                                            </p:txEl>
                                          </p:spTgt>
                                        </p:tgtEl>
                                        <p:attrNameLst>
                                          <p:attrName>ppt_x</p:attrName>
                                        </p:attrNameLst>
                                      </p:cBhvr>
                                      <p:tavLst>
                                        <p:tav tm="0">
                                          <p:val>
                                            <p:strVal val="ppt_x"/>
                                          </p:val>
                                        </p:tav>
                                        <p:tav tm="100000">
                                          <p:val>
                                            <p:strVal val="ppt_x+0.4+0.05"/>
                                          </p:val>
                                        </p:tav>
                                      </p:tavLst>
                                    </p:anim>
                                    <p:anim calcmode="lin" valueType="num">
                                      <p:cBhvr>
                                        <p:cTn id="154" dur="800" accel="100000">
                                          <p:stCondLst>
                                            <p:cond delay="200"/>
                                          </p:stCondLst>
                                        </p:cTn>
                                        <p:tgtEl>
                                          <p:spTgt spid="3">
                                            <p:txEl>
                                              <p:pRg st="0" end="0"/>
                                            </p:txEl>
                                          </p:spTgt>
                                        </p:tgtEl>
                                        <p:attrNameLst>
                                          <p:attrName>ppt_y</p:attrName>
                                        </p:attrNameLst>
                                      </p:cBhvr>
                                      <p:tavLst>
                                        <p:tav tm="0">
                                          <p:val>
                                            <p:strVal val="ppt_y"/>
                                          </p:val>
                                        </p:tav>
                                        <p:tav tm="100000">
                                          <p:val>
                                            <p:strVal val="ppt_y-0.4-0.1"/>
                                          </p:val>
                                        </p:tav>
                                      </p:tavLst>
                                    </p:anim>
                                    <p:set>
                                      <p:cBhvr>
                                        <p:cTn id="155" dur="1" fill="hold">
                                          <p:stCondLst>
                                            <p:cond delay="999"/>
                                          </p:stCondLst>
                                        </p:cTn>
                                        <p:tgtEl>
                                          <p:spTgt spid="3">
                                            <p:txEl>
                                              <p:pRg st="0" end="0"/>
                                            </p:txEl>
                                          </p:spTgt>
                                        </p:tgtEl>
                                        <p:attrNameLst>
                                          <p:attrName>style.visibility</p:attrName>
                                        </p:attrNameLst>
                                      </p:cBhvr>
                                      <p:to>
                                        <p:strVal val="hidden"/>
                                      </p:to>
                                    </p:set>
                                  </p:childTnLst>
                                </p:cTn>
                              </p:par>
                              <p:par>
                                <p:cTn id="156" presetID="30" presetClass="exit" presetSubtype="0" fill="hold" grpId="1" nodeType="withEffect">
                                  <p:stCondLst>
                                    <p:cond delay="7000"/>
                                  </p:stCondLst>
                                  <p:childTnLst>
                                    <p:animEffect transition="out" filter="fade">
                                      <p:cBhvr>
                                        <p:cTn id="157" dur="800" accel="100000">
                                          <p:stCondLst>
                                            <p:cond delay="200"/>
                                          </p:stCondLst>
                                        </p:cTn>
                                        <p:tgtEl>
                                          <p:spTgt spid="3">
                                            <p:txEl>
                                              <p:pRg st="1" end="1"/>
                                            </p:txEl>
                                          </p:spTgt>
                                        </p:tgtEl>
                                      </p:cBhvr>
                                    </p:animEffect>
                                    <p:anim calcmode="lin" valueType="num">
                                      <p:cBhvr>
                                        <p:cTn id="158" dur="800" accel="100000">
                                          <p:stCondLst>
                                            <p:cond delay="200"/>
                                          </p:stCondLst>
                                        </p:cTn>
                                        <p:tgtEl>
                                          <p:spTgt spid="3">
                                            <p:txEl>
                                              <p:pRg st="1" end="1"/>
                                            </p:txEl>
                                          </p:spTgt>
                                        </p:tgtEl>
                                        <p:attrNameLst>
                                          <p:attrName>style.rotation</p:attrName>
                                        </p:attrNameLst>
                                      </p:cBhvr>
                                      <p:tavLst>
                                        <p:tav tm="0">
                                          <p:val>
                                            <p:fltVal val="0"/>
                                          </p:val>
                                        </p:tav>
                                        <p:tav tm="100000">
                                          <p:val>
                                            <p:fltVal val="-90"/>
                                          </p:val>
                                        </p:tav>
                                      </p:tavLst>
                                    </p:anim>
                                    <p:anim calcmode="lin" valueType="num">
                                      <p:cBhvr>
                                        <p:cTn id="159" dur="200" decel="100000"/>
                                        <p:tgtEl>
                                          <p:spTgt spid="3">
                                            <p:txEl>
                                              <p:pRg st="1" end="1"/>
                                            </p:txEl>
                                          </p:spTgt>
                                        </p:tgtEl>
                                        <p:attrNameLst>
                                          <p:attrName>ppt_x</p:attrName>
                                        </p:attrNameLst>
                                      </p:cBhvr>
                                      <p:tavLst>
                                        <p:tav tm="0">
                                          <p:val>
                                            <p:strVal val="ppt_x"/>
                                          </p:val>
                                        </p:tav>
                                        <p:tav tm="100000">
                                          <p:val>
                                            <p:strVal val="ppt_x-0.05"/>
                                          </p:val>
                                        </p:tav>
                                      </p:tavLst>
                                    </p:anim>
                                    <p:anim calcmode="lin" valueType="num">
                                      <p:cBhvr>
                                        <p:cTn id="160" dur="200" decel="100000"/>
                                        <p:tgtEl>
                                          <p:spTgt spid="3">
                                            <p:txEl>
                                              <p:pRg st="1" end="1"/>
                                            </p:txEl>
                                          </p:spTgt>
                                        </p:tgtEl>
                                        <p:attrNameLst>
                                          <p:attrName>ppt_y</p:attrName>
                                        </p:attrNameLst>
                                      </p:cBhvr>
                                      <p:tavLst>
                                        <p:tav tm="0">
                                          <p:val>
                                            <p:strVal val="ppt_y"/>
                                          </p:val>
                                        </p:tav>
                                        <p:tav tm="100000">
                                          <p:val>
                                            <p:strVal val="ppt_y+0.1"/>
                                          </p:val>
                                        </p:tav>
                                      </p:tavLst>
                                    </p:anim>
                                    <p:anim calcmode="lin" valueType="num">
                                      <p:cBhvr>
                                        <p:cTn id="161" dur="800" accel="100000">
                                          <p:stCondLst>
                                            <p:cond delay="200"/>
                                          </p:stCondLst>
                                        </p:cTn>
                                        <p:tgtEl>
                                          <p:spTgt spid="3">
                                            <p:txEl>
                                              <p:pRg st="1" end="1"/>
                                            </p:txEl>
                                          </p:spTgt>
                                        </p:tgtEl>
                                        <p:attrNameLst>
                                          <p:attrName>ppt_x</p:attrName>
                                        </p:attrNameLst>
                                      </p:cBhvr>
                                      <p:tavLst>
                                        <p:tav tm="0">
                                          <p:val>
                                            <p:strVal val="ppt_x"/>
                                          </p:val>
                                        </p:tav>
                                        <p:tav tm="100000">
                                          <p:val>
                                            <p:strVal val="ppt_x+0.4+0.05"/>
                                          </p:val>
                                        </p:tav>
                                      </p:tavLst>
                                    </p:anim>
                                    <p:anim calcmode="lin" valueType="num">
                                      <p:cBhvr>
                                        <p:cTn id="162" dur="800" accel="100000">
                                          <p:stCondLst>
                                            <p:cond delay="200"/>
                                          </p:stCondLst>
                                        </p:cTn>
                                        <p:tgtEl>
                                          <p:spTgt spid="3">
                                            <p:txEl>
                                              <p:pRg st="1" end="1"/>
                                            </p:txEl>
                                          </p:spTgt>
                                        </p:tgtEl>
                                        <p:attrNameLst>
                                          <p:attrName>ppt_y</p:attrName>
                                        </p:attrNameLst>
                                      </p:cBhvr>
                                      <p:tavLst>
                                        <p:tav tm="0">
                                          <p:val>
                                            <p:strVal val="ppt_y"/>
                                          </p:val>
                                        </p:tav>
                                        <p:tav tm="100000">
                                          <p:val>
                                            <p:strVal val="ppt_y-0.4-0.1"/>
                                          </p:val>
                                        </p:tav>
                                      </p:tavLst>
                                    </p:anim>
                                    <p:set>
                                      <p:cBhvr>
                                        <p:cTn id="163" dur="1" fill="hold">
                                          <p:stCondLst>
                                            <p:cond delay="999"/>
                                          </p:stCondLst>
                                        </p:cTn>
                                        <p:tgtEl>
                                          <p:spTgt spid="3">
                                            <p:txEl>
                                              <p:pRg st="1" end="1"/>
                                            </p:txEl>
                                          </p:spTgt>
                                        </p:tgtEl>
                                        <p:attrNameLst>
                                          <p:attrName>style.visibility</p:attrName>
                                        </p:attrNameLst>
                                      </p:cBhvr>
                                      <p:to>
                                        <p:strVal val="hidden"/>
                                      </p:to>
                                    </p:set>
                                  </p:childTnLst>
                                </p:cTn>
                              </p:par>
                              <p:par>
                                <p:cTn id="164" presetID="30" presetClass="exit" presetSubtype="0" fill="hold" grpId="1" nodeType="withEffect">
                                  <p:stCondLst>
                                    <p:cond delay="7000"/>
                                  </p:stCondLst>
                                  <p:childTnLst>
                                    <p:animEffect transition="out" filter="fade">
                                      <p:cBhvr>
                                        <p:cTn id="165" dur="800" accel="100000">
                                          <p:stCondLst>
                                            <p:cond delay="200"/>
                                          </p:stCondLst>
                                        </p:cTn>
                                        <p:tgtEl>
                                          <p:spTgt spid="3">
                                            <p:txEl>
                                              <p:pRg st="2" end="2"/>
                                            </p:txEl>
                                          </p:spTgt>
                                        </p:tgtEl>
                                      </p:cBhvr>
                                    </p:animEffect>
                                    <p:anim calcmode="lin" valueType="num">
                                      <p:cBhvr>
                                        <p:cTn id="166" dur="800" accel="100000">
                                          <p:stCondLst>
                                            <p:cond delay="200"/>
                                          </p:stCondLst>
                                        </p:cTn>
                                        <p:tgtEl>
                                          <p:spTgt spid="3">
                                            <p:txEl>
                                              <p:pRg st="2" end="2"/>
                                            </p:txEl>
                                          </p:spTgt>
                                        </p:tgtEl>
                                        <p:attrNameLst>
                                          <p:attrName>style.rotation</p:attrName>
                                        </p:attrNameLst>
                                      </p:cBhvr>
                                      <p:tavLst>
                                        <p:tav tm="0">
                                          <p:val>
                                            <p:fltVal val="0"/>
                                          </p:val>
                                        </p:tav>
                                        <p:tav tm="100000">
                                          <p:val>
                                            <p:fltVal val="-90"/>
                                          </p:val>
                                        </p:tav>
                                      </p:tavLst>
                                    </p:anim>
                                    <p:anim calcmode="lin" valueType="num">
                                      <p:cBhvr>
                                        <p:cTn id="167" dur="200" decel="100000"/>
                                        <p:tgtEl>
                                          <p:spTgt spid="3">
                                            <p:txEl>
                                              <p:pRg st="2" end="2"/>
                                            </p:txEl>
                                          </p:spTgt>
                                        </p:tgtEl>
                                        <p:attrNameLst>
                                          <p:attrName>ppt_x</p:attrName>
                                        </p:attrNameLst>
                                      </p:cBhvr>
                                      <p:tavLst>
                                        <p:tav tm="0">
                                          <p:val>
                                            <p:strVal val="ppt_x"/>
                                          </p:val>
                                        </p:tav>
                                        <p:tav tm="100000">
                                          <p:val>
                                            <p:strVal val="ppt_x-0.05"/>
                                          </p:val>
                                        </p:tav>
                                      </p:tavLst>
                                    </p:anim>
                                    <p:anim calcmode="lin" valueType="num">
                                      <p:cBhvr>
                                        <p:cTn id="168" dur="200" decel="100000"/>
                                        <p:tgtEl>
                                          <p:spTgt spid="3">
                                            <p:txEl>
                                              <p:pRg st="2" end="2"/>
                                            </p:txEl>
                                          </p:spTgt>
                                        </p:tgtEl>
                                        <p:attrNameLst>
                                          <p:attrName>ppt_y</p:attrName>
                                        </p:attrNameLst>
                                      </p:cBhvr>
                                      <p:tavLst>
                                        <p:tav tm="0">
                                          <p:val>
                                            <p:strVal val="ppt_y"/>
                                          </p:val>
                                        </p:tav>
                                        <p:tav tm="100000">
                                          <p:val>
                                            <p:strVal val="ppt_y+0.1"/>
                                          </p:val>
                                        </p:tav>
                                      </p:tavLst>
                                    </p:anim>
                                    <p:anim calcmode="lin" valueType="num">
                                      <p:cBhvr>
                                        <p:cTn id="169" dur="800" accel="100000">
                                          <p:stCondLst>
                                            <p:cond delay="200"/>
                                          </p:stCondLst>
                                        </p:cTn>
                                        <p:tgtEl>
                                          <p:spTgt spid="3">
                                            <p:txEl>
                                              <p:pRg st="2" end="2"/>
                                            </p:txEl>
                                          </p:spTgt>
                                        </p:tgtEl>
                                        <p:attrNameLst>
                                          <p:attrName>ppt_x</p:attrName>
                                        </p:attrNameLst>
                                      </p:cBhvr>
                                      <p:tavLst>
                                        <p:tav tm="0">
                                          <p:val>
                                            <p:strVal val="ppt_x"/>
                                          </p:val>
                                        </p:tav>
                                        <p:tav tm="100000">
                                          <p:val>
                                            <p:strVal val="ppt_x+0.4+0.05"/>
                                          </p:val>
                                        </p:tav>
                                      </p:tavLst>
                                    </p:anim>
                                    <p:anim calcmode="lin" valueType="num">
                                      <p:cBhvr>
                                        <p:cTn id="170" dur="800" accel="100000">
                                          <p:stCondLst>
                                            <p:cond delay="200"/>
                                          </p:stCondLst>
                                        </p:cTn>
                                        <p:tgtEl>
                                          <p:spTgt spid="3">
                                            <p:txEl>
                                              <p:pRg st="2" end="2"/>
                                            </p:txEl>
                                          </p:spTgt>
                                        </p:tgtEl>
                                        <p:attrNameLst>
                                          <p:attrName>ppt_y</p:attrName>
                                        </p:attrNameLst>
                                      </p:cBhvr>
                                      <p:tavLst>
                                        <p:tav tm="0">
                                          <p:val>
                                            <p:strVal val="ppt_y"/>
                                          </p:val>
                                        </p:tav>
                                        <p:tav tm="100000">
                                          <p:val>
                                            <p:strVal val="ppt_y-0.4-0.1"/>
                                          </p:val>
                                        </p:tav>
                                      </p:tavLst>
                                    </p:anim>
                                    <p:set>
                                      <p:cBhvr>
                                        <p:cTn id="171" dur="1" fill="hold">
                                          <p:stCondLst>
                                            <p:cond delay="999"/>
                                          </p:stCondLst>
                                        </p:cTn>
                                        <p:tgtEl>
                                          <p:spTgt spid="3">
                                            <p:txEl>
                                              <p:pRg st="2" end="2"/>
                                            </p:txEl>
                                          </p:spTgt>
                                        </p:tgtEl>
                                        <p:attrNameLst>
                                          <p:attrName>style.visibility</p:attrName>
                                        </p:attrNameLst>
                                      </p:cBhvr>
                                      <p:to>
                                        <p:strVal val="hidden"/>
                                      </p:to>
                                    </p:set>
                                  </p:childTnLst>
                                </p:cTn>
                              </p:par>
                              <p:par>
                                <p:cTn id="172" presetID="30" presetClass="exit" presetSubtype="0" fill="hold" grpId="1" nodeType="withEffect">
                                  <p:stCondLst>
                                    <p:cond delay="7000"/>
                                  </p:stCondLst>
                                  <p:childTnLst>
                                    <p:animEffect transition="out" filter="fade">
                                      <p:cBhvr>
                                        <p:cTn id="173" dur="800" accel="100000">
                                          <p:stCondLst>
                                            <p:cond delay="200"/>
                                          </p:stCondLst>
                                        </p:cTn>
                                        <p:tgtEl>
                                          <p:spTgt spid="3">
                                            <p:txEl>
                                              <p:pRg st="3" end="3"/>
                                            </p:txEl>
                                          </p:spTgt>
                                        </p:tgtEl>
                                      </p:cBhvr>
                                    </p:animEffect>
                                    <p:anim calcmode="lin" valueType="num">
                                      <p:cBhvr>
                                        <p:cTn id="174" dur="800" accel="100000">
                                          <p:stCondLst>
                                            <p:cond delay="200"/>
                                          </p:stCondLst>
                                        </p:cTn>
                                        <p:tgtEl>
                                          <p:spTgt spid="3">
                                            <p:txEl>
                                              <p:pRg st="3" end="3"/>
                                            </p:txEl>
                                          </p:spTgt>
                                        </p:tgtEl>
                                        <p:attrNameLst>
                                          <p:attrName>style.rotation</p:attrName>
                                        </p:attrNameLst>
                                      </p:cBhvr>
                                      <p:tavLst>
                                        <p:tav tm="0">
                                          <p:val>
                                            <p:fltVal val="0"/>
                                          </p:val>
                                        </p:tav>
                                        <p:tav tm="100000">
                                          <p:val>
                                            <p:fltVal val="-90"/>
                                          </p:val>
                                        </p:tav>
                                      </p:tavLst>
                                    </p:anim>
                                    <p:anim calcmode="lin" valueType="num">
                                      <p:cBhvr>
                                        <p:cTn id="175" dur="200" decel="100000"/>
                                        <p:tgtEl>
                                          <p:spTgt spid="3">
                                            <p:txEl>
                                              <p:pRg st="3" end="3"/>
                                            </p:txEl>
                                          </p:spTgt>
                                        </p:tgtEl>
                                        <p:attrNameLst>
                                          <p:attrName>ppt_x</p:attrName>
                                        </p:attrNameLst>
                                      </p:cBhvr>
                                      <p:tavLst>
                                        <p:tav tm="0">
                                          <p:val>
                                            <p:strVal val="ppt_x"/>
                                          </p:val>
                                        </p:tav>
                                        <p:tav tm="100000">
                                          <p:val>
                                            <p:strVal val="ppt_x-0.05"/>
                                          </p:val>
                                        </p:tav>
                                      </p:tavLst>
                                    </p:anim>
                                    <p:anim calcmode="lin" valueType="num">
                                      <p:cBhvr>
                                        <p:cTn id="176" dur="200" decel="100000"/>
                                        <p:tgtEl>
                                          <p:spTgt spid="3">
                                            <p:txEl>
                                              <p:pRg st="3" end="3"/>
                                            </p:txEl>
                                          </p:spTgt>
                                        </p:tgtEl>
                                        <p:attrNameLst>
                                          <p:attrName>ppt_y</p:attrName>
                                        </p:attrNameLst>
                                      </p:cBhvr>
                                      <p:tavLst>
                                        <p:tav tm="0">
                                          <p:val>
                                            <p:strVal val="ppt_y"/>
                                          </p:val>
                                        </p:tav>
                                        <p:tav tm="100000">
                                          <p:val>
                                            <p:strVal val="ppt_y+0.1"/>
                                          </p:val>
                                        </p:tav>
                                      </p:tavLst>
                                    </p:anim>
                                    <p:anim calcmode="lin" valueType="num">
                                      <p:cBhvr>
                                        <p:cTn id="177" dur="800" accel="100000">
                                          <p:stCondLst>
                                            <p:cond delay="200"/>
                                          </p:stCondLst>
                                        </p:cTn>
                                        <p:tgtEl>
                                          <p:spTgt spid="3">
                                            <p:txEl>
                                              <p:pRg st="3" end="3"/>
                                            </p:txEl>
                                          </p:spTgt>
                                        </p:tgtEl>
                                        <p:attrNameLst>
                                          <p:attrName>ppt_x</p:attrName>
                                        </p:attrNameLst>
                                      </p:cBhvr>
                                      <p:tavLst>
                                        <p:tav tm="0">
                                          <p:val>
                                            <p:strVal val="ppt_x"/>
                                          </p:val>
                                        </p:tav>
                                        <p:tav tm="100000">
                                          <p:val>
                                            <p:strVal val="ppt_x+0.4+0.05"/>
                                          </p:val>
                                        </p:tav>
                                      </p:tavLst>
                                    </p:anim>
                                    <p:anim calcmode="lin" valueType="num">
                                      <p:cBhvr>
                                        <p:cTn id="178" dur="800" accel="100000">
                                          <p:stCondLst>
                                            <p:cond delay="200"/>
                                          </p:stCondLst>
                                        </p:cTn>
                                        <p:tgtEl>
                                          <p:spTgt spid="3">
                                            <p:txEl>
                                              <p:pRg st="3" end="3"/>
                                            </p:txEl>
                                          </p:spTgt>
                                        </p:tgtEl>
                                        <p:attrNameLst>
                                          <p:attrName>ppt_y</p:attrName>
                                        </p:attrNameLst>
                                      </p:cBhvr>
                                      <p:tavLst>
                                        <p:tav tm="0">
                                          <p:val>
                                            <p:strVal val="ppt_y"/>
                                          </p:val>
                                        </p:tav>
                                        <p:tav tm="100000">
                                          <p:val>
                                            <p:strVal val="ppt_y-0.4-0.1"/>
                                          </p:val>
                                        </p:tav>
                                      </p:tavLst>
                                    </p:anim>
                                    <p:set>
                                      <p:cBhvr>
                                        <p:cTn id="179" dur="1" fill="hold">
                                          <p:stCondLst>
                                            <p:cond delay="999"/>
                                          </p:stCondLst>
                                        </p:cTn>
                                        <p:tgtEl>
                                          <p:spTgt spid="3">
                                            <p:txEl>
                                              <p:pRg st="3" end="3"/>
                                            </p:txEl>
                                          </p:spTgt>
                                        </p:tgtEl>
                                        <p:attrNameLst>
                                          <p:attrName>style.visibility</p:attrName>
                                        </p:attrNameLst>
                                      </p:cBhvr>
                                      <p:to>
                                        <p:strVal val="hidden"/>
                                      </p:to>
                                    </p:set>
                                  </p:childTnLst>
                                </p:cTn>
                              </p:par>
                              <p:par>
                                <p:cTn id="180" presetID="30" presetClass="exit" presetSubtype="0" fill="hold" grpId="1" nodeType="withEffect">
                                  <p:stCondLst>
                                    <p:cond delay="7000"/>
                                  </p:stCondLst>
                                  <p:childTnLst>
                                    <p:animEffect transition="out" filter="fade">
                                      <p:cBhvr>
                                        <p:cTn id="181" dur="800" accel="100000">
                                          <p:stCondLst>
                                            <p:cond delay="200"/>
                                          </p:stCondLst>
                                        </p:cTn>
                                        <p:tgtEl>
                                          <p:spTgt spid="3">
                                            <p:txEl>
                                              <p:pRg st="4" end="4"/>
                                            </p:txEl>
                                          </p:spTgt>
                                        </p:tgtEl>
                                      </p:cBhvr>
                                    </p:animEffect>
                                    <p:anim calcmode="lin" valueType="num">
                                      <p:cBhvr>
                                        <p:cTn id="182" dur="800" accel="100000">
                                          <p:stCondLst>
                                            <p:cond delay="200"/>
                                          </p:stCondLst>
                                        </p:cTn>
                                        <p:tgtEl>
                                          <p:spTgt spid="3">
                                            <p:txEl>
                                              <p:pRg st="4" end="4"/>
                                            </p:txEl>
                                          </p:spTgt>
                                        </p:tgtEl>
                                        <p:attrNameLst>
                                          <p:attrName>style.rotation</p:attrName>
                                        </p:attrNameLst>
                                      </p:cBhvr>
                                      <p:tavLst>
                                        <p:tav tm="0">
                                          <p:val>
                                            <p:fltVal val="0"/>
                                          </p:val>
                                        </p:tav>
                                        <p:tav tm="100000">
                                          <p:val>
                                            <p:fltVal val="-90"/>
                                          </p:val>
                                        </p:tav>
                                      </p:tavLst>
                                    </p:anim>
                                    <p:anim calcmode="lin" valueType="num">
                                      <p:cBhvr>
                                        <p:cTn id="183" dur="200" decel="100000"/>
                                        <p:tgtEl>
                                          <p:spTgt spid="3">
                                            <p:txEl>
                                              <p:pRg st="4" end="4"/>
                                            </p:txEl>
                                          </p:spTgt>
                                        </p:tgtEl>
                                        <p:attrNameLst>
                                          <p:attrName>ppt_x</p:attrName>
                                        </p:attrNameLst>
                                      </p:cBhvr>
                                      <p:tavLst>
                                        <p:tav tm="0">
                                          <p:val>
                                            <p:strVal val="ppt_x"/>
                                          </p:val>
                                        </p:tav>
                                        <p:tav tm="100000">
                                          <p:val>
                                            <p:strVal val="ppt_x-0.05"/>
                                          </p:val>
                                        </p:tav>
                                      </p:tavLst>
                                    </p:anim>
                                    <p:anim calcmode="lin" valueType="num">
                                      <p:cBhvr>
                                        <p:cTn id="184" dur="200" decel="100000"/>
                                        <p:tgtEl>
                                          <p:spTgt spid="3">
                                            <p:txEl>
                                              <p:pRg st="4" end="4"/>
                                            </p:txEl>
                                          </p:spTgt>
                                        </p:tgtEl>
                                        <p:attrNameLst>
                                          <p:attrName>ppt_y</p:attrName>
                                        </p:attrNameLst>
                                      </p:cBhvr>
                                      <p:tavLst>
                                        <p:tav tm="0">
                                          <p:val>
                                            <p:strVal val="ppt_y"/>
                                          </p:val>
                                        </p:tav>
                                        <p:tav tm="100000">
                                          <p:val>
                                            <p:strVal val="ppt_y+0.1"/>
                                          </p:val>
                                        </p:tav>
                                      </p:tavLst>
                                    </p:anim>
                                    <p:anim calcmode="lin" valueType="num">
                                      <p:cBhvr>
                                        <p:cTn id="185" dur="800" accel="100000">
                                          <p:stCondLst>
                                            <p:cond delay="200"/>
                                          </p:stCondLst>
                                        </p:cTn>
                                        <p:tgtEl>
                                          <p:spTgt spid="3">
                                            <p:txEl>
                                              <p:pRg st="4" end="4"/>
                                            </p:txEl>
                                          </p:spTgt>
                                        </p:tgtEl>
                                        <p:attrNameLst>
                                          <p:attrName>ppt_x</p:attrName>
                                        </p:attrNameLst>
                                      </p:cBhvr>
                                      <p:tavLst>
                                        <p:tav tm="0">
                                          <p:val>
                                            <p:strVal val="ppt_x"/>
                                          </p:val>
                                        </p:tav>
                                        <p:tav tm="100000">
                                          <p:val>
                                            <p:strVal val="ppt_x+0.4+0.05"/>
                                          </p:val>
                                        </p:tav>
                                      </p:tavLst>
                                    </p:anim>
                                    <p:anim calcmode="lin" valueType="num">
                                      <p:cBhvr>
                                        <p:cTn id="186" dur="800" accel="100000">
                                          <p:stCondLst>
                                            <p:cond delay="200"/>
                                          </p:stCondLst>
                                        </p:cTn>
                                        <p:tgtEl>
                                          <p:spTgt spid="3">
                                            <p:txEl>
                                              <p:pRg st="4" end="4"/>
                                            </p:txEl>
                                          </p:spTgt>
                                        </p:tgtEl>
                                        <p:attrNameLst>
                                          <p:attrName>ppt_y</p:attrName>
                                        </p:attrNameLst>
                                      </p:cBhvr>
                                      <p:tavLst>
                                        <p:tav tm="0">
                                          <p:val>
                                            <p:strVal val="ppt_y"/>
                                          </p:val>
                                        </p:tav>
                                        <p:tav tm="100000">
                                          <p:val>
                                            <p:strVal val="ppt_y-0.4-0.1"/>
                                          </p:val>
                                        </p:tav>
                                      </p:tavLst>
                                    </p:anim>
                                    <p:set>
                                      <p:cBhvr>
                                        <p:cTn id="187" dur="1" fill="hold">
                                          <p:stCondLst>
                                            <p:cond delay="999"/>
                                          </p:stCondLst>
                                        </p:cTn>
                                        <p:tgtEl>
                                          <p:spTgt spid="3">
                                            <p:txEl>
                                              <p:pRg st="4" end="4"/>
                                            </p:txEl>
                                          </p:spTgt>
                                        </p:tgtEl>
                                        <p:attrNameLst>
                                          <p:attrName>style.visibility</p:attrName>
                                        </p:attrNameLst>
                                      </p:cBhvr>
                                      <p:to>
                                        <p:strVal val="hidden"/>
                                      </p:to>
                                    </p:set>
                                  </p:childTnLst>
                                </p:cTn>
                              </p:par>
                              <p:par>
                                <p:cTn id="188" presetID="30" presetClass="exit" presetSubtype="0" fill="hold" grpId="1" nodeType="withEffect">
                                  <p:stCondLst>
                                    <p:cond delay="7000"/>
                                  </p:stCondLst>
                                  <p:childTnLst>
                                    <p:animEffect transition="out" filter="fade">
                                      <p:cBhvr>
                                        <p:cTn id="189" dur="800" accel="100000">
                                          <p:stCondLst>
                                            <p:cond delay="200"/>
                                          </p:stCondLst>
                                        </p:cTn>
                                        <p:tgtEl>
                                          <p:spTgt spid="3">
                                            <p:txEl>
                                              <p:pRg st="5" end="5"/>
                                            </p:txEl>
                                          </p:spTgt>
                                        </p:tgtEl>
                                      </p:cBhvr>
                                    </p:animEffect>
                                    <p:anim calcmode="lin" valueType="num">
                                      <p:cBhvr>
                                        <p:cTn id="190" dur="800" accel="100000">
                                          <p:stCondLst>
                                            <p:cond delay="200"/>
                                          </p:stCondLst>
                                        </p:cTn>
                                        <p:tgtEl>
                                          <p:spTgt spid="3">
                                            <p:txEl>
                                              <p:pRg st="5" end="5"/>
                                            </p:txEl>
                                          </p:spTgt>
                                        </p:tgtEl>
                                        <p:attrNameLst>
                                          <p:attrName>style.rotation</p:attrName>
                                        </p:attrNameLst>
                                      </p:cBhvr>
                                      <p:tavLst>
                                        <p:tav tm="0">
                                          <p:val>
                                            <p:fltVal val="0"/>
                                          </p:val>
                                        </p:tav>
                                        <p:tav tm="100000">
                                          <p:val>
                                            <p:fltVal val="-90"/>
                                          </p:val>
                                        </p:tav>
                                      </p:tavLst>
                                    </p:anim>
                                    <p:anim calcmode="lin" valueType="num">
                                      <p:cBhvr>
                                        <p:cTn id="191" dur="200" decel="100000"/>
                                        <p:tgtEl>
                                          <p:spTgt spid="3">
                                            <p:txEl>
                                              <p:pRg st="5" end="5"/>
                                            </p:txEl>
                                          </p:spTgt>
                                        </p:tgtEl>
                                        <p:attrNameLst>
                                          <p:attrName>ppt_x</p:attrName>
                                        </p:attrNameLst>
                                      </p:cBhvr>
                                      <p:tavLst>
                                        <p:tav tm="0">
                                          <p:val>
                                            <p:strVal val="ppt_x"/>
                                          </p:val>
                                        </p:tav>
                                        <p:tav tm="100000">
                                          <p:val>
                                            <p:strVal val="ppt_x-0.05"/>
                                          </p:val>
                                        </p:tav>
                                      </p:tavLst>
                                    </p:anim>
                                    <p:anim calcmode="lin" valueType="num">
                                      <p:cBhvr>
                                        <p:cTn id="192" dur="200" decel="100000"/>
                                        <p:tgtEl>
                                          <p:spTgt spid="3">
                                            <p:txEl>
                                              <p:pRg st="5" end="5"/>
                                            </p:txEl>
                                          </p:spTgt>
                                        </p:tgtEl>
                                        <p:attrNameLst>
                                          <p:attrName>ppt_y</p:attrName>
                                        </p:attrNameLst>
                                      </p:cBhvr>
                                      <p:tavLst>
                                        <p:tav tm="0">
                                          <p:val>
                                            <p:strVal val="ppt_y"/>
                                          </p:val>
                                        </p:tav>
                                        <p:tav tm="100000">
                                          <p:val>
                                            <p:strVal val="ppt_y+0.1"/>
                                          </p:val>
                                        </p:tav>
                                      </p:tavLst>
                                    </p:anim>
                                    <p:anim calcmode="lin" valueType="num">
                                      <p:cBhvr>
                                        <p:cTn id="193" dur="800" accel="100000">
                                          <p:stCondLst>
                                            <p:cond delay="200"/>
                                          </p:stCondLst>
                                        </p:cTn>
                                        <p:tgtEl>
                                          <p:spTgt spid="3">
                                            <p:txEl>
                                              <p:pRg st="5" end="5"/>
                                            </p:txEl>
                                          </p:spTgt>
                                        </p:tgtEl>
                                        <p:attrNameLst>
                                          <p:attrName>ppt_x</p:attrName>
                                        </p:attrNameLst>
                                      </p:cBhvr>
                                      <p:tavLst>
                                        <p:tav tm="0">
                                          <p:val>
                                            <p:strVal val="ppt_x"/>
                                          </p:val>
                                        </p:tav>
                                        <p:tav tm="100000">
                                          <p:val>
                                            <p:strVal val="ppt_x+0.4+0.05"/>
                                          </p:val>
                                        </p:tav>
                                      </p:tavLst>
                                    </p:anim>
                                    <p:anim calcmode="lin" valueType="num">
                                      <p:cBhvr>
                                        <p:cTn id="194" dur="800" accel="100000">
                                          <p:stCondLst>
                                            <p:cond delay="200"/>
                                          </p:stCondLst>
                                        </p:cTn>
                                        <p:tgtEl>
                                          <p:spTgt spid="3">
                                            <p:txEl>
                                              <p:pRg st="5" end="5"/>
                                            </p:txEl>
                                          </p:spTgt>
                                        </p:tgtEl>
                                        <p:attrNameLst>
                                          <p:attrName>ppt_y</p:attrName>
                                        </p:attrNameLst>
                                      </p:cBhvr>
                                      <p:tavLst>
                                        <p:tav tm="0">
                                          <p:val>
                                            <p:strVal val="ppt_y"/>
                                          </p:val>
                                        </p:tav>
                                        <p:tav tm="100000">
                                          <p:val>
                                            <p:strVal val="ppt_y-0.4-0.1"/>
                                          </p:val>
                                        </p:tav>
                                      </p:tavLst>
                                    </p:anim>
                                    <p:set>
                                      <p:cBhvr>
                                        <p:cTn id="195" dur="1" fill="hold">
                                          <p:stCondLst>
                                            <p:cond delay="999"/>
                                          </p:stCondLst>
                                        </p:cTn>
                                        <p:tgtEl>
                                          <p:spTgt spid="3">
                                            <p:txEl>
                                              <p:pRg st="5" end="5"/>
                                            </p:txEl>
                                          </p:spTgt>
                                        </p:tgtEl>
                                        <p:attrNameLst>
                                          <p:attrName>style.visibility</p:attrName>
                                        </p:attrNameLst>
                                      </p:cBhvr>
                                      <p:to>
                                        <p:strVal val="hidden"/>
                                      </p:to>
                                    </p:set>
                                  </p:childTnLst>
                                </p:cTn>
                              </p:par>
                              <p:par>
                                <p:cTn id="196" presetID="30" presetClass="exit" presetSubtype="0" fill="hold" grpId="1" nodeType="withEffect">
                                  <p:stCondLst>
                                    <p:cond delay="7000"/>
                                  </p:stCondLst>
                                  <p:childTnLst>
                                    <p:animEffect transition="out" filter="fade">
                                      <p:cBhvr>
                                        <p:cTn id="197" dur="800" accel="100000">
                                          <p:stCondLst>
                                            <p:cond delay="200"/>
                                          </p:stCondLst>
                                        </p:cTn>
                                        <p:tgtEl>
                                          <p:spTgt spid="3">
                                            <p:txEl>
                                              <p:pRg st="6" end="6"/>
                                            </p:txEl>
                                          </p:spTgt>
                                        </p:tgtEl>
                                      </p:cBhvr>
                                    </p:animEffect>
                                    <p:anim calcmode="lin" valueType="num">
                                      <p:cBhvr>
                                        <p:cTn id="198" dur="800" accel="100000">
                                          <p:stCondLst>
                                            <p:cond delay="200"/>
                                          </p:stCondLst>
                                        </p:cTn>
                                        <p:tgtEl>
                                          <p:spTgt spid="3">
                                            <p:txEl>
                                              <p:pRg st="6" end="6"/>
                                            </p:txEl>
                                          </p:spTgt>
                                        </p:tgtEl>
                                        <p:attrNameLst>
                                          <p:attrName>style.rotation</p:attrName>
                                        </p:attrNameLst>
                                      </p:cBhvr>
                                      <p:tavLst>
                                        <p:tav tm="0">
                                          <p:val>
                                            <p:fltVal val="0"/>
                                          </p:val>
                                        </p:tav>
                                        <p:tav tm="100000">
                                          <p:val>
                                            <p:fltVal val="-90"/>
                                          </p:val>
                                        </p:tav>
                                      </p:tavLst>
                                    </p:anim>
                                    <p:anim calcmode="lin" valueType="num">
                                      <p:cBhvr>
                                        <p:cTn id="199" dur="200" decel="100000"/>
                                        <p:tgtEl>
                                          <p:spTgt spid="3">
                                            <p:txEl>
                                              <p:pRg st="6" end="6"/>
                                            </p:txEl>
                                          </p:spTgt>
                                        </p:tgtEl>
                                        <p:attrNameLst>
                                          <p:attrName>ppt_x</p:attrName>
                                        </p:attrNameLst>
                                      </p:cBhvr>
                                      <p:tavLst>
                                        <p:tav tm="0">
                                          <p:val>
                                            <p:strVal val="ppt_x"/>
                                          </p:val>
                                        </p:tav>
                                        <p:tav tm="100000">
                                          <p:val>
                                            <p:strVal val="ppt_x-0.05"/>
                                          </p:val>
                                        </p:tav>
                                      </p:tavLst>
                                    </p:anim>
                                    <p:anim calcmode="lin" valueType="num">
                                      <p:cBhvr>
                                        <p:cTn id="200" dur="200" decel="100000"/>
                                        <p:tgtEl>
                                          <p:spTgt spid="3">
                                            <p:txEl>
                                              <p:pRg st="6" end="6"/>
                                            </p:txEl>
                                          </p:spTgt>
                                        </p:tgtEl>
                                        <p:attrNameLst>
                                          <p:attrName>ppt_y</p:attrName>
                                        </p:attrNameLst>
                                      </p:cBhvr>
                                      <p:tavLst>
                                        <p:tav tm="0">
                                          <p:val>
                                            <p:strVal val="ppt_y"/>
                                          </p:val>
                                        </p:tav>
                                        <p:tav tm="100000">
                                          <p:val>
                                            <p:strVal val="ppt_y+0.1"/>
                                          </p:val>
                                        </p:tav>
                                      </p:tavLst>
                                    </p:anim>
                                    <p:anim calcmode="lin" valueType="num">
                                      <p:cBhvr>
                                        <p:cTn id="201" dur="800" accel="100000">
                                          <p:stCondLst>
                                            <p:cond delay="200"/>
                                          </p:stCondLst>
                                        </p:cTn>
                                        <p:tgtEl>
                                          <p:spTgt spid="3">
                                            <p:txEl>
                                              <p:pRg st="6" end="6"/>
                                            </p:txEl>
                                          </p:spTgt>
                                        </p:tgtEl>
                                        <p:attrNameLst>
                                          <p:attrName>ppt_x</p:attrName>
                                        </p:attrNameLst>
                                      </p:cBhvr>
                                      <p:tavLst>
                                        <p:tav tm="0">
                                          <p:val>
                                            <p:strVal val="ppt_x"/>
                                          </p:val>
                                        </p:tav>
                                        <p:tav tm="100000">
                                          <p:val>
                                            <p:strVal val="ppt_x+0.4+0.05"/>
                                          </p:val>
                                        </p:tav>
                                      </p:tavLst>
                                    </p:anim>
                                    <p:anim calcmode="lin" valueType="num">
                                      <p:cBhvr>
                                        <p:cTn id="202" dur="800" accel="100000">
                                          <p:stCondLst>
                                            <p:cond delay="200"/>
                                          </p:stCondLst>
                                        </p:cTn>
                                        <p:tgtEl>
                                          <p:spTgt spid="3">
                                            <p:txEl>
                                              <p:pRg st="6" end="6"/>
                                            </p:txEl>
                                          </p:spTgt>
                                        </p:tgtEl>
                                        <p:attrNameLst>
                                          <p:attrName>ppt_y</p:attrName>
                                        </p:attrNameLst>
                                      </p:cBhvr>
                                      <p:tavLst>
                                        <p:tav tm="0">
                                          <p:val>
                                            <p:strVal val="ppt_y"/>
                                          </p:val>
                                        </p:tav>
                                        <p:tav tm="100000">
                                          <p:val>
                                            <p:strVal val="ppt_y-0.4-0.1"/>
                                          </p:val>
                                        </p:tav>
                                      </p:tavLst>
                                    </p:anim>
                                    <p:set>
                                      <p:cBhvr>
                                        <p:cTn id="203" dur="1" fill="hold">
                                          <p:stCondLst>
                                            <p:cond delay="999"/>
                                          </p:stCondLst>
                                        </p:cTn>
                                        <p:tgtEl>
                                          <p:spTgt spid="3">
                                            <p:txEl>
                                              <p:pRg st="6" end="6"/>
                                            </p:txEl>
                                          </p:spTgt>
                                        </p:tgtEl>
                                        <p:attrNameLst>
                                          <p:attrName>style.visibility</p:attrName>
                                        </p:attrNameLst>
                                      </p:cBhvr>
                                      <p:to>
                                        <p:strVal val="hidden"/>
                                      </p:to>
                                    </p:set>
                                  </p:childTnLst>
                                </p:cTn>
                              </p:par>
                              <p:par>
                                <p:cTn id="204" presetID="30" presetClass="exit" presetSubtype="0" fill="hold" grpId="1" nodeType="withEffect">
                                  <p:stCondLst>
                                    <p:cond delay="7000"/>
                                  </p:stCondLst>
                                  <p:childTnLst>
                                    <p:animEffect transition="out" filter="fade">
                                      <p:cBhvr>
                                        <p:cTn id="205" dur="800" accel="100000">
                                          <p:stCondLst>
                                            <p:cond delay="200"/>
                                          </p:stCondLst>
                                        </p:cTn>
                                        <p:tgtEl>
                                          <p:spTgt spid="3">
                                            <p:txEl>
                                              <p:pRg st="7" end="7"/>
                                            </p:txEl>
                                          </p:spTgt>
                                        </p:tgtEl>
                                      </p:cBhvr>
                                    </p:animEffect>
                                    <p:anim calcmode="lin" valueType="num">
                                      <p:cBhvr>
                                        <p:cTn id="206" dur="800" accel="100000">
                                          <p:stCondLst>
                                            <p:cond delay="200"/>
                                          </p:stCondLst>
                                        </p:cTn>
                                        <p:tgtEl>
                                          <p:spTgt spid="3">
                                            <p:txEl>
                                              <p:pRg st="7" end="7"/>
                                            </p:txEl>
                                          </p:spTgt>
                                        </p:tgtEl>
                                        <p:attrNameLst>
                                          <p:attrName>style.rotation</p:attrName>
                                        </p:attrNameLst>
                                      </p:cBhvr>
                                      <p:tavLst>
                                        <p:tav tm="0">
                                          <p:val>
                                            <p:fltVal val="0"/>
                                          </p:val>
                                        </p:tav>
                                        <p:tav tm="100000">
                                          <p:val>
                                            <p:fltVal val="-90"/>
                                          </p:val>
                                        </p:tav>
                                      </p:tavLst>
                                    </p:anim>
                                    <p:anim calcmode="lin" valueType="num">
                                      <p:cBhvr>
                                        <p:cTn id="207" dur="200" decel="100000"/>
                                        <p:tgtEl>
                                          <p:spTgt spid="3">
                                            <p:txEl>
                                              <p:pRg st="7" end="7"/>
                                            </p:txEl>
                                          </p:spTgt>
                                        </p:tgtEl>
                                        <p:attrNameLst>
                                          <p:attrName>ppt_x</p:attrName>
                                        </p:attrNameLst>
                                      </p:cBhvr>
                                      <p:tavLst>
                                        <p:tav tm="0">
                                          <p:val>
                                            <p:strVal val="ppt_x"/>
                                          </p:val>
                                        </p:tav>
                                        <p:tav tm="100000">
                                          <p:val>
                                            <p:strVal val="ppt_x-0.05"/>
                                          </p:val>
                                        </p:tav>
                                      </p:tavLst>
                                    </p:anim>
                                    <p:anim calcmode="lin" valueType="num">
                                      <p:cBhvr>
                                        <p:cTn id="208" dur="200" decel="100000"/>
                                        <p:tgtEl>
                                          <p:spTgt spid="3">
                                            <p:txEl>
                                              <p:pRg st="7" end="7"/>
                                            </p:txEl>
                                          </p:spTgt>
                                        </p:tgtEl>
                                        <p:attrNameLst>
                                          <p:attrName>ppt_y</p:attrName>
                                        </p:attrNameLst>
                                      </p:cBhvr>
                                      <p:tavLst>
                                        <p:tav tm="0">
                                          <p:val>
                                            <p:strVal val="ppt_y"/>
                                          </p:val>
                                        </p:tav>
                                        <p:tav tm="100000">
                                          <p:val>
                                            <p:strVal val="ppt_y+0.1"/>
                                          </p:val>
                                        </p:tav>
                                      </p:tavLst>
                                    </p:anim>
                                    <p:anim calcmode="lin" valueType="num">
                                      <p:cBhvr>
                                        <p:cTn id="209" dur="800" accel="100000">
                                          <p:stCondLst>
                                            <p:cond delay="200"/>
                                          </p:stCondLst>
                                        </p:cTn>
                                        <p:tgtEl>
                                          <p:spTgt spid="3">
                                            <p:txEl>
                                              <p:pRg st="7" end="7"/>
                                            </p:txEl>
                                          </p:spTgt>
                                        </p:tgtEl>
                                        <p:attrNameLst>
                                          <p:attrName>ppt_x</p:attrName>
                                        </p:attrNameLst>
                                      </p:cBhvr>
                                      <p:tavLst>
                                        <p:tav tm="0">
                                          <p:val>
                                            <p:strVal val="ppt_x"/>
                                          </p:val>
                                        </p:tav>
                                        <p:tav tm="100000">
                                          <p:val>
                                            <p:strVal val="ppt_x+0.4+0.05"/>
                                          </p:val>
                                        </p:tav>
                                      </p:tavLst>
                                    </p:anim>
                                    <p:anim calcmode="lin" valueType="num">
                                      <p:cBhvr>
                                        <p:cTn id="210" dur="800" accel="100000">
                                          <p:stCondLst>
                                            <p:cond delay="200"/>
                                          </p:stCondLst>
                                        </p:cTn>
                                        <p:tgtEl>
                                          <p:spTgt spid="3">
                                            <p:txEl>
                                              <p:pRg st="7" end="7"/>
                                            </p:txEl>
                                          </p:spTgt>
                                        </p:tgtEl>
                                        <p:attrNameLst>
                                          <p:attrName>ppt_y</p:attrName>
                                        </p:attrNameLst>
                                      </p:cBhvr>
                                      <p:tavLst>
                                        <p:tav tm="0">
                                          <p:val>
                                            <p:strVal val="ppt_y"/>
                                          </p:val>
                                        </p:tav>
                                        <p:tav tm="100000">
                                          <p:val>
                                            <p:strVal val="ppt_y-0.4-0.1"/>
                                          </p:val>
                                        </p:tav>
                                      </p:tavLst>
                                    </p:anim>
                                    <p:set>
                                      <p:cBhvr>
                                        <p:cTn id="211" dur="1" fill="hold">
                                          <p:stCondLst>
                                            <p:cond delay="999"/>
                                          </p:stCondLst>
                                        </p:cTn>
                                        <p:tgtEl>
                                          <p:spTgt spid="3">
                                            <p:txEl>
                                              <p:pRg st="7" end="7"/>
                                            </p:txEl>
                                          </p:spTgt>
                                        </p:tgtEl>
                                        <p:attrNameLst>
                                          <p:attrName>style.visibility</p:attrName>
                                        </p:attrNameLst>
                                      </p:cBhvr>
                                      <p:to>
                                        <p:strVal val="hidden"/>
                                      </p:to>
                                    </p:set>
                                  </p:childTnLst>
                                </p:cTn>
                              </p:par>
                              <p:par>
                                <p:cTn id="212" presetID="30" presetClass="exit" presetSubtype="0" fill="hold" grpId="1" nodeType="withEffect">
                                  <p:stCondLst>
                                    <p:cond delay="7000"/>
                                  </p:stCondLst>
                                  <p:childTnLst>
                                    <p:animEffect transition="out" filter="fade">
                                      <p:cBhvr>
                                        <p:cTn id="213" dur="800" accel="100000">
                                          <p:stCondLst>
                                            <p:cond delay="200"/>
                                          </p:stCondLst>
                                        </p:cTn>
                                        <p:tgtEl>
                                          <p:spTgt spid="3">
                                            <p:txEl>
                                              <p:pRg st="8" end="8"/>
                                            </p:txEl>
                                          </p:spTgt>
                                        </p:tgtEl>
                                      </p:cBhvr>
                                    </p:animEffect>
                                    <p:anim calcmode="lin" valueType="num">
                                      <p:cBhvr>
                                        <p:cTn id="214" dur="800" accel="100000">
                                          <p:stCondLst>
                                            <p:cond delay="200"/>
                                          </p:stCondLst>
                                        </p:cTn>
                                        <p:tgtEl>
                                          <p:spTgt spid="3">
                                            <p:txEl>
                                              <p:pRg st="8" end="8"/>
                                            </p:txEl>
                                          </p:spTgt>
                                        </p:tgtEl>
                                        <p:attrNameLst>
                                          <p:attrName>style.rotation</p:attrName>
                                        </p:attrNameLst>
                                      </p:cBhvr>
                                      <p:tavLst>
                                        <p:tav tm="0">
                                          <p:val>
                                            <p:fltVal val="0"/>
                                          </p:val>
                                        </p:tav>
                                        <p:tav tm="100000">
                                          <p:val>
                                            <p:fltVal val="-90"/>
                                          </p:val>
                                        </p:tav>
                                      </p:tavLst>
                                    </p:anim>
                                    <p:anim calcmode="lin" valueType="num">
                                      <p:cBhvr>
                                        <p:cTn id="215" dur="200" decel="100000"/>
                                        <p:tgtEl>
                                          <p:spTgt spid="3">
                                            <p:txEl>
                                              <p:pRg st="8" end="8"/>
                                            </p:txEl>
                                          </p:spTgt>
                                        </p:tgtEl>
                                        <p:attrNameLst>
                                          <p:attrName>ppt_x</p:attrName>
                                        </p:attrNameLst>
                                      </p:cBhvr>
                                      <p:tavLst>
                                        <p:tav tm="0">
                                          <p:val>
                                            <p:strVal val="ppt_x"/>
                                          </p:val>
                                        </p:tav>
                                        <p:tav tm="100000">
                                          <p:val>
                                            <p:strVal val="ppt_x-0.05"/>
                                          </p:val>
                                        </p:tav>
                                      </p:tavLst>
                                    </p:anim>
                                    <p:anim calcmode="lin" valueType="num">
                                      <p:cBhvr>
                                        <p:cTn id="216" dur="200" decel="100000"/>
                                        <p:tgtEl>
                                          <p:spTgt spid="3">
                                            <p:txEl>
                                              <p:pRg st="8" end="8"/>
                                            </p:txEl>
                                          </p:spTgt>
                                        </p:tgtEl>
                                        <p:attrNameLst>
                                          <p:attrName>ppt_y</p:attrName>
                                        </p:attrNameLst>
                                      </p:cBhvr>
                                      <p:tavLst>
                                        <p:tav tm="0">
                                          <p:val>
                                            <p:strVal val="ppt_y"/>
                                          </p:val>
                                        </p:tav>
                                        <p:tav tm="100000">
                                          <p:val>
                                            <p:strVal val="ppt_y+0.1"/>
                                          </p:val>
                                        </p:tav>
                                      </p:tavLst>
                                    </p:anim>
                                    <p:anim calcmode="lin" valueType="num">
                                      <p:cBhvr>
                                        <p:cTn id="217" dur="800" accel="100000">
                                          <p:stCondLst>
                                            <p:cond delay="200"/>
                                          </p:stCondLst>
                                        </p:cTn>
                                        <p:tgtEl>
                                          <p:spTgt spid="3">
                                            <p:txEl>
                                              <p:pRg st="8" end="8"/>
                                            </p:txEl>
                                          </p:spTgt>
                                        </p:tgtEl>
                                        <p:attrNameLst>
                                          <p:attrName>ppt_x</p:attrName>
                                        </p:attrNameLst>
                                      </p:cBhvr>
                                      <p:tavLst>
                                        <p:tav tm="0">
                                          <p:val>
                                            <p:strVal val="ppt_x"/>
                                          </p:val>
                                        </p:tav>
                                        <p:tav tm="100000">
                                          <p:val>
                                            <p:strVal val="ppt_x+0.4+0.05"/>
                                          </p:val>
                                        </p:tav>
                                      </p:tavLst>
                                    </p:anim>
                                    <p:anim calcmode="lin" valueType="num">
                                      <p:cBhvr>
                                        <p:cTn id="218" dur="800" accel="100000">
                                          <p:stCondLst>
                                            <p:cond delay="200"/>
                                          </p:stCondLst>
                                        </p:cTn>
                                        <p:tgtEl>
                                          <p:spTgt spid="3">
                                            <p:txEl>
                                              <p:pRg st="8" end="8"/>
                                            </p:txEl>
                                          </p:spTgt>
                                        </p:tgtEl>
                                        <p:attrNameLst>
                                          <p:attrName>ppt_y</p:attrName>
                                        </p:attrNameLst>
                                      </p:cBhvr>
                                      <p:tavLst>
                                        <p:tav tm="0">
                                          <p:val>
                                            <p:strVal val="ppt_y"/>
                                          </p:val>
                                        </p:tav>
                                        <p:tav tm="100000">
                                          <p:val>
                                            <p:strVal val="ppt_y-0.4-0.1"/>
                                          </p:val>
                                        </p:tav>
                                      </p:tavLst>
                                    </p:anim>
                                    <p:set>
                                      <p:cBhvr>
                                        <p:cTn id="219" dur="1" fill="hold">
                                          <p:stCondLst>
                                            <p:cond delay="999"/>
                                          </p:stCondLst>
                                        </p:cTn>
                                        <p:tgtEl>
                                          <p:spTgt spid="3">
                                            <p:txEl>
                                              <p:pRg st="8" end="8"/>
                                            </p:txEl>
                                          </p:spTgt>
                                        </p:tgtEl>
                                        <p:attrNameLst>
                                          <p:attrName>style.visibility</p:attrName>
                                        </p:attrNameLst>
                                      </p:cBhvr>
                                      <p:to>
                                        <p:strVal val="hidden"/>
                                      </p:to>
                                    </p:set>
                                  </p:childTnLst>
                                </p:cTn>
                              </p:par>
                              <p:par>
                                <p:cTn id="220" presetID="30" presetClass="exit" presetSubtype="0" fill="hold" grpId="1" nodeType="withEffect">
                                  <p:stCondLst>
                                    <p:cond delay="7000"/>
                                  </p:stCondLst>
                                  <p:childTnLst>
                                    <p:animEffect transition="out" filter="fade">
                                      <p:cBhvr>
                                        <p:cTn id="221" dur="800" accel="100000">
                                          <p:stCondLst>
                                            <p:cond delay="200"/>
                                          </p:stCondLst>
                                        </p:cTn>
                                        <p:tgtEl>
                                          <p:spTgt spid="3">
                                            <p:txEl>
                                              <p:pRg st="9" end="9"/>
                                            </p:txEl>
                                          </p:spTgt>
                                        </p:tgtEl>
                                      </p:cBhvr>
                                    </p:animEffect>
                                    <p:anim calcmode="lin" valueType="num">
                                      <p:cBhvr>
                                        <p:cTn id="222" dur="800" accel="100000">
                                          <p:stCondLst>
                                            <p:cond delay="200"/>
                                          </p:stCondLst>
                                        </p:cTn>
                                        <p:tgtEl>
                                          <p:spTgt spid="3">
                                            <p:txEl>
                                              <p:pRg st="9" end="9"/>
                                            </p:txEl>
                                          </p:spTgt>
                                        </p:tgtEl>
                                        <p:attrNameLst>
                                          <p:attrName>style.rotation</p:attrName>
                                        </p:attrNameLst>
                                      </p:cBhvr>
                                      <p:tavLst>
                                        <p:tav tm="0">
                                          <p:val>
                                            <p:fltVal val="0"/>
                                          </p:val>
                                        </p:tav>
                                        <p:tav tm="100000">
                                          <p:val>
                                            <p:fltVal val="-90"/>
                                          </p:val>
                                        </p:tav>
                                      </p:tavLst>
                                    </p:anim>
                                    <p:anim calcmode="lin" valueType="num">
                                      <p:cBhvr>
                                        <p:cTn id="223" dur="200" decel="100000"/>
                                        <p:tgtEl>
                                          <p:spTgt spid="3">
                                            <p:txEl>
                                              <p:pRg st="9" end="9"/>
                                            </p:txEl>
                                          </p:spTgt>
                                        </p:tgtEl>
                                        <p:attrNameLst>
                                          <p:attrName>ppt_x</p:attrName>
                                        </p:attrNameLst>
                                      </p:cBhvr>
                                      <p:tavLst>
                                        <p:tav tm="0">
                                          <p:val>
                                            <p:strVal val="ppt_x"/>
                                          </p:val>
                                        </p:tav>
                                        <p:tav tm="100000">
                                          <p:val>
                                            <p:strVal val="ppt_x-0.05"/>
                                          </p:val>
                                        </p:tav>
                                      </p:tavLst>
                                    </p:anim>
                                    <p:anim calcmode="lin" valueType="num">
                                      <p:cBhvr>
                                        <p:cTn id="224" dur="200" decel="100000"/>
                                        <p:tgtEl>
                                          <p:spTgt spid="3">
                                            <p:txEl>
                                              <p:pRg st="9" end="9"/>
                                            </p:txEl>
                                          </p:spTgt>
                                        </p:tgtEl>
                                        <p:attrNameLst>
                                          <p:attrName>ppt_y</p:attrName>
                                        </p:attrNameLst>
                                      </p:cBhvr>
                                      <p:tavLst>
                                        <p:tav tm="0">
                                          <p:val>
                                            <p:strVal val="ppt_y"/>
                                          </p:val>
                                        </p:tav>
                                        <p:tav tm="100000">
                                          <p:val>
                                            <p:strVal val="ppt_y+0.1"/>
                                          </p:val>
                                        </p:tav>
                                      </p:tavLst>
                                    </p:anim>
                                    <p:anim calcmode="lin" valueType="num">
                                      <p:cBhvr>
                                        <p:cTn id="225" dur="800" accel="100000">
                                          <p:stCondLst>
                                            <p:cond delay="200"/>
                                          </p:stCondLst>
                                        </p:cTn>
                                        <p:tgtEl>
                                          <p:spTgt spid="3">
                                            <p:txEl>
                                              <p:pRg st="9" end="9"/>
                                            </p:txEl>
                                          </p:spTgt>
                                        </p:tgtEl>
                                        <p:attrNameLst>
                                          <p:attrName>ppt_x</p:attrName>
                                        </p:attrNameLst>
                                      </p:cBhvr>
                                      <p:tavLst>
                                        <p:tav tm="0">
                                          <p:val>
                                            <p:strVal val="ppt_x"/>
                                          </p:val>
                                        </p:tav>
                                        <p:tav tm="100000">
                                          <p:val>
                                            <p:strVal val="ppt_x+0.4+0.05"/>
                                          </p:val>
                                        </p:tav>
                                      </p:tavLst>
                                    </p:anim>
                                    <p:anim calcmode="lin" valueType="num">
                                      <p:cBhvr>
                                        <p:cTn id="226" dur="800" accel="100000">
                                          <p:stCondLst>
                                            <p:cond delay="200"/>
                                          </p:stCondLst>
                                        </p:cTn>
                                        <p:tgtEl>
                                          <p:spTgt spid="3">
                                            <p:txEl>
                                              <p:pRg st="9" end="9"/>
                                            </p:txEl>
                                          </p:spTgt>
                                        </p:tgtEl>
                                        <p:attrNameLst>
                                          <p:attrName>ppt_y</p:attrName>
                                        </p:attrNameLst>
                                      </p:cBhvr>
                                      <p:tavLst>
                                        <p:tav tm="0">
                                          <p:val>
                                            <p:strVal val="ppt_y"/>
                                          </p:val>
                                        </p:tav>
                                        <p:tav tm="100000">
                                          <p:val>
                                            <p:strVal val="ppt_y-0.4-0.1"/>
                                          </p:val>
                                        </p:tav>
                                      </p:tavLst>
                                    </p:anim>
                                    <p:set>
                                      <p:cBhvr>
                                        <p:cTn id="227" dur="1" fill="hold">
                                          <p:stCondLst>
                                            <p:cond delay="999"/>
                                          </p:stCondLst>
                                        </p:cTn>
                                        <p:tgtEl>
                                          <p:spTgt spid="3">
                                            <p:txEl>
                                              <p:pRg st="9" end="9"/>
                                            </p:txEl>
                                          </p:spTgt>
                                        </p:tgtEl>
                                        <p:attrNameLst>
                                          <p:attrName>style.visibility</p:attrName>
                                        </p:attrNameLst>
                                      </p:cBhvr>
                                      <p:to>
                                        <p:strVal val="hidden"/>
                                      </p:to>
                                    </p:set>
                                  </p:childTnLst>
                                </p:cTn>
                              </p:par>
                              <p:par>
                                <p:cTn id="228" presetID="30" presetClass="exit" presetSubtype="0" fill="hold" grpId="1" nodeType="withEffect">
                                  <p:stCondLst>
                                    <p:cond delay="7000"/>
                                  </p:stCondLst>
                                  <p:childTnLst>
                                    <p:animEffect transition="out" filter="fade">
                                      <p:cBhvr>
                                        <p:cTn id="229" dur="800" accel="100000">
                                          <p:stCondLst>
                                            <p:cond delay="200"/>
                                          </p:stCondLst>
                                        </p:cTn>
                                        <p:tgtEl>
                                          <p:spTgt spid="3">
                                            <p:txEl>
                                              <p:pRg st="10" end="10"/>
                                            </p:txEl>
                                          </p:spTgt>
                                        </p:tgtEl>
                                      </p:cBhvr>
                                    </p:animEffect>
                                    <p:anim calcmode="lin" valueType="num">
                                      <p:cBhvr>
                                        <p:cTn id="230" dur="800" accel="100000">
                                          <p:stCondLst>
                                            <p:cond delay="200"/>
                                          </p:stCondLst>
                                        </p:cTn>
                                        <p:tgtEl>
                                          <p:spTgt spid="3">
                                            <p:txEl>
                                              <p:pRg st="10" end="10"/>
                                            </p:txEl>
                                          </p:spTgt>
                                        </p:tgtEl>
                                        <p:attrNameLst>
                                          <p:attrName>style.rotation</p:attrName>
                                        </p:attrNameLst>
                                      </p:cBhvr>
                                      <p:tavLst>
                                        <p:tav tm="0">
                                          <p:val>
                                            <p:fltVal val="0"/>
                                          </p:val>
                                        </p:tav>
                                        <p:tav tm="100000">
                                          <p:val>
                                            <p:fltVal val="-90"/>
                                          </p:val>
                                        </p:tav>
                                      </p:tavLst>
                                    </p:anim>
                                    <p:anim calcmode="lin" valueType="num">
                                      <p:cBhvr>
                                        <p:cTn id="231" dur="200" decel="100000"/>
                                        <p:tgtEl>
                                          <p:spTgt spid="3">
                                            <p:txEl>
                                              <p:pRg st="10" end="10"/>
                                            </p:txEl>
                                          </p:spTgt>
                                        </p:tgtEl>
                                        <p:attrNameLst>
                                          <p:attrName>ppt_x</p:attrName>
                                        </p:attrNameLst>
                                      </p:cBhvr>
                                      <p:tavLst>
                                        <p:tav tm="0">
                                          <p:val>
                                            <p:strVal val="ppt_x"/>
                                          </p:val>
                                        </p:tav>
                                        <p:tav tm="100000">
                                          <p:val>
                                            <p:strVal val="ppt_x-0.05"/>
                                          </p:val>
                                        </p:tav>
                                      </p:tavLst>
                                    </p:anim>
                                    <p:anim calcmode="lin" valueType="num">
                                      <p:cBhvr>
                                        <p:cTn id="232" dur="200" decel="100000"/>
                                        <p:tgtEl>
                                          <p:spTgt spid="3">
                                            <p:txEl>
                                              <p:pRg st="10" end="10"/>
                                            </p:txEl>
                                          </p:spTgt>
                                        </p:tgtEl>
                                        <p:attrNameLst>
                                          <p:attrName>ppt_y</p:attrName>
                                        </p:attrNameLst>
                                      </p:cBhvr>
                                      <p:tavLst>
                                        <p:tav tm="0">
                                          <p:val>
                                            <p:strVal val="ppt_y"/>
                                          </p:val>
                                        </p:tav>
                                        <p:tav tm="100000">
                                          <p:val>
                                            <p:strVal val="ppt_y+0.1"/>
                                          </p:val>
                                        </p:tav>
                                      </p:tavLst>
                                    </p:anim>
                                    <p:anim calcmode="lin" valueType="num">
                                      <p:cBhvr>
                                        <p:cTn id="233" dur="800" accel="100000">
                                          <p:stCondLst>
                                            <p:cond delay="200"/>
                                          </p:stCondLst>
                                        </p:cTn>
                                        <p:tgtEl>
                                          <p:spTgt spid="3">
                                            <p:txEl>
                                              <p:pRg st="10" end="10"/>
                                            </p:txEl>
                                          </p:spTgt>
                                        </p:tgtEl>
                                        <p:attrNameLst>
                                          <p:attrName>ppt_x</p:attrName>
                                        </p:attrNameLst>
                                      </p:cBhvr>
                                      <p:tavLst>
                                        <p:tav tm="0">
                                          <p:val>
                                            <p:strVal val="ppt_x"/>
                                          </p:val>
                                        </p:tav>
                                        <p:tav tm="100000">
                                          <p:val>
                                            <p:strVal val="ppt_x+0.4+0.05"/>
                                          </p:val>
                                        </p:tav>
                                      </p:tavLst>
                                    </p:anim>
                                    <p:anim calcmode="lin" valueType="num">
                                      <p:cBhvr>
                                        <p:cTn id="234" dur="800" accel="100000">
                                          <p:stCondLst>
                                            <p:cond delay="200"/>
                                          </p:stCondLst>
                                        </p:cTn>
                                        <p:tgtEl>
                                          <p:spTgt spid="3">
                                            <p:txEl>
                                              <p:pRg st="10" end="10"/>
                                            </p:txEl>
                                          </p:spTgt>
                                        </p:tgtEl>
                                        <p:attrNameLst>
                                          <p:attrName>ppt_y</p:attrName>
                                        </p:attrNameLst>
                                      </p:cBhvr>
                                      <p:tavLst>
                                        <p:tav tm="0">
                                          <p:val>
                                            <p:strVal val="ppt_y"/>
                                          </p:val>
                                        </p:tav>
                                        <p:tav tm="100000">
                                          <p:val>
                                            <p:strVal val="ppt_y-0.4-0.1"/>
                                          </p:val>
                                        </p:tav>
                                      </p:tavLst>
                                    </p:anim>
                                    <p:set>
                                      <p:cBhvr>
                                        <p:cTn id="235" dur="1" fill="hold">
                                          <p:stCondLst>
                                            <p:cond delay="999"/>
                                          </p:stCondLst>
                                        </p:cTn>
                                        <p:tgtEl>
                                          <p:spTgt spid="3">
                                            <p:txEl>
                                              <p:pRg st="10" end="10"/>
                                            </p:txEl>
                                          </p:spTgt>
                                        </p:tgtEl>
                                        <p:attrNameLst>
                                          <p:attrName>style.visibility</p:attrName>
                                        </p:attrNameLst>
                                      </p:cBhvr>
                                      <p:to>
                                        <p:strVal val="hidden"/>
                                      </p:to>
                                    </p:set>
                                  </p:childTnLst>
                                </p:cTn>
                              </p:par>
                              <p:par>
                                <p:cTn id="236" presetID="30" presetClass="exit" presetSubtype="0" fill="hold" grpId="1" nodeType="withEffect">
                                  <p:stCondLst>
                                    <p:cond delay="7000"/>
                                  </p:stCondLst>
                                  <p:childTnLst>
                                    <p:animEffect transition="out" filter="fade">
                                      <p:cBhvr>
                                        <p:cTn id="237" dur="800" accel="100000">
                                          <p:stCondLst>
                                            <p:cond delay="200"/>
                                          </p:stCondLst>
                                        </p:cTn>
                                        <p:tgtEl>
                                          <p:spTgt spid="3">
                                            <p:txEl>
                                              <p:pRg st="11" end="11"/>
                                            </p:txEl>
                                          </p:spTgt>
                                        </p:tgtEl>
                                      </p:cBhvr>
                                    </p:animEffect>
                                    <p:anim calcmode="lin" valueType="num">
                                      <p:cBhvr>
                                        <p:cTn id="238" dur="800" accel="100000">
                                          <p:stCondLst>
                                            <p:cond delay="200"/>
                                          </p:stCondLst>
                                        </p:cTn>
                                        <p:tgtEl>
                                          <p:spTgt spid="3">
                                            <p:txEl>
                                              <p:pRg st="11" end="11"/>
                                            </p:txEl>
                                          </p:spTgt>
                                        </p:tgtEl>
                                        <p:attrNameLst>
                                          <p:attrName>style.rotation</p:attrName>
                                        </p:attrNameLst>
                                      </p:cBhvr>
                                      <p:tavLst>
                                        <p:tav tm="0">
                                          <p:val>
                                            <p:fltVal val="0"/>
                                          </p:val>
                                        </p:tav>
                                        <p:tav tm="100000">
                                          <p:val>
                                            <p:fltVal val="-90"/>
                                          </p:val>
                                        </p:tav>
                                      </p:tavLst>
                                    </p:anim>
                                    <p:anim calcmode="lin" valueType="num">
                                      <p:cBhvr>
                                        <p:cTn id="239" dur="200" decel="100000"/>
                                        <p:tgtEl>
                                          <p:spTgt spid="3">
                                            <p:txEl>
                                              <p:pRg st="11" end="11"/>
                                            </p:txEl>
                                          </p:spTgt>
                                        </p:tgtEl>
                                        <p:attrNameLst>
                                          <p:attrName>ppt_x</p:attrName>
                                        </p:attrNameLst>
                                      </p:cBhvr>
                                      <p:tavLst>
                                        <p:tav tm="0">
                                          <p:val>
                                            <p:strVal val="ppt_x"/>
                                          </p:val>
                                        </p:tav>
                                        <p:tav tm="100000">
                                          <p:val>
                                            <p:strVal val="ppt_x-0.05"/>
                                          </p:val>
                                        </p:tav>
                                      </p:tavLst>
                                    </p:anim>
                                    <p:anim calcmode="lin" valueType="num">
                                      <p:cBhvr>
                                        <p:cTn id="240" dur="200" decel="100000"/>
                                        <p:tgtEl>
                                          <p:spTgt spid="3">
                                            <p:txEl>
                                              <p:pRg st="11" end="11"/>
                                            </p:txEl>
                                          </p:spTgt>
                                        </p:tgtEl>
                                        <p:attrNameLst>
                                          <p:attrName>ppt_y</p:attrName>
                                        </p:attrNameLst>
                                      </p:cBhvr>
                                      <p:tavLst>
                                        <p:tav tm="0">
                                          <p:val>
                                            <p:strVal val="ppt_y"/>
                                          </p:val>
                                        </p:tav>
                                        <p:tav tm="100000">
                                          <p:val>
                                            <p:strVal val="ppt_y+0.1"/>
                                          </p:val>
                                        </p:tav>
                                      </p:tavLst>
                                    </p:anim>
                                    <p:anim calcmode="lin" valueType="num">
                                      <p:cBhvr>
                                        <p:cTn id="241" dur="800" accel="100000">
                                          <p:stCondLst>
                                            <p:cond delay="200"/>
                                          </p:stCondLst>
                                        </p:cTn>
                                        <p:tgtEl>
                                          <p:spTgt spid="3">
                                            <p:txEl>
                                              <p:pRg st="11" end="11"/>
                                            </p:txEl>
                                          </p:spTgt>
                                        </p:tgtEl>
                                        <p:attrNameLst>
                                          <p:attrName>ppt_x</p:attrName>
                                        </p:attrNameLst>
                                      </p:cBhvr>
                                      <p:tavLst>
                                        <p:tav tm="0">
                                          <p:val>
                                            <p:strVal val="ppt_x"/>
                                          </p:val>
                                        </p:tav>
                                        <p:tav tm="100000">
                                          <p:val>
                                            <p:strVal val="ppt_x+0.4+0.05"/>
                                          </p:val>
                                        </p:tav>
                                      </p:tavLst>
                                    </p:anim>
                                    <p:anim calcmode="lin" valueType="num">
                                      <p:cBhvr>
                                        <p:cTn id="242" dur="800" accel="100000">
                                          <p:stCondLst>
                                            <p:cond delay="200"/>
                                          </p:stCondLst>
                                        </p:cTn>
                                        <p:tgtEl>
                                          <p:spTgt spid="3">
                                            <p:txEl>
                                              <p:pRg st="11" end="11"/>
                                            </p:txEl>
                                          </p:spTgt>
                                        </p:tgtEl>
                                        <p:attrNameLst>
                                          <p:attrName>ppt_y</p:attrName>
                                        </p:attrNameLst>
                                      </p:cBhvr>
                                      <p:tavLst>
                                        <p:tav tm="0">
                                          <p:val>
                                            <p:strVal val="ppt_y"/>
                                          </p:val>
                                        </p:tav>
                                        <p:tav tm="100000">
                                          <p:val>
                                            <p:strVal val="ppt_y-0.4-0.1"/>
                                          </p:val>
                                        </p:tav>
                                      </p:tavLst>
                                    </p:anim>
                                    <p:set>
                                      <p:cBhvr>
                                        <p:cTn id="243" dur="1" fill="hold">
                                          <p:stCondLst>
                                            <p:cond delay="999"/>
                                          </p:stCondLst>
                                        </p:cTn>
                                        <p:tgtEl>
                                          <p:spTgt spid="3">
                                            <p:txEl>
                                              <p:pRg st="11" end="11"/>
                                            </p:txEl>
                                          </p:spTgt>
                                        </p:tgtEl>
                                        <p:attrNameLst>
                                          <p:attrName>style.visibility</p:attrName>
                                        </p:attrNameLst>
                                      </p:cBhvr>
                                      <p:to>
                                        <p:strVal val="hidden"/>
                                      </p:to>
                                    </p:set>
                                  </p:childTnLst>
                                </p:cTn>
                              </p:par>
                              <p:par>
                                <p:cTn id="244" presetID="30" presetClass="exit" presetSubtype="0" fill="hold" grpId="1" nodeType="withEffect">
                                  <p:stCondLst>
                                    <p:cond delay="7000"/>
                                  </p:stCondLst>
                                  <p:childTnLst>
                                    <p:animEffect transition="out" filter="fade">
                                      <p:cBhvr>
                                        <p:cTn id="245" dur="800" accel="100000">
                                          <p:stCondLst>
                                            <p:cond delay="200"/>
                                          </p:stCondLst>
                                        </p:cTn>
                                        <p:tgtEl>
                                          <p:spTgt spid="3">
                                            <p:txEl>
                                              <p:pRg st="12" end="12"/>
                                            </p:txEl>
                                          </p:spTgt>
                                        </p:tgtEl>
                                      </p:cBhvr>
                                    </p:animEffect>
                                    <p:anim calcmode="lin" valueType="num">
                                      <p:cBhvr>
                                        <p:cTn id="246" dur="800" accel="100000">
                                          <p:stCondLst>
                                            <p:cond delay="200"/>
                                          </p:stCondLst>
                                        </p:cTn>
                                        <p:tgtEl>
                                          <p:spTgt spid="3">
                                            <p:txEl>
                                              <p:pRg st="12" end="12"/>
                                            </p:txEl>
                                          </p:spTgt>
                                        </p:tgtEl>
                                        <p:attrNameLst>
                                          <p:attrName>style.rotation</p:attrName>
                                        </p:attrNameLst>
                                      </p:cBhvr>
                                      <p:tavLst>
                                        <p:tav tm="0">
                                          <p:val>
                                            <p:fltVal val="0"/>
                                          </p:val>
                                        </p:tav>
                                        <p:tav tm="100000">
                                          <p:val>
                                            <p:fltVal val="-90"/>
                                          </p:val>
                                        </p:tav>
                                      </p:tavLst>
                                    </p:anim>
                                    <p:anim calcmode="lin" valueType="num">
                                      <p:cBhvr>
                                        <p:cTn id="247" dur="200" decel="100000"/>
                                        <p:tgtEl>
                                          <p:spTgt spid="3">
                                            <p:txEl>
                                              <p:pRg st="12" end="12"/>
                                            </p:txEl>
                                          </p:spTgt>
                                        </p:tgtEl>
                                        <p:attrNameLst>
                                          <p:attrName>ppt_x</p:attrName>
                                        </p:attrNameLst>
                                      </p:cBhvr>
                                      <p:tavLst>
                                        <p:tav tm="0">
                                          <p:val>
                                            <p:strVal val="ppt_x"/>
                                          </p:val>
                                        </p:tav>
                                        <p:tav tm="100000">
                                          <p:val>
                                            <p:strVal val="ppt_x-0.05"/>
                                          </p:val>
                                        </p:tav>
                                      </p:tavLst>
                                    </p:anim>
                                    <p:anim calcmode="lin" valueType="num">
                                      <p:cBhvr>
                                        <p:cTn id="248" dur="200" decel="100000"/>
                                        <p:tgtEl>
                                          <p:spTgt spid="3">
                                            <p:txEl>
                                              <p:pRg st="12" end="12"/>
                                            </p:txEl>
                                          </p:spTgt>
                                        </p:tgtEl>
                                        <p:attrNameLst>
                                          <p:attrName>ppt_y</p:attrName>
                                        </p:attrNameLst>
                                      </p:cBhvr>
                                      <p:tavLst>
                                        <p:tav tm="0">
                                          <p:val>
                                            <p:strVal val="ppt_y"/>
                                          </p:val>
                                        </p:tav>
                                        <p:tav tm="100000">
                                          <p:val>
                                            <p:strVal val="ppt_y+0.1"/>
                                          </p:val>
                                        </p:tav>
                                      </p:tavLst>
                                    </p:anim>
                                    <p:anim calcmode="lin" valueType="num">
                                      <p:cBhvr>
                                        <p:cTn id="249" dur="800" accel="100000">
                                          <p:stCondLst>
                                            <p:cond delay="200"/>
                                          </p:stCondLst>
                                        </p:cTn>
                                        <p:tgtEl>
                                          <p:spTgt spid="3">
                                            <p:txEl>
                                              <p:pRg st="12" end="12"/>
                                            </p:txEl>
                                          </p:spTgt>
                                        </p:tgtEl>
                                        <p:attrNameLst>
                                          <p:attrName>ppt_x</p:attrName>
                                        </p:attrNameLst>
                                      </p:cBhvr>
                                      <p:tavLst>
                                        <p:tav tm="0">
                                          <p:val>
                                            <p:strVal val="ppt_x"/>
                                          </p:val>
                                        </p:tav>
                                        <p:tav tm="100000">
                                          <p:val>
                                            <p:strVal val="ppt_x+0.4+0.05"/>
                                          </p:val>
                                        </p:tav>
                                      </p:tavLst>
                                    </p:anim>
                                    <p:anim calcmode="lin" valueType="num">
                                      <p:cBhvr>
                                        <p:cTn id="250" dur="800" accel="100000">
                                          <p:stCondLst>
                                            <p:cond delay="200"/>
                                          </p:stCondLst>
                                        </p:cTn>
                                        <p:tgtEl>
                                          <p:spTgt spid="3">
                                            <p:txEl>
                                              <p:pRg st="12" end="12"/>
                                            </p:txEl>
                                          </p:spTgt>
                                        </p:tgtEl>
                                        <p:attrNameLst>
                                          <p:attrName>ppt_y</p:attrName>
                                        </p:attrNameLst>
                                      </p:cBhvr>
                                      <p:tavLst>
                                        <p:tav tm="0">
                                          <p:val>
                                            <p:strVal val="ppt_y"/>
                                          </p:val>
                                        </p:tav>
                                        <p:tav tm="100000">
                                          <p:val>
                                            <p:strVal val="ppt_y-0.4-0.1"/>
                                          </p:val>
                                        </p:tav>
                                      </p:tavLst>
                                    </p:anim>
                                    <p:set>
                                      <p:cBhvr>
                                        <p:cTn id="251" dur="1" fill="hold">
                                          <p:stCondLst>
                                            <p:cond delay="999"/>
                                          </p:stCondLst>
                                        </p:cTn>
                                        <p:tgtEl>
                                          <p:spTgt spid="3">
                                            <p:txEl>
                                              <p:pRg st="12" end="12"/>
                                            </p:txEl>
                                          </p:spTgt>
                                        </p:tgtEl>
                                        <p:attrNameLst>
                                          <p:attrName>style.visibility</p:attrName>
                                        </p:attrNameLst>
                                      </p:cBhvr>
                                      <p:to>
                                        <p:strVal val="hidden"/>
                                      </p:to>
                                    </p:set>
                                  </p:childTnLst>
                                </p:cTn>
                              </p:par>
                              <p:par>
                                <p:cTn id="252" presetID="30" presetClass="exit" presetSubtype="0" fill="hold" grpId="1" nodeType="withEffect">
                                  <p:stCondLst>
                                    <p:cond delay="7000"/>
                                  </p:stCondLst>
                                  <p:childTnLst>
                                    <p:animEffect transition="out" filter="fade">
                                      <p:cBhvr>
                                        <p:cTn id="253" dur="800" accel="100000">
                                          <p:stCondLst>
                                            <p:cond delay="200"/>
                                          </p:stCondLst>
                                        </p:cTn>
                                        <p:tgtEl>
                                          <p:spTgt spid="3">
                                            <p:txEl>
                                              <p:pRg st="13" end="13"/>
                                            </p:txEl>
                                          </p:spTgt>
                                        </p:tgtEl>
                                      </p:cBhvr>
                                    </p:animEffect>
                                    <p:anim calcmode="lin" valueType="num">
                                      <p:cBhvr>
                                        <p:cTn id="254" dur="800" accel="100000">
                                          <p:stCondLst>
                                            <p:cond delay="200"/>
                                          </p:stCondLst>
                                        </p:cTn>
                                        <p:tgtEl>
                                          <p:spTgt spid="3">
                                            <p:txEl>
                                              <p:pRg st="13" end="13"/>
                                            </p:txEl>
                                          </p:spTgt>
                                        </p:tgtEl>
                                        <p:attrNameLst>
                                          <p:attrName>style.rotation</p:attrName>
                                        </p:attrNameLst>
                                      </p:cBhvr>
                                      <p:tavLst>
                                        <p:tav tm="0">
                                          <p:val>
                                            <p:fltVal val="0"/>
                                          </p:val>
                                        </p:tav>
                                        <p:tav tm="100000">
                                          <p:val>
                                            <p:fltVal val="-90"/>
                                          </p:val>
                                        </p:tav>
                                      </p:tavLst>
                                    </p:anim>
                                    <p:anim calcmode="lin" valueType="num">
                                      <p:cBhvr>
                                        <p:cTn id="255" dur="200" decel="100000"/>
                                        <p:tgtEl>
                                          <p:spTgt spid="3">
                                            <p:txEl>
                                              <p:pRg st="13" end="13"/>
                                            </p:txEl>
                                          </p:spTgt>
                                        </p:tgtEl>
                                        <p:attrNameLst>
                                          <p:attrName>ppt_x</p:attrName>
                                        </p:attrNameLst>
                                      </p:cBhvr>
                                      <p:tavLst>
                                        <p:tav tm="0">
                                          <p:val>
                                            <p:strVal val="ppt_x"/>
                                          </p:val>
                                        </p:tav>
                                        <p:tav tm="100000">
                                          <p:val>
                                            <p:strVal val="ppt_x-0.05"/>
                                          </p:val>
                                        </p:tav>
                                      </p:tavLst>
                                    </p:anim>
                                    <p:anim calcmode="lin" valueType="num">
                                      <p:cBhvr>
                                        <p:cTn id="256" dur="200" decel="100000"/>
                                        <p:tgtEl>
                                          <p:spTgt spid="3">
                                            <p:txEl>
                                              <p:pRg st="13" end="13"/>
                                            </p:txEl>
                                          </p:spTgt>
                                        </p:tgtEl>
                                        <p:attrNameLst>
                                          <p:attrName>ppt_y</p:attrName>
                                        </p:attrNameLst>
                                      </p:cBhvr>
                                      <p:tavLst>
                                        <p:tav tm="0">
                                          <p:val>
                                            <p:strVal val="ppt_y"/>
                                          </p:val>
                                        </p:tav>
                                        <p:tav tm="100000">
                                          <p:val>
                                            <p:strVal val="ppt_y+0.1"/>
                                          </p:val>
                                        </p:tav>
                                      </p:tavLst>
                                    </p:anim>
                                    <p:anim calcmode="lin" valueType="num">
                                      <p:cBhvr>
                                        <p:cTn id="257" dur="800" accel="100000">
                                          <p:stCondLst>
                                            <p:cond delay="200"/>
                                          </p:stCondLst>
                                        </p:cTn>
                                        <p:tgtEl>
                                          <p:spTgt spid="3">
                                            <p:txEl>
                                              <p:pRg st="13" end="13"/>
                                            </p:txEl>
                                          </p:spTgt>
                                        </p:tgtEl>
                                        <p:attrNameLst>
                                          <p:attrName>ppt_x</p:attrName>
                                        </p:attrNameLst>
                                      </p:cBhvr>
                                      <p:tavLst>
                                        <p:tav tm="0">
                                          <p:val>
                                            <p:strVal val="ppt_x"/>
                                          </p:val>
                                        </p:tav>
                                        <p:tav tm="100000">
                                          <p:val>
                                            <p:strVal val="ppt_x+0.4+0.05"/>
                                          </p:val>
                                        </p:tav>
                                      </p:tavLst>
                                    </p:anim>
                                    <p:anim calcmode="lin" valueType="num">
                                      <p:cBhvr>
                                        <p:cTn id="258" dur="800" accel="100000">
                                          <p:stCondLst>
                                            <p:cond delay="200"/>
                                          </p:stCondLst>
                                        </p:cTn>
                                        <p:tgtEl>
                                          <p:spTgt spid="3">
                                            <p:txEl>
                                              <p:pRg st="13" end="13"/>
                                            </p:txEl>
                                          </p:spTgt>
                                        </p:tgtEl>
                                        <p:attrNameLst>
                                          <p:attrName>ppt_y</p:attrName>
                                        </p:attrNameLst>
                                      </p:cBhvr>
                                      <p:tavLst>
                                        <p:tav tm="0">
                                          <p:val>
                                            <p:strVal val="ppt_y"/>
                                          </p:val>
                                        </p:tav>
                                        <p:tav tm="100000">
                                          <p:val>
                                            <p:strVal val="ppt_y-0.4-0.1"/>
                                          </p:val>
                                        </p:tav>
                                      </p:tavLst>
                                    </p:anim>
                                    <p:set>
                                      <p:cBhvr>
                                        <p:cTn id="259" dur="1" fill="hold">
                                          <p:stCondLst>
                                            <p:cond delay="999"/>
                                          </p:stCondLst>
                                        </p:cTn>
                                        <p:tgtEl>
                                          <p:spTgt spid="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9144000" cy="6715148"/>
          </a:xfrm>
        </p:spPr>
        <p:txBody>
          <a:bodyPr>
            <a:normAutofit/>
          </a:bodyPr>
          <a:lstStyle/>
          <a:p>
            <a:pPr>
              <a:buNone/>
            </a:pPr>
            <a:r>
              <a:rPr lang="pl-PL" sz="1800" b="1" i="1" u="sng" dirty="0" smtClean="0">
                <a:solidFill>
                  <a:srgbClr val="00B050"/>
                </a:solidFill>
                <a:effectLst>
                  <a:outerShdw blurRad="38100" dist="38100" dir="2700000" algn="tl">
                    <a:srgbClr val="000000">
                      <a:alpha val="43137"/>
                    </a:srgbClr>
                  </a:outerShdw>
                </a:effectLst>
                <a:latin typeface="Berlin Sans FB" pitchFamily="34" charset="0"/>
              </a:rPr>
              <a:t>Ekstraklasa</a:t>
            </a:r>
            <a:r>
              <a:rPr lang="pl-PL" sz="1800" b="1" i="1" u="sng" dirty="0" smtClean="0">
                <a:solidFill>
                  <a:srgbClr val="00B050"/>
                </a:solidFill>
                <a:latin typeface="Berlin Sans FB" pitchFamily="34" charset="0"/>
              </a:rPr>
              <a:t> </a:t>
            </a:r>
            <a:r>
              <a:rPr lang="pl-PL" sz="1800" dirty="0" smtClean="0">
                <a:solidFill>
                  <a:srgbClr val="00B050"/>
                </a:solidFill>
                <a:latin typeface="Berlin Sans FB" pitchFamily="34" charset="0"/>
              </a:rPr>
              <a:t>(dla celów sponsorskich – </a:t>
            </a:r>
            <a:r>
              <a:rPr lang="pl-PL" sz="1800" dirty="0" err="1" smtClean="0">
                <a:solidFill>
                  <a:srgbClr val="00B050"/>
                </a:solidFill>
                <a:latin typeface="Berlin Sans FB" pitchFamily="34" charset="0"/>
              </a:rPr>
              <a:t>T-Mobile</a:t>
            </a:r>
            <a:r>
              <a:rPr lang="pl-PL" sz="1800" dirty="0" smtClean="0">
                <a:solidFill>
                  <a:srgbClr val="00B050"/>
                </a:solidFill>
                <a:latin typeface="Berlin Sans FB" pitchFamily="34" charset="0"/>
              </a:rPr>
              <a:t> Ekstraklasa) – najwyższa w hierarchii klasa męskich ligowych rozgrywek piłkarskich w Polsce, będąca jednocześnie najwyższym szczeblem centralnym (I poziom ligowy).</a:t>
            </a:r>
          </a:p>
          <a:p>
            <a:pPr>
              <a:buNone/>
            </a:pPr>
            <a:endParaRPr lang="pl-PL" sz="1800" dirty="0" smtClean="0">
              <a:latin typeface="Berlin Sans FB" pitchFamily="34" charset="0"/>
            </a:endParaRPr>
          </a:p>
          <a:p>
            <a:pPr>
              <a:buNone/>
            </a:pPr>
            <a:r>
              <a:rPr lang="pl-PL" sz="1800" b="1" i="1" dirty="0" smtClean="0">
                <a:solidFill>
                  <a:srgbClr val="7030A0"/>
                </a:solidFill>
                <a:effectLst>
                  <a:outerShdw blurRad="38100" dist="38100" dir="2700000" algn="tl">
                    <a:srgbClr val="000000">
                      <a:alpha val="43137"/>
                    </a:srgbClr>
                  </a:outerShdw>
                </a:effectLst>
                <a:latin typeface="Berlin Sans FB" pitchFamily="34" charset="0"/>
              </a:rPr>
              <a:t>Najwięcej tytułów mistrzostw Polski:</a:t>
            </a:r>
          </a:p>
          <a:p>
            <a:pPr>
              <a:buFont typeface="+mj-lt"/>
              <a:buAutoNum type="arabicPeriod"/>
            </a:pPr>
            <a:r>
              <a:rPr lang="pl-PL" sz="1800" dirty="0" smtClean="0">
                <a:solidFill>
                  <a:srgbClr val="7030A0"/>
                </a:solidFill>
                <a:latin typeface="Berlin Sans FB" pitchFamily="34" charset="0"/>
              </a:rPr>
              <a:t>Wisła Kraków (14)</a:t>
            </a:r>
          </a:p>
          <a:p>
            <a:pPr>
              <a:buNone/>
            </a:pPr>
            <a:r>
              <a:rPr lang="pl-PL" sz="1800" dirty="0" smtClean="0">
                <a:solidFill>
                  <a:srgbClr val="7030A0"/>
                </a:solidFill>
                <a:latin typeface="Berlin Sans FB" pitchFamily="34" charset="0"/>
              </a:rPr>
              <a:t>	Górnik Zabrze (14)</a:t>
            </a:r>
          </a:p>
          <a:p>
            <a:pPr>
              <a:buAutoNum type="arabicPeriod" startAt="2"/>
            </a:pPr>
            <a:r>
              <a:rPr lang="pl-PL" sz="1800" dirty="0" smtClean="0">
                <a:solidFill>
                  <a:srgbClr val="7030A0"/>
                </a:solidFill>
                <a:latin typeface="Berlin Sans FB" pitchFamily="34" charset="0"/>
              </a:rPr>
              <a:t>Ruch Chorzów (13)</a:t>
            </a:r>
          </a:p>
          <a:p>
            <a:pPr>
              <a:buAutoNum type="arabicPeriod" startAt="2"/>
            </a:pPr>
            <a:r>
              <a:rPr lang="pl-PL" sz="1800" dirty="0" smtClean="0">
                <a:solidFill>
                  <a:srgbClr val="7030A0"/>
                </a:solidFill>
                <a:latin typeface="Berlin Sans FB" pitchFamily="34" charset="0"/>
              </a:rPr>
              <a:t>Legia Warszawa (8)</a:t>
            </a:r>
          </a:p>
          <a:p>
            <a:pPr>
              <a:buNone/>
            </a:pPr>
            <a:endParaRPr lang="pl-PL" sz="1800" dirty="0" smtClean="0">
              <a:latin typeface="Berlin Sans FB" pitchFamily="34" charset="0"/>
            </a:endParaRPr>
          </a:p>
          <a:p>
            <a:pPr>
              <a:buNone/>
            </a:pPr>
            <a:r>
              <a:rPr lang="pl-PL" sz="1800" b="1" i="1" dirty="0" smtClean="0">
                <a:solidFill>
                  <a:srgbClr val="FF0000"/>
                </a:solidFill>
                <a:effectLst>
                  <a:outerShdw blurRad="38100" dist="38100" dir="2700000" algn="tl">
                    <a:srgbClr val="000000">
                      <a:alpha val="43137"/>
                    </a:srgbClr>
                  </a:outerShdw>
                </a:effectLst>
                <a:latin typeface="Berlin Sans FB" pitchFamily="34" charset="0"/>
              </a:rPr>
              <a:t>Najwięcej goli w ekstraklasie:</a:t>
            </a:r>
          </a:p>
          <a:p>
            <a:pPr>
              <a:buFont typeface="+mj-lt"/>
              <a:buAutoNum type="arabicParenR"/>
            </a:pPr>
            <a:r>
              <a:rPr lang="pl-PL" sz="1800" dirty="0" smtClean="0">
                <a:solidFill>
                  <a:srgbClr val="FF0000"/>
                </a:solidFill>
                <a:latin typeface="Berlin Sans FB" pitchFamily="34" charset="0"/>
              </a:rPr>
              <a:t>Ernest Pohl (Legia Warszawa, Górnik Zabrze) 186</a:t>
            </a:r>
          </a:p>
          <a:p>
            <a:pPr>
              <a:buFont typeface="+mj-lt"/>
              <a:buAutoNum type="arabicParenR"/>
            </a:pPr>
            <a:r>
              <a:rPr lang="pl-PL" sz="1800" dirty="0" smtClean="0">
                <a:solidFill>
                  <a:srgbClr val="FF0000"/>
                </a:solidFill>
                <a:latin typeface="Berlin Sans FB" pitchFamily="34" charset="0"/>
              </a:rPr>
              <a:t>Lucjan </a:t>
            </a:r>
            <a:r>
              <a:rPr lang="pl-PL" sz="1800" dirty="0" err="1" smtClean="0">
                <a:solidFill>
                  <a:srgbClr val="FF0000"/>
                </a:solidFill>
                <a:latin typeface="Berlin Sans FB" pitchFamily="34" charset="0"/>
              </a:rPr>
              <a:t>Brychczy</a:t>
            </a:r>
            <a:r>
              <a:rPr lang="pl-PL" sz="1800" dirty="0" smtClean="0">
                <a:solidFill>
                  <a:srgbClr val="FF0000"/>
                </a:solidFill>
                <a:latin typeface="Berlin Sans FB" pitchFamily="34" charset="0"/>
              </a:rPr>
              <a:t> (Legia Warszawa) 182</a:t>
            </a:r>
          </a:p>
          <a:p>
            <a:pPr>
              <a:buFont typeface="+mj-lt"/>
              <a:buAutoNum type="arabicParenR"/>
            </a:pPr>
            <a:r>
              <a:rPr lang="pl-PL" sz="1800" dirty="0" smtClean="0">
                <a:solidFill>
                  <a:srgbClr val="FF0000"/>
                </a:solidFill>
                <a:latin typeface="Berlin Sans FB" pitchFamily="34" charset="0"/>
              </a:rPr>
              <a:t>Gerard Cieślik (Ruch Chorzów) 167</a:t>
            </a:r>
          </a:p>
          <a:p>
            <a:pPr>
              <a:buFont typeface="+mj-lt"/>
              <a:buAutoNum type="arabicParenR"/>
            </a:pPr>
            <a:r>
              <a:rPr lang="pl-PL" sz="1800" dirty="0" smtClean="0">
                <a:solidFill>
                  <a:srgbClr val="FF0000"/>
                </a:solidFill>
                <a:latin typeface="Berlin Sans FB" pitchFamily="34" charset="0"/>
              </a:rPr>
              <a:t>Tomasz Frankowski (</a:t>
            </a:r>
            <a:r>
              <a:rPr lang="pl-PL" sz="1800" dirty="0" err="1" smtClean="0">
                <a:solidFill>
                  <a:srgbClr val="FF0000"/>
                </a:solidFill>
                <a:latin typeface="Berlin Sans FB" pitchFamily="34" charset="0"/>
              </a:rPr>
              <a:t>Jagiellonia</a:t>
            </a:r>
            <a:r>
              <a:rPr lang="pl-PL" sz="1800" dirty="0" smtClean="0">
                <a:solidFill>
                  <a:srgbClr val="FF0000"/>
                </a:solidFill>
                <a:latin typeface="Berlin Sans FB" pitchFamily="34" charset="0"/>
              </a:rPr>
              <a:t> Białystok, Wisła Kraków) 161</a:t>
            </a:r>
          </a:p>
          <a:p>
            <a:pPr>
              <a:buFont typeface="+mj-lt"/>
              <a:buAutoNum type="arabicParenR"/>
            </a:pPr>
            <a:r>
              <a:rPr lang="pl-PL" sz="1800" dirty="0" smtClean="0">
                <a:solidFill>
                  <a:srgbClr val="FF0000"/>
                </a:solidFill>
                <a:latin typeface="Berlin Sans FB" pitchFamily="34" charset="0"/>
              </a:rPr>
              <a:t>Włodzimierz Lubański (Górnik Zabrze) 155</a:t>
            </a:r>
          </a:p>
          <a:p>
            <a:pPr>
              <a:buNone/>
            </a:pPr>
            <a:endParaRPr lang="pl-PL" sz="1800" dirty="0" smtClean="0">
              <a:latin typeface="Berlin Sans FB" pitchFamily="34" charset="0"/>
            </a:endParaRPr>
          </a:p>
          <a:p>
            <a:pPr>
              <a:buNone/>
            </a:pPr>
            <a:r>
              <a:rPr lang="pl-PL" sz="1800" b="1" i="1" dirty="0" smtClean="0">
                <a:solidFill>
                  <a:srgbClr val="0070C0"/>
                </a:solidFill>
                <a:effectLst>
                  <a:outerShdw blurRad="38100" dist="38100" dir="2700000" algn="tl">
                    <a:srgbClr val="000000">
                      <a:alpha val="43137"/>
                    </a:srgbClr>
                  </a:outerShdw>
                </a:effectLst>
                <a:latin typeface="Berlin Sans FB" pitchFamily="34" charset="0"/>
              </a:rPr>
              <a:t>Najlepsi trenerzy:</a:t>
            </a:r>
          </a:p>
          <a:p>
            <a:pPr>
              <a:buNone/>
            </a:pPr>
            <a:r>
              <a:rPr lang="pl-PL" sz="1800" dirty="0" smtClean="0">
                <a:solidFill>
                  <a:srgbClr val="0070C0"/>
                </a:solidFill>
                <a:latin typeface="Berlin Sans FB" pitchFamily="34" charset="0"/>
              </a:rPr>
              <a:t>Za najlepszego trenera reprezentacji Polski wszech czasów uznaje się Kazimierza Górskiego, za nim plasuje się na drugim miejscu Antoni </a:t>
            </a:r>
            <a:r>
              <a:rPr lang="pl-PL" sz="1800" dirty="0" err="1" smtClean="0">
                <a:solidFill>
                  <a:srgbClr val="0070C0"/>
                </a:solidFill>
                <a:latin typeface="Berlin Sans FB" pitchFamily="34" charset="0"/>
              </a:rPr>
              <a:t>Piechniczek</a:t>
            </a:r>
            <a:r>
              <a:rPr lang="pl-PL" sz="1800" dirty="0" smtClean="0">
                <a:solidFill>
                  <a:srgbClr val="0070C0"/>
                </a:solidFill>
                <a:latin typeface="Berlin Sans FB" pitchFamily="34" charset="0"/>
              </a:rPr>
              <a:t>.</a:t>
            </a:r>
          </a:p>
          <a:p>
            <a:pPr>
              <a:buNone/>
            </a:pPr>
            <a:endParaRPr lang="pl-PL" sz="1800" dirty="0" smtClean="0">
              <a:latin typeface="Berlin Sans FB" pitchFamily="34" charset="0"/>
            </a:endParaRPr>
          </a:p>
        </p:txBody>
      </p:sp>
      <p:pic>
        <p:nvPicPr>
          <p:cNvPr id="4" name="Obraz 3" descr="ekstrasklasa-t-mobile-pion.jpg"/>
          <p:cNvPicPr>
            <a:picLocks noChangeAspect="1"/>
          </p:cNvPicPr>
          <p:nvPr/>
        </p:nvPicPr>
        <p:blipFill>
          <a:blip r:embed="rId3"/>
          <a:stretch>
            <a:fillRect/>
          </a:stretch>
        </p:blipFill>
        <p:spPr>
          <a:xfrm>
            <a:off x="6715140" y="1357298"/>
            <a:ext cx="2201083" cy="3426352"/>
          </a:xfrm>
          <a:prstGeom prst="rect">
            <a:avLst/>
          </a:prstGeom>
          <a:ln>
            <a:noFill/>
          </a:ln>
          <a:effectLst>
            <a:softEdge rad="112500"/>
          </a:effectLst>
        </p:spPr>
      </p:pic>
      <p:pic>
        <p:nvPicPr>
          <p:cNvPr id="5" name="Obraz 4" descr="be102b8613def06ca340c4495217842a.jpg"/>
          <p:cNvPicPr>
            <a:picLocks noChangeAspect="1"/>
          </p:cNvPicPr>
          <p:nvPr/>
        </p:nvPicPr>
        <p:blipFill>
          <a:blip r:embed="rId4"/>
          <a:stretch>
            <a:fillRect/>
          </a:stretch>
        </p:blipFill>
        <p:spPr>
          <a:xfrm>
            <a:off x="4357686" y="714356"/>
            <a:ext cx="2143140" cy="2673757"/>
          </a:xfrm>
          <a:prstGeom prst="rect">
            <a:avLst/>
          </a:prstGeom>
          <a:ln>
            <a:noFill/>
          </a:ln>
          <a:effectLst>
            <a:softEdge rad="112500"/>
          </a:effectLst>
        </p:spPr>
      </p:pic>
      <p:pic>
        <p:nvPicPr>
          <p:cNvPr id="6" name="Oceana___Endless_Summer.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advClick="0" advTm="2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
                                        <p:tgtEl>
                                          <p:spTgt spid="3">
                                            <p:txEl>
                                              <p:pRg st="2" end="2"/>
                                            </p:txEl>
                                          </p:spTgt>
                                        </p:tgtEl>
                                      </p:cBhvr>
                                    </p:animEffect>
                                    <p:anim calcmode="lin" valueType="num">
                                      <p:cBhvr>
                                        <p:cTn id="1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
                                        <p:tgtEl>
                                          <p:spTgt spid="3">
                                            <p:txEl>
                                              <p:pRg st="3" end="3"/>
                                            </p:txEl>
                                          </p:spTgt>
                                        </p:tgtEl>
                                      </p:cBhvr>
                                    </p:animEffect>
                                    <p:anim calcmode="lin" valueType="num">
                                      <p:cBhvr>
                                        <p:cTn id="2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43"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
                                        <p:tgtEl>
                                          <p:spTgt spid="3">
                                            <p:txEl>
                                              <p:pRg st="4" end="4"/>
                                            </p:txEl>
                                          </p:spTgt>
                                        </p:tgtEl>
                                      </p:cBhvr>
                                    </p:animEffect>
                                    <p:anim calcmode="lin" valueType="num">
                                      <p:cBhvr>
                                        <p:cTn id="3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p:stCondLst>
                              <p:cond delay="4000"/>
                            </p:stCondLst>
                            <p:childTnLst>
                              <p:par>
                                <p:cTn id="37" presetID="43"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
                                        <p:tgtEl>
                                          <p:spTgt spid="3">
                                            <p:txEl>
                                              <p:pRg st="5" end="5"/>
                                            </p:txEl>
                                          </p:spTgt>
                                        </p:tgtEl>
                                      </p:cBhvr>
                                    </p:animEffect>
                                    <p:anim calcmode="lin" valueType="num">
                                      <p:cBhvr>
                                        <p:cTn id="4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5000"/>
                            </p:stCondLst>
                            <p:childTnLst>
                              <p:par>
                                <p:cTn id="45" presetID="43"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
                                        <p:tgtEl>
                                          <p:spTgt spid="3">
                                            <p:txEl>
                                              <p:pRg st="6" end="6"/>
                                            </p:txEl>
                                          </p:spTgt>
                                        </p:tgtEl>
                                      </p:cBhvr>
                                    </p:animEffect>
                                    <p:anim calcmode="lin" valueType="num">
                                      <p:cBhvr>
                                        <p:cTn id="48"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2" fill="hold">
                            <p:stCondLst>
                              <p:cond delay="6000"/>
                            </p:stCondLst>
                            <p:childTnLst>
                              <p:par>
                                <p:cTn id="53" presetID="43"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
                                        <p:tgtEl>
                                          <p:spTgt spid="3">
                                            <p:txEl>
                                              <p:pRg st="8" end="8"/>
                                            </p:txEl>
                                          </p:spTgt>
                                        </p:tgtEl>
                                      </p:cBhvr>
                                    </p:animEffect>
                                    <p:anim calcmode="lin" valueType="num">
                                      <p:cBhvr>
                                        <p:cTn id="56"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0" fill="hold">
                            <p:stCondLst>
                              <p:cond delay="7000"/>
                            </p:stCondLst>
                            <p:childTnLst>
                              <p:par>
                                <p:cTn id="61" presetID="43" presetClass="entr" presetSubtype="0"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
                                        <p:tgtEl>
                                          <p:spTgt spid="3">
                                            <p:txEl>
                                              <p:pRg st="9" end="9"/>
                                            </p:txEl>
                                          </p:spTgt>
                                        </p:tgtEl>
                                      </p:cBhvr>
                                    </p:animEffect>
                                    <p:anim calcmode="lin" valueType="num">
                                      <p:cBhvr>
                                        <p:cTn id="64"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8" fill="hold">
                            <p:stCondLst>
                              <p:cond delay="8000"/>
                            </p:stCondLst>
                            <p:childTnLst>
                              <p:par>
                                <p:cTn id="69" presetID="43" presetClass="entr" presetSubtype="0" fill="hold" grpId="0" nodeType="after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
                                        <p:tgtEl>
                                          <p:spTgt spid="3">
                                            <p:txEl>
                                              <p:pRg st="10" end="10"/>
                                            </p:txEl>
                                          </p:spTgt>
                                        </p:tgtEl>
                                      </p:cBhvr>
                                    </p:animEffect>
                                    <p:anim calcmode="lin" valueType="num">
                                      <p:cBhvr>
                                        <p:cTn id="72" dur="4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4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6" fill="hold">
                            <p:stCondLst>
                              <p:cond delay="9000"/>
                            </p:stCondLst>
                            <p:childTnLst>
                              <p:par>
                                <p:cTn id="77" presetID="43" presetClass="entr" presetSubtype="0"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
                                        <p:tgtEl>
                                          <p:spTgt spid="3">
                                            <p:txEl>
                                              <p:pRg st="11" end="11"/>
                                            </p:txEl>
                                          </p:spTgt>
                                        </p:tgtEl>
                                      </p:cBhvr>
                                    </p:animEffect>
                                    <p:anim calcmode="lin" valueType="num">
                                      <p:cBhvr>
                                        <p:cTn id="80" dur="4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11" end="11"/>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4" fill="hold">
                            <p:stCondLst>
                              <p:cond delay="10000"/>
                            </p:stCondLst>
                            <p:childTnLst>
                              <p:par>
                                <p:cTn id="85" presetID="43" presetClass="entr" presetSubtype="0" fill="hold" grpId="0" nodeType="after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Effect transition="in" filter="fade">
                                      <p:cBhvr>
                                        <p:cTn id="87" dur="100"/>
                                        <p:tgtEl>
                                          <p:spTgt spid="3">
                                            <p:txEl>
                                              <p:pRg st="12" end="12"/>
                                            </p:txEl>
                                          </p:spTgt>
                                        </p:tgtEl>
                                      </p:cBhvr>
                                    </p:animEffect>
                                    <p:anim calcmode="lin" valueType="num">
                                      <p:cBhvr>
                                        <p:cTn id="88" dur="4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9" dur="400" fill="hold"/>
                                        <p:tgtEl>
                                          <p:spTgt spid="3">
                                            <p:txEl>
                                              <p:pRg st="12" end="12"/>
                                            </p:tx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3">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3">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92" fill="hold">
                            <p:stCondLst>
                              <p:cond delay="11000"/>
                            </p:stCondLst>
                            <p:childTnLst>
                              <p:par>
                                <p:cTn id="93" presetID="43" presetClass="entr" presetSubtype="0" fill="hold" grpId="0" nodeType="after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Effect transition="in" filter="fade">
                                      <p:cBhvr>
                                        <p:cTn id="95" dur="100"/>
                                        <p:tgtEl>
                                          <p:spTgt spid="3">
                                            <p:txEl>
                                              <p:pRg st="13" end="13"/>
                                            </p:txEl>
                                          </p:spTgt>
                                        </p:tgtEl>
                                      </p:cBhvr>
                                    </p:animEffect>
                                    <p:anim calcmode="lin" valueType="num">
                                      <p:cBhvr>
                                        <p:cTn id="96" dur="4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7" dur="400" fill="hold"/>
                                        <p:tgtEl>
                                          <p:spTgt spid="3">
                                            <p:txEl>
                                              <p:pRg st="13" end="13"/>
                                            </p:txEl>
                                          </p:spTgt>
                                        </p:tgtEl>
                                        <p:attrNameLst>
                                          <p:attrName>ppt_y</p:attrName>
                                        </p:attrNameLst>
                                      </p:cBhvr>
                                      <p:tavLst>
                                        <p:tav tm="0">
                                          <p:val>
                                            <p:strVal val="#ppt_y+0.31"/>
                                          </p:val>
                                        </p:tav>
                                        <p:tav tm="100000">
                                          <p:val>
                                            <p:strVal val="#ppt_y+0.31"/>
                                          </p:val>
                                        </p:tav>
                                      </p:tavLst>
                                    </p:anim>
                                    <p:anim calcmode="lin" valueType="num">
                                      <p:cBhvr>
                                        <p:cTn id="98" dur="600" decel="50000" fill="hold">
                                          <p:stCondLst>
                                            <p:cond delay="400"/>
                                          </p:stCondLst>
                                        </p:cTn>
                                        <p:tgtEl>
                                          <p:spTgt spid="3">
                                            <p:txEl>
                                              <p:pRg st="13" end="1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9" dur="600" decel="50000" fill="hold">
                                          <p:stCondLst>
                                            <p:cond delay="400"/>
                                          </p:stCondLst>
                                        </p:cTn>
                                        <p:tgtEl>
                                          <p:spTgt spid="3">
                                            <p:txEl>
                                              <p:pRg st="13" end="1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00" fill="hold">
                            <p:stCondLst>
                              <p:cond delay="12000"/>
                            </p:stCondLst>
                            <p:childTnLst>
                              <p:par>
                                <p:cTn id="101" presetID="43" presetClass="entr" presetSubtype="0" fill="hold" grpId="0" nodeType="after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Effect transition="in" filter="fade">
                                      <p:cBhvr>
                                        <p:cTn id="103" dur="100"/>
                                        <p:tgtEl>
                                          <p:spTgt spid="3">
                                            <p:txEl>
                                              <p:pRg st="15" end="15"/>
                                            </p:txEl>
                                          </p:spTgt>
                                        </p:tgtEl>
                                      </p:cBhvr>
                                    </p:animEffect>
                                    <p:anim calcmode="lin" valueType="num">
                                      <p:cBhvr>
                                        <p:cTn id="104" dur="4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5" dur="400" fill="hold"/>
                                        <p:tgtEl>
                                          <p:spTgt spid="3">
                                            <p:txEl>
                                              <p:pRg st="15" end="15"/>
                                            </p:txEl>
                                          </p:spTgt>
                                        </p:tgtEl>
                                        <p:attrNameLst>
                                          <p:attrName>ppt_y</p:attrName>
                                        </p:attrNameLst>
                                      </p:cBhvr>
                                      <p:tavLst>
                                        <p:tav tm="0">
                                          <p:val>
                                            <p:strVal val="#ppt_y+0.31"/>
                                          </p:val>
                                        </p:tav>
                                        <p:tav tm="100000">
                                          <p:val>
                                            <p:strVal val="#ppt_y+0.31"/>
                                          </p:val>
                                        </p:tav>
                                      </p:tavLst>
                                    </p:anim>
                                    <p:anim calcmode="lin" valueType="num">
                                      <p:cBhvr>
                                        <p:cTn id="106" dur="600" decel="50000" fill="hold">
                                          <p:stCondLst>
                                            <p:cond delay="400"/>
                                          </p:stCondLst>
                                        </p:cTn>
                                        <p:tgtEl>
                                          <p:spTgt spid="3">
                                            <p:txEl>
                                              <p:pRg st="15" end="1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7" dur="600" decel="50000" fill="hold">
                                          <p:stCondLst>
                                            <p:cond delay="400"/>
                                          </p:stCondLst>
                                        </p:cTn>
                                        <p:tgtEl>
                                          <p:spTgt spid="3">
                                            <p:txEl>
                                              <p:pRg st="15" end="1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08" fill="hold">
                            <p:stCondLst>
                              <p:cond delay="13000"/>
                            </p:stCondLst>
                            <p:childTnLst>
                              <p:par>
                                <p:cTn id="109" presetID="43" presetClass="entr" presetSubtype="0" fill="hold" grpId="0" nodeType="afterEffect">
                                  <p:stCondLst>
                                    <p:cond delay="0"/>
                                  </p:stCondLst>
                                  <p:childTnLst>
                                    <p:set>
                                      <p:cBhvr>
                                        <p:cTn id="110" dur="1" fill="hold">
                                          <p:stCondLst>
                                            <p:cond delay="0"/>
                                          </p:stCondLst>
                                        </p:cTn>
                                        <p:tgtEl>
                                          <p:spTgt spid="3">
                                            <p:txEl>
                                              <p:pRg st="16" end="16"/>
                                            </p:txEl>
                                          </p:spTgt>
                                        </p:tgtEl>
                                        <p:attrNameLst>
                                          <p:attrName>style.visibility</p:attrName>
                                        </p:attrNameLst>
                                      </p:cBhvr>
                                      <p:to>
                                        <p:strVal val="visible"/>
                                      </p:to>
                                    </p:set>
                                    <p:animEffect transition="in" filter="fade">
                                      <p:cBhvr>
                                        <p:cTn id="111" dur="100"/>
                                        <p:tgtEl>
                                          <p:spTgt spid="3">
                                            <p:txEl>
                                              <p:pRg st="16" end="16"/>
                                            </p:txEl>
                                          </p:spTgt>
                                        </p:tgtEl>
                                      </p:cBhvr>
                                    </p:animEffect>
                                    <p:anim calcmode="lin" valueType="num">
                                      <p:cBhvr>
                                        <p:cTn id="112" dur="4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3" dur="400" fill="hold"/>
                                        <p:tgtEl>
                                          <p:spTgt spid="3">
                                            <p:txEl>
                                              <p:pRg st="16" end="16"/>
                                            </p:txEl>
                                          </p:spTgt>
                                        </p:tgtEl>
                                        <p:attrNameLst>
                                          <p:attrName>ppt_y</p:attrName>
                                        </p:attrNameLst>
                                      </p:cBhvr>
                                      <p:tavLst>
                                        <p:tav tm="0">
                                          <p:val>
                                            <p:strVal val="#ppt_y+0.31"/>
                                          </p:val>
                                        </p:tav>
                                        <p:tav tm="100000">
                                          <p:val>
                                            <p:strVal val="#ppt_y+0.31"/>
                                          </p:val>
                                        </p:tav>
                                      </p:tavLst>
                                    </p:anim>
                                    <p:anim calcmode="lin" valueType="num">
                                      <p:cBhvr>
                                        <p:cTn id="114" dur="600" decel="50000" fill="hold">
                                          <p:stCondLst>
                                            <p:cond delay="400"/>
                                          </p:stCondLst>
                                        </p:cTn>
                                        <p:tgtEl>
                                          <p:spTgt spid="3">
                                            <p:txEl>
                                              <p:pRg st="16" end="1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5" dur="600" decel="50000" fill="hold">
                                          <p:stCondLst>
                                            <p:cond delay="400"/>
                                          </p:stCondLst>
                                        </p:cTn>
                                        <p:tgtEl>
                                          <p:spTgt spid="3">
                                            <p:txEl>
                                              <p:pRg st="16" end="1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16" fill="hold">
                            <p:stCondLst>
                              <p:cond delay="14000"/>
                            </p:stCondLst>
                            <p:childTnLst>
                              <p:par>
                                <p:cTn id="117" presetID="51" presetClass="entr" presetSubtype="0" fill="hold" nodeType="after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770" decel="100000"/>
                                        <p:tgtEl>
                                          <p:spTgt spid="5"/>
                                        </p:tgtEl>
                                      </p:cBhvr>
                                    </p:animEffect>
                                    <p:animScale>
                                      <p:cBhvr>
                                        <p:cTn id="120" dur="770" decel="100000"/>
                                        <p:tgtEl>
                                          <p:spTgt spid="5"/>
                                        </p:tgtEl>
                                      </p:cBhvr>
                                      <p:from x="10000" y="10000"/>
                                      <p:to x="200000" y="450000"/>
                                    </p:animScale>
                                    <p:animScale>
                                      <p:cBhvr>
                                        <p:cTn id="121" dur="1230" accel="100000" fill="hold">
                                          <p:stCondLst>
                                            <p:cond delay="770"/>
                                          </p:stCondLst>
                                        </p:cTn>
                                        <p:tgtEl>
                                          <p:spTgt spid="5"/>
                                        </p:tgtEl>
                                      </p:cBhvr>
                                      <p:from x="200000" y="450000"/>
                                      <p:to x="100000" y="100000"/>
                                    </p:animScale>
                                    <p:set>
                                      <p:cBhvr>
                                        <p:cTn id="122" dur="770" fill="hold"/>
                                        <p:tgtEl>
                                          <p:spTgt spid="5"/>
                                        </p:tgtEl>
                                        <p:attrNameLst>
                                          <p:attrName>ppt_x</p:attrName>
                                        </p:attrNameLst>
                                      </p:cBhvr>
                                      <p:to>
                                        <p:strVal val="(0.5)"/>
                                      </p:to>
                                    </p:set>
                                    <p:anim from="(0.5)" to="(#ppt_x)" calcmode="lin" valueType="num">
                                      <p:cBhvr>
                                        <p:cTn id="123" dur="1230" accel="100000" fill="hold">
                                          <p:stCondLst>
                                            <p:cond delay="770"/>
                                          </p:stCondLst>
                                        </p:cTn>
                                        <p:tgtEl>
                                          <p:spTgt spid="5"/>
                                        </p:tgtEl>
                                        <p:attrNameLst>
                                          <p:attrName>ppt_x</p:attrName>
                                        </p:attrNameLst>
                                      </p:cBhvr>
                                    </p:anim>
                                    <p:set>
                                      <p:cBhvr>
                                        <p:cTn id="124" dur="770" fill="hold"/>
                                        <p:tgtEl>
                                          <p:spTgt spid="5"/>
                                        </p:tgtEl>
                                        <p:attrNameLst>
                                          <p:attrName>ppt_y</p:attrName>
                                        </p:attrNameLst>
                                      </p:cBhvr>
                                      <p:to>
                                        <p:strVal val="(#ppt_y+0.4)"/>
                                      </p:to>
                                    </p:set>
                                    <p:anim from="(#ppt_y+0.4)" to="(#ppt_y)" calcmode="lin" valueType="num">
                                      <p:cBhvr>
                                        <p:cTn id="125" dur="1230" accel="100000" fill="hold">
                                          <p:stCondLst>
                                            <p:cond delay="770"/>
                                          </p:stCondLst>
                                        </p:cTn>
                                        <p:tgtEl>
                                          <p:spTgt spid="5"/>
                                        </p:tgtEl>
                                        <p:attrNameLst>
                                          <p:attrName>ppt_y</p:attrName>
                                        </p:attrNameLst>
                                      </p:cBhvr>
                                    </p:anim>
                                  </p:childTnLst>
                                </p:cTn>
                              </p:par>
                              <p:par>
                                <p:cTn id="126" presetID="51" presetClass="entr" presetSubtype="0" fill="hold" nodeType="with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fade">
                                      <p:cBhvr>
                                        <p:cTn id="128" dur="770" decel="100000"/>
                                        <p:tgtEl>
                                          <p:spTgt spid="4"/>
                                        </p:tgtEl>
                                      </p:cBhvr>
                                    </p:animEffect>
                                    <p:animScale>
                                      <p:cBhvr>
                                        <p:cTn id="129" dur="770" decel="100000"/>
                                        <p:tgtEl>
                                          <p:spTgt spid="4"/>
                                        </p:tgtEl>
                                      </p:cBhvr>
                                      <p:from x="10000" y="10000"/>
                                      <p:to x="200000" y="450000"/>
                                    </p:animScale>
                                    <p:animScale>
                                      <p:cBhvr>
                                        <p:cTn id="130" dur="1230" accel="100000" fill="hold">
                                          <p:stCondLst>
                                            <p:cond delay="770"/>
                                          </p:stCondLst>
                                        </p:cTn>
                                        <p:tgtEl>
                                          <p:spTgt spid="4"/>
                                        </p:tgtEl>
                                      </p:cBhvr>
                                      <p:from x="200000" y="450000"/>
                                      <p:to x="100000" y="100000"/>
                                    </p:animScale>
                                    <p:set>
                                      <p:cBhvr>
                                        <p:cTn id="131" dur="770" fill="hold"/>
                                        <p:tgtEl>
                                          <p:spTgt spid="4"/>
                                        </p:tgtEl>
                                        <p:attrNameLst>
                                          <p:attrName>ppt_x</p:attrName>
                                        </p:attrNameLst>
                                      </p:cBhvr>
                                      <p:to>
                                        <p:strVal val="(0.5)"/>
                                      </p:to>
                                    </p:set>
                                    <p:anim from="(0.5)" to="(#ppt_x)" calcmode="lin" valueType="num">
                                      <p:cBhvr>
                                        <p:cTn id="132" dur="1230" accel="100000" fill="hold">
                                          <p:stCondLst>
                                            <p:cond delay="770"/>
                                          </p:stCondLst>
                                        </p:cTn>
                                        <p:tgtEl>
                                          <p:spTgt spid="4"/>
                                        </p:tgtEl>
                                        <p:attrNameLst>
                                          <p:attrName>ppt_x</p:attrName>
                                        </p:attrNameLst>
                                      </p:cBhvr>
                                    </p:anim>
                                    <p:set>
                                      <p:cBhvr>
                                        <p:cTn id="133" dur="770" fill="hold"/>
                                        <p:tgtEl>
                                          <p:spTgt spid="4"/>
                                        </p:tgtEl>
                                        <p:attrNameLst>
                                          <p:attrName>ppt_y</p:attrName>
                                        </p:attrNameLst>
                                      </p:cBhvr>
                                      <p:to>
                                        <p:strVal val="(#ppt_y+0.4)"/>
                                      </p:to>
                                    </p:set>
                                    <p:anim from="(#ppt_y+0.4)" to="(#ppt_y)" calcmode="lin" valueType="num">
                                      <p:cBhvr>
                                        <p:cTn id="134" dur="1230" accel="100000" fill="hold">
                                          <p:stCondLst>
                                            <p:cond delay="770"/>
                                          </p:stCondLst>
                                        </p:cTn>
                                        <p:tgtEl>
                                          <p:spTgt spid="4"/>
                                        </p:tgtEl>
                                        <p:attrNameLst>
                                          <p:attrName>ppt_y</p:attrName>
                                        </p:attrNameLst>
                                      </p:cBhvr>
                                    </p:anim>
                                  </p:childTnLst>
                                </p:cTn>
                              </p:par>
                            </p:childTnLst>
                          </p:cTn>
                        </p:par>
                        <p:par>
                          <p:cTn id="135" fill="hold">
                            <p:stCondLst>
                              <p:cond delay="16000"/>
                            </p:stCondLst>
                            <p:childTnLst>
                              <p:par>
                                <p:cTn id="136" presetID="51" presetClass="exit" presetSubtype="0" fill="hold" nodeType="afterEffect">
                                  <p:stCondLst>
                                    <p:cond delay="4000"/>
                                  </p:stCondLst>
                                  <p:childTnLst>
                                    <p:animEffect transition="out" filter="fade">
                                      <p:cBhvr>
                                        <p:cTn id="137" dur="770" accel="100000">
                                          <p:stCondLst>
                                            <p:cond delay="1230"/>
                                          </p:stCondLst>
                                        </p:cTn>
                                        <p:tgtEl>
                                          <p:spTgt spid="5"/>
                                        </p:tgtEl>
                                      </p:cBhvr>
                                    </p:animEffect>
                                    <p:animScale>
                                      <p:cBhvr>
                                        <p:cTn id="138" dur="770" accel="100000">
                                          <p:stCondLst>
                                            <p:cond delay="1230"/>
                                          </p:stCondLst>
                                        </p:cTn>
                                        <p:tgtEl>
                                          <p:spTgt spid="5"/>
                                        </p:tgtEl>
                                      </p:cBhvr>
                                      <p:from x="200000" y="450000"/>
                                      <p:to x="10000" y="10000"/>
                                    </p:animScale>
                                    <p:animScale>
                                      <p:cBhvr>
                                        <p:cTn id="139" dur="1230" decel="100000"/>
                                        <p:tgtEl>
                                          <p:spTgt spid="5"/>
                                        </p:tgtEl>
                                      </p:cBhvr>
                                      <p:from x="100000" y="100000"/>
                                      <p:to x="200000" y="450000"/>
                                    </p:animScale>
                                    <p:anim from="(ppt_x)" to="(0.5)" calcmode="lin" valueType="num">
                                      <p:cBhvr>
                                        <p:cTn id="140" dur="1230" decel="100000"/>
                                        <p:tgtEl>
                                          <p:spTgt spid="5"/>
                                        </p:tgtEl>
                                        <p:attrNameLst>
                                          <p:attrName>ppt_x</p:attrName>
                                        </p:attrNameLst>
                                      </p:cBhvr>
                                    </p:anim>
                                    <p:anim from="(0.5)" to="(0.5)" calcmode="lin" valueType="num">
                                      <p:cBhvr>
                                        <p:cTn id="141" dur="770">
                                          <p:stCondLst>
                                            <p:cond delay="1230"/>
                                          </p:stCondLst>
                                        </p:cTn>
                                        <p:tgtEl>
                                          <p:spTgt spid="5"/>
                                        </p:tgtEl>
                                        <p:attrNameLst>
                                          <p:attrName>ppt_x</p:attrName>
                                        </p:attrNameLst>
                                      </p:cBhvr>
                                    </p:anim>
                                    <p:anim from="(ppt_y)" to="(ppt_y+0.4)" calcmode="lin" valueType="num">
                                      <p:cBhvr>
                                        <p:cTn id="142" dur="1230" decel="100000"/>
                                        <p:tgtEl>
                                          <p:spTgt spid="5"/>
                                        </p:tgtEl>
                                        <p:attrNameLst>
                                          <p:attrName>ppt_y</p:attrName>
                                        </p:attrNameLst>
                                      </p:cBhvr>
                                    </p:anim>
                                    <p:anim from="(ppt_y)" to="(ppt_y)" calcmode="lin" valueType="num">
                                      <p:cBhvr>
                                        <p:cTn id="143" dur="770">
                                          <p:stCondLst>
                                            <p:cond delay="1230"/>
                                          </p:stCondLst>
                                        </p:cTn>
                                        <p:tgtEl>
                                          <p:spTgt spid="5"/>
                                        </p:tgtEl>
                                        <p:attrNameLst>
                                          <p:attrName>ppt_y</p:attrName>
                                        </p:attrNameLst>
                                      </p:cBhvr>
                                    </p:anim>
                                    <p:set>
                                      <p:cBhvr>
                                        <p:cTn id="144" dur="1" fill="hold">
                                          <p:stCondLst>
                                            <p:cond delay="1999"/>
                                          </p:stCondLst>
                                        </p:cTn>
                                        <p:tgtEl>
                                          <p:spTgt spid="5"/>
                                        </p:tgtEl>
                                        <p:attrNameLst>
                                          <p:attrName>style.visibility</p:attrName>
                                        </p:attrNameLst>
                                      </p:cBhvr>
                                      <p:to>
                                        <p:strVal val="hidden"/>
                                      </p:to>
                                    </p:set>
                                  </p:childTnLst>
                                </p:cTn>
                              </p:par>
                              <p:par>
                                <p:cTn id="145" presetID="51" presetClass="exit" presetSubtype="0" fill="hold" nodeType="withEffect">
                                  <p:stCondLst>
                                    <p:cond delay="4000"/>
                                  </p:stCondLst>
                                  <p:childTnLst>
                                    <p:animEffect transition="out" filter="fade">
                                      <p:cBhvr>
                                        <p:cTn id="146" dur="770" accel="100000">
                                          <p:stCondLst>
                                            <p:cond delay="1230"/>
                                          </p:stCondLst>
                                        </p:cTn>
                                        <p:tgtEl>
                                          <p:spTgt spid="4"/>
                                        </p:tgtEl>
                                      </p:cBhvr>
                                    </p:animEffect>
                                    <p:animScale>
                                      <p:cBhvr>
                                        <p:cTn id="147" dur="770" accel="100000">
                                          <p:stCondLst>
                                            <p:cond delay="1230"/>
                                          </p:stCondLst>
                                        </p:cTn>
                                        <p:tgtEl>
                                          <p:spTgt spid="4"/>
                                        </p:tgtEl>
                                      </p:cBhvr>
                                      <p:from x="200000" y="450000"/>
                                      <p:to x="10000" y="10000"/>
                                    </p:animScale>
                                    <p:animScale>
                                      <p:cBhvr>
                                        <p:cTn id="148" dur="1230" decel="100000"/>
                                        <p:tgtEl>
                                          <p:spTgt spid="4"/>
                                        </p:tgtEl>
                                      </p:cBhvr>
                                      <p:from x="100000" y="100000"/>
                                      <p:to x="200000" y="450000"/>
                                    </p:animScale>
                                    <p:anim from="(ppt_x)" to="(0.5)" calcmode="lin" valueType="num">
                                      <p:cBhvr>
                                        <p:cTn id="149" dur="1230" decel="100000"/>
                                        <p:tgtEl>
                                          <p:spTgt spid="4"/>
                                        </p:tgtEl>
                                        <p:attrNameLst>
                                          <p:attrName>ppt_x</p:attrName>
                                        </p:attrNameLst>
                                      </p:cBhvr>
                                    </p:anim>
                                    <p:anim from="(0.5)" to="(0.5)" calcmode="lin" valueType="num">
                                      <p:cBhvr>
                                        <p:cTn id="150" dur="770">
                                          <p:stCondLst>
                                            <p:cond delay="1230"/>
                                          </p:stCondLst>
                                        </p:cTn>
                                        <p:tgtEl>
                                          <p:spTgt spid="4"/>
                                        </p:tgtEl>
                                        <p:attrNameLst>
                                          <p:attrName>ppt_x</p:attrName>
                                        </p:attrNameLst>
                                      </p:cBhvr>
                                    </p:anim>
                                    <p:anim from="(ppt_y)" to="(ppt_y+0.4)" calcmode="lin" valueType="num">
                                      <p:cBhvr>
                                        <p:cTn id="151" dur="1230" decel="100000"/>
                                        <p:tgtEl>
                                          <p:spTgt spid="4"/>
                                        </p:tgtEl>
                                        <p:attrNameLst>
                                          <p:attrName>ppt_y</p:attrName>
                                        </p:attrNameLst>
                                      </p:cBhvr>
                                    </p:anim>
                                    <p:anim from="(ppt_y)" to="(ppt_y)" calcmode="lin" valueType="num">
                                      <p:cBhvr>
                                        <p:cTn id="152" dur="770">
                                          <p:stCondLst>
                                            <p:cond delay="1230"/>
                                          </p:stCondLst>
                                        </p:cTn>
                                        <p:tgtEl>
                                          <p:spTgt spid="4"/>
                                        </p:tgtEl>
                                        <p:attrNameLst>
                                          <p:attrName>ppt_y</p:attrName>
                                        </p:attrNameLst>
                                      </p:cBhvr>
                                    </p:anim>
                                    <p:set>
                                      <p:cBhvr>
                                        <p:cTn id="153" dur="1" fill="hold">
                                          <p:stCondLst>
                                            <p:cond delay="1999"/>
                                          </p:stCondLst>
                                        </p:cTn>
                                        <p:tgtEl>
                                          <p:spTgt spid="4"/>
                                        </p:tgtEl>
                                        <p:attrNameLst>
                                          <p:attrName>style.visibility</p:attrName>
                                        </p:attrNameLst>
                                      </p:cBhvr>
                                      <p:to>
                                        <p:strVal val="hidden"/>
                                      </p:to>
                                    </p:set>
                                  </p:childTnLst>
                                </p:cTn>
                              </p:par>
                              <p:par>
                                <p:cTn id="154" presetID="43" presetClass="exit" presetSubtype="0" fill="hold" grpId="1" nodeType="withEffect">
                                  <p:stCondLst>
                                    <p:cond delay="4000"/>
                                  </p:stCondLst>
                                  <p:childTnLst>
                                    <p:anim calcmode="lin" valueType="num">
                                      <p:cBhvr>
                                        <p:cTn id="155" dur="600" decel="50000">
                                          <p:stCondLst>
                                            <p:cond delay="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6" dur="400">
                                          <p:stCondLst>
                                            <p:cond delay="600"/>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157" dur="600" decel="50000">
                                          <p:stCondLst>
                                            <p:cond delay="0"/>
                                          </p:stCondLst>
                                        </p:cTn>
                                        <p:tgtEl>
                                          <p:spTgt spid="3">
                                            <p:txEl>
                                              <p:pRg st="0" end="0"/>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58" dur="400">
                                          <p:stCondLst>
                                            <p:cond delay="600"/>
                                          </p:stCondLst>
                                        </p:cTn>
                                        <p:tgtEl>
                                          <p:spTgt spid="3">
                                            <p:txEl>
                                              <p:pRg st="0" end="0"/>
                                            </p:txEl>
                                          </p:spTgt>
                                        </p:tgtEl>
                                        <p:attrNameLst>
                                          <p:attrName>ppt_y</p:attrName>
                                        </p:attrNameLst>
                                      </p:cBhvr>
                                      <p:tavLst>
                                        <p:tav tm="0">
                                          <p:val>
                                            <p:strVal val="ppt_y"/>
                                          </p:val>
                                        </p:tav>
                                        <p:tav tm="100000">
                                          <p:val>
                                            <p:strVal val="ppt_y"/>
                                          </p:val>
                                        </p:tav>
                                      </p:tavLst>
                                    </p:anim>
                                    <p:animEffect transition="out" filter="fade">
                                      <p:cBhvr>
                                        <p:cTn id="159" dur="100">
                                          <p:stCondLst>
                                            <p:cond delay="900"/>
                                          </p:stCondLst>
                                        </p:cTn>
                                        <p:tgtEl>
                                          <p:spTgt spid="3">
                                            <p:txEl>
                                              <p:pRg st="0" end="0"/>
                                            </p:txEl>
                                          </p:spTgt>
                                        </p:tgtEl>
                                      </p:cBhvr>
                                    </p:animEffect>
                                    <p:set>
                                      <p:cBhvr>
                                        <p:cTn id="160" dur="1" fill="hold">
                                          <p:stCondLst>
                                            <p:cond delay="999"/>
                                          </p:stCondLst>
                                        </p:cTn>
                                        <p:tgtEl>
                                          <p:spTgt spid="3">
                                            <p:txEl>
                                              <p:pRg st="0" end="0"/>
                                            </p:txEl>
                                          </p:spTgt>
                                        </p:tgtEl>
                                        <p:attrNameLst>
                                          <p:attrName>style.visibility</p:attrName>
                                        </p:attrNameLst>
                                      </p:cBhvr>
                                      <p:to>
                                        <p:strVal val="hidden"/>
                                      </p:to>
                                    </p:set>
                                  </p:childTnLst>
                                </p:cTn>
                              </p:par>
                              <p:par>
                                <p:cTn id="161" presetID="43" presetClass="exit" presetSubtype="0" fill="hold" grpId="1" nodeType="withEffect">
                                  <p:stCondLst>
                                    <p:cond delay="4000"/>
                                  </p:stCondLst>
                                  <p:childTnLst>
                                    <p:anim calcmode="lin" valueType="num">
                                      <p:cBhvr>
                                        <p:cTn id="162" dur="600" decel="50000">
                                          <p:stCondLst>
                                            <p:cond delay="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3" dur="400">
                                          <p:stCondLst>
                                            <p:cond delay="600"/>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164" dur="600" decel="50000">
                                          <p:stCondLst>
                                            <p:cond delay="0"/>
                                          </p:stCondLst>
                                        </p:cTn>
                                        <p:tgtEl>
                                          <p:spTgt spid="3">
                                            <p:txEl>
                                              <p:pRg st="2" end="2"/>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65" dur="400">
                                          <p:stCondLst>
                                            <p:cond delay="600"/>
                                          </p:stCondLst>
                                        </p:cTn>
                                        <p:tgtEl>
                                          <p:spTgt spid="3">
                                            <p:txEl>
                                              <p:pRg st="2" end="2"/>
                                            </p:txEl>
                                          </p:spTgt>
                                        </p:tgtEl>
                                        <p:attrNameLst>
                                          <p:attrName>ppt_y</p:attrName>
                                        </p:attrNameLst>
                                      </p:cBhvr>
                                      <p:tavLst>
                                        <p:tav tm="0">
                                          <p:val>
                                            <p:strVal val="ppt_y"/>
                                          </p:val>
                                        </p:tav>
                                        <p:tav tm="100000">
                                          <p:val>
                                            <p:strVal val="ppt_y"/>
                                          </p:val>
                                        </p:tav>
                                      </p:tavLst>
                                    </p:anim>
                                    <p:animEffect transition="out" filter="fade">
                                      <p:cBhvr>
                                        <p:cTn id="166" dur="100">
                                          <p:stCondLst>
                                            <p:cond delay="900"/>
                                          </p:stCondLst>
                                        </p:cTn>
                                        <p:tgtEl>
                                          <p:spTgt spid="3">
                                            <p:txEl>
                                              <p:pRg st="2" end="2"/>
                                            </p:txEl>
                                          </p:spTgt>
                                        </p:tgtEl>
                                      </p:cBhvr>
                                    </p:animEffect>
                                    <p:set>
                                      <p:cBhvr>
                                        <p:cTn id="167" dur="1" fill="hold">
                                          <p:stCondLst>
                                            <p:cond delay="999"/>
                                          </p:stCondLst>
                                        </p:cTn>
                                        <p:tgtEl>
                                          <p:spTgt spid="3">
                                            <p:txEl>
                                              <p:pRg st="2" end="2"/>
                                            </p:txEl>
                                          </p:spTgt>
                                        </p:tgtEl>
                                        <p:attrNameLst>
                                          <p:attrName>style.visibility</p:attrName>
                                        </p:attrNameLst>
                                      </p:cBhvr>
                                      <p:to>
                                        <p:strVal val="hidden"/>
                                      </p:to>
                                    </p:set>
                                  </p:childTnLst>
                                </p:cTn>
                              </p:par>
                              <p:par>
                                <p:cTn id="168" presetID="43" presetClass="exit" presetSubtype="0" fill="hold" grpId="1" nodeType="withEffect">
                                  <p:stCondLst>
                                    <p:cond delay="4000"/>
                                  </p:stCondLst>
                                  <p:childTnLst>
                                    <p:anim calcmode="lin" valueType="num">
                                      <p:cBhvr>
                                        <p:cTn id="169" dur="600" decel="50000">
                                          <p:stCondLst>
                                            <p:cond delay="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0" dur="400">
                                          <p:stCondLst>
                                            <p:cond delay="600"/>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171" dur="600" decel="50000">
                                          <p:stCondLst>
                                            <p:cond delay="0"/>
                                          </p:stCondLst>
                                        </p:cTn>
                                        <p:tgtEl>
                                          <p:spTgt spid="3">
                                            <p:txEl>
                                              <p:pRg st="3" end="3"/>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72" dur="400">
                                          <p:stCondLst>
                                            <p:cond delay="600"/>
                                          </p:stCondLst>
                                        </p:cTn>
                                        <p:tgtEl>
                                          <p:spTgt spid="3">
                                            <p:txEl>
                                              <p:pRg st="3" end="3"/>
                                            </p:txEl>
                                          </p:spTgt>
                                        </p:tgtEl>
                                        <p:attrNameLst>
                                          <p:attrName>ppt_y</p:attrName>
                                        </p:attrNameLst>
                                      </p:cBhvr>
                                      <p:tavLst>
                                        <p:tav tm="0">
                                          <p:val>
                                            <p:strVal val="ppt_y"/>
                                          </p:val>
                                        </p:tav>
                                        <p:tav tm="100000">
                                          <p:val>
                                            <p:strVal val="ppt_y"/>
                                          </p:val>
                                        </p:tav>
                                      </p:tavLst>
                                    </p:anim>
                                    <p:animEffect transition="out" filter="fade">
                                      <p:cBhvr>
                                        <p:cTn id="173" dur="100">
                                          <p:stCondLst>
                                            <p:cond delay="900"/>
                                          </p:stCondLst>
                                        </p:cTn>
                                        <p:tgtEl>
                                          <p:spTgt spid="3">
                                            <p:txEl>
                                              <p:pRg st="3" end="3"/>
                                            </p:txEl>
                                          </p:spTgt>
                                        </p:tgtEl>
                                      </p:cBhvr>
                                    </p:animEffect>
                                    <p:set>
                                      <p:cBhvr>
                                        <p:cTn id="174" dur="1" fill="hold">
                                          <p:stCondLst>
                                            <p:cond delay="999"/>
                                          </p:stCondLst>
                                        </p:cTn>
                                        <p:tgtEl>
                                          <p:spTgt spid="3">
                                            <p:txEl>
                                              <p:pRg st="3" end="3"/>
                                            </p:txEl>
                                          </p:spTgt>
                                        </p:tgtEl>
                                        <p:attrNameLst>
                                          <p:attrName>style.visibility</p:attrName>
                                        </p:attrNameLst>
                                      </p:cBhvr>
                                      <p:to>
                                        <p:strVal val="hidden"/>
                                      </p:to>
                                    </p:set>
                                  </p:childTnLst>
                                </p:cTn>
                              </p:par>
                              <p:par>
                                <p:cTn id="175" presetID="43" presetClass="exit" presetSubtype="0" fill="hold" grpId="1" nodeType="withEffect">
                                  <p:stCondLst>
                                    <p:cond delay="4000"/>
                                  </p:stCondLst>
                                  <p:childTnLst>
                                    <p:anim calcmode="lin" valueType="num">
                                      <p:cBhvr>
                                        <p:cTn id="176" dur="600" decel="50000">
                                          <p:stCondLst>
                                            <p:cond delay="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7" dur="400">
                                          <p:stCondLst>
                                            <p:cond delay="600"/>
                                          </p:stCondLst>
                                        </p:cTn>
                                        <p:tgtEl>
                                          <p:spTgt spid="3">
                                            <p:txEl>
                                              <p:pRg st="4" end="4"/>
                                            </p:txEl>
                                          </p:spTgt>
                                        </p:tgtEl>
                                        <p:attrNameLst>
                                          <p:attrName>ppt_x</p:attrName>
                                        </p:attrNameLst>
                                      </p:cBhvr>
                                      <p:tavLst>
                                        <p:tav tm="0">
                                          <p:val>
                                            <p:strVal val="ppt_x"/>
                                          </p:val>
                                        </p:tav>
                                        <p:tav tm="100000">
                                          <p:val>
                                            <p:strVal val="ppt_x"/>
                                          </p:val>
                                        </p:tav>
                                      </p:tavLst>
                                    </p:anim>
                                    <p:anim calcmode="lin" valueType="num">
                                      <p:cBhvr>
                                        <p:cTn id="178" dur="600" decel="50000">
                                          <p:stCondLst>
                                            <p:cond delay="0"/>
                                          </p:stCondLst>
                                        </p:cTn>
                                        <p:tgtEl>
                                          <p:spTgt spid="3">
                                            <p:txEl>
                                              <p:pRg st="4" end="4"/>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79" dur="400">
                                          <p:stCondLst>
                                            <p:cond delay="600"/>
                                          </p:stCondLst>
                                        </p:cTn>
                                        <p:tgtEl>
                                          <p:spTgt spid="3">
                                            <p:txEl>
                                              <p:pRg st="4" end="4"/>
                                            </p:txEl>
                                          </p:spTgt>
                                        </p:tgtEl>
                                        <p:attrNameLst>
                                          <p:attrName>ppt_y</p:attrName>
                                        </p:attrNameLst>
                                      </p:cBhvr>
                                      <p:tavLst>
                                        <p:tav tm="0">
                                          <p:val>
                                            <p:strVal val="ppt_y"/>
                                          </p:val>
                                        </p:tav>
                                        <p:tav tm="100000">
                                          <p:val>
                                            <p:strVal val="ppt_y"/>
                                          </p:val>
                                        </p:tav>
                                      </p:tavLst>
                                    </p:anim>
                                    <p:animEffect transition="out" filter="fade">
                                      <p:cBhvr>
                                        <p:cTn id="180" dur="100">
                                          <p:stCondLst>
                                            <p:cond delay="900"/>
                                          </p:stCondLst>
                                        </p:cTn>
                                        <p:tgtEl>
                                          <p:spTgt spid="3">
                                            <p:txEl>
                                              <p:pRg st="4" end="4"/>
                                            </p:txEl>
                                          </p:spTgt>
                                        </p:tgtEl>
                                      </p:cBhvr>
                                    </p:animEffect>
                                    <p:set>
                                      <p:cBhvr>
                                        <p:cTn id="181" dur="1" fill="hold">
                                          <p:stCondLst>
                                            <p:cond delay="999"/>
                                          </p:stCondLst>
                                        </p:cTn>
                                        <p:tgtEl>
                                          <p:spTgt spid="3">
                                            <p:txEl>
                                              <p:pRg st="4" end="4"/>
                                            </p:txEl>
                                          </p:spTgt>
                                        </p:tgtEl>
                                        <p:attrNameLst>
                                          <p:attrName>style.visibility</p:attrName>
                                        </p:attrNameLst>
                                      </p:cBhvr>
                                      <p:to>
                                        <p:strVal val="hidden"/>
                                      </p:to>
                                    </p:set>
                                  </p:childTnLst>
                                </p:cTn>
                              </p:par>
                              <p:par>
                                <p:cTn id="182" presetID="43" presetClass="exit" presetSubtype="0" fill="hold" grpId="1" nodeType="withEffect">
                                  <p:stCondLst>
                                    <p:cond delay="4000"/>
                                  </p:stCondLst>
                                  <p:childTnLst>
                                    <p:anim calcmode="lin" valueType="num">
                                      <p:cBhvr>
                                        <p:cTn id="183" dur="600" decel="50000">
                                          <p:stCondLst>
                                            <p:cond delay="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4" dur="400">
                                          <p:stCondLst>
                                            <p:cond delay="600"/>
                                          </p:stCondLst>
                                        </p:cTn>
                                        <p:tgtEl>
                                          <p:spTgt spid="3">
                                            <p:txEl>
                                              <p:pRg st="5" end="5"/>
                                            </p:txEl>
                                          </p:spTgt>
                                        </p:tgtEl>
                                        <p:attrNameLst>
                                          <p:attrName>ppt_x</p:attrName>
                                        </p:attrNameLst>
                                      </p:cBhvr>
                                      <p:tavLst>
                                        <p:tav tm="0">
                                          <p:val>
                                            <p:strVal val="ppt_x"/>
                                          </p:val>
                                        </p:tav>
                                        <p:tav tm="100000">
                                          <p:val>
                                            <p:strVal val="ppt_x"/>
                                          </p:val>
                                        </p:tav>
                                      </p:tavLst>
                                    </p:anim>
                                    <p:anim calcmode="lin" valueType="num">
                                      <p:cBhvr>
                                        <p:cTn id="185" dur="600" decel="50000">
                                          <p:stCondLst>
                                            <p:cond delay="0"/>
                                          </p:stCondLst>
                                        </p:cTn>
                                        <p:tgtEl>
                                          <p:spTgt spid="3">
                                            <p:txEl>
                                              <p:pRg st="5" end="5"/>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86" dur="400">
                                          <p:stCondLst>
                                            <p:cond delay="600"/>
                                          </p:stCondLst>
                                        </p:cTn>
                                        <p:tgtEl>
                                          <p:spTgt spid="3">
                                            <p:txEl>
                                              <p:pRg st="5" end="5"/>
                                            </p:txEl>
                                          </p:spTgt>
                                        </p:tgtEl>
                                        <p:attrNameLst>
                                          <p:attrName>ppt_y</p:attrName>
                                        </p:attrNameLst>
                                      </p:cBhvr>
                                      <p:tavLst>
                                        <p:tav tm="0">
                                          <p:val>
                                            <p:strVal val="ppt_y"/>
                                          </p:val>
                                        </p:tav>
                                        <p:tav tm="100000">
                                          <p:val>
                                            <p:strVal val="ppt_y"/>
                                          </p:val>
                                        </p:tav>
                                      </p:tavLst>
                                    </p:anim>
                                    <p:animEffect transition="out" filter="fade">
                                      <p:cBhvr>
                                        <p:cTn id="187" dur="100">
                                          <p:stCondLst>
                                            <p:cond delay="900"/>
                                          </p:stCondLst>
                                        </p:cTn>
                                        <p:tgtEl>
                                          <p:spTgt spid="3">
                                            <p:txEl>
                                              <p:pRg st="5" end="5"/>
                                            </p:txEl>
                                          </p:spTgt>
                                        </p:tgtEl>
                                      </p:cBhvr>
                                    </p:animEffect>
                                    <p:set>
                                      <p:cBhvr>
                                        <p:cTn id="188" dur="1" fill="hold">
                                          <p:stCondLst>
                                            <p:cond delay="999"/>
                                          </p:stCondLst>
                                        </p:cTn>
                                        <p:tgtEl>
                                          <p:spTgt spid="3">
                                            <p:txEl>
                                              <p:pRg st="5" end="5"/>
                                            </p:txEl>
                                          </p:spTgt>
                                        </p:tgtEl>
                                        <p:attrNameLst>
                                          <p:attrName>style.visibility</p:attrName>
                                        </p:attrNameLst>
                                      </p:cBhvr>
                                      <p:to>
                                        <p:strVal val="hidden"/>
                                      </p:to>
                                    </p:set>
                                  </p:childTnLst>
                                </p:cTn>
                              </p:par>
                              <p:par>
                                <p:cTn id="189" presetID="43" presetClass="exit" presetSubtype="0" fill="hold" grpId="1" nodeType="withEffect">
                                  <p:stCondLst>
                                    <p:cond delay="4000"/>
                                  </p:stCondLst>
                                  <p:childTnLst>
                                    <p:anim calcmode="lin" valueType="num">
                                      <p:cBhvr>
                                        <p:cTn id="190" dur="600" decel="50000">
                                          <p:stCondLst>
                                            <p:cond delay="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1" dur="400">
                                          <p:stCondLst>
                                            <p:cond delay="600"/>
                                          </p:stCondLst>
                                        </p:cTn>
                                        <p:tgtEl>
                                          <p:spTgt spid="3">
                                            <p:txEl>
                                              <p:pRg st="6" end="6"/>
                                            </p:txEl>
                                          </p:spTgt>
                                        </p:tgtEl>
                                        <p:attrNameLst>
                                          <p:attrName>ppt_x</p:attrName>
                                        </p:attrNameLst>
                                      </p:cBhvr>
                                      <p:tavLst>
                                        <p:tav tm="0">
                                          <p:val>
                                            <p:strVal val="ppt_x"/>
                                          </p:val>
                                        </p:tav>
                                        <p:tav tm="100000">
                                          <p:val>
                                            <p:strVal val="ppt_x"/>
                                          </p:val>
                                        </p:tav>
                                      </p:tavLst>
                                    </p:anim>
                                    <p:anim calcmode="lin" valueType="num">
                                      <p:cBhvr>
                                        <p:cTn id="192" dur="600" decel="50000">
                                          <p:stCondLst>
                                            <p:cond delay="0"/>
                                          </p:stCondLst>
                                        </p:cTn>
                                        <p:tgtEl>
                                          <p:spTgt spid="3">
                                            <p:txEl>
                                              <p:pRg st="6" end="6"/>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93" dur="400">
                                          <p:stCondLst>
                                            <p:cond delay="600"/>
                                          </p:stCondLst>
                                        </p:cTn>
                                        <p:tgtEl>
                                          <p:spTgt spid="3">
                                            <p:txEl>
                                              <p:pRg st="6" end="6"/>
                                            </p:txEl>
                                          </p:spTgt>
                                        </p:tgtEl>
                                        <p:attrNameLst>
                                          <p:attrName>ppt_y</p:attrName>
                                        </p:attrNameLst>
                                      </p:cBhvr>
                                      <p:tavLst>
                                        <p:tav tm="0">
                                          <p:val>
                                            <p:strVal val="ppt_y"/>
                                          </p:val>
                                        </p:tav>
                                        <p:tav tm="100000">
                                          <p:val>
                                            <p:strVal val="ppt_y"/>
                                          </p:val>
                                        </p:tav>
                                      </p:tavLst>
                                    </p:anim>
                                    <p:animEffect transition="out" filter="fade">
                                      <p:cBhvr>
                                        <p:cTn id="194" dur="100">
                                          <p:stCondLst>
                                            <p:cond delay="900"/>
                                          </p:stCondLst>
                                        </p:cTn>
                                        <p:tgtEl>
                                          <p:spTgt spid="3">
                                            <p:txEl>
                                              <p:pRg st="6" end="6"/>
                                            </p:txEl>
                                          </p:spTgt>
                                        </p:tgtEl>
                                      </p:cBhvr>
                                    </p:animEffect>
                                    <p:set>
                                      <p:cBhvr>
                                        <p:cTn id="195" dur="1" fill="hold">
                                          <p:stCondLst>
                                            <p:cond delay="999"/>
                                          </p:stCondLst>
                                        </p:cTn>
                                        <p:tgtEl>
                                          <p:spTgt spid="3">
                                            <p:txEl>
                                              <p:pRg st="6" end="6"/>
                                            </p:txEl>
                                          </p:spTgt>
                                        </p:tgtEl>
                                        <p:attrNameLst>
                                          <p:attrName>style.visibility</p:attrName>
                                        </p:attrNameLst>
                                      </p:cBhvr>
                                      <p:to>
                                        <p:strVal val="hidden"/>
                                      </p:to>
                                    </p:set>
                                  </p:childTnLst>
                                </p:cTn>
                              </p:par>
                              <p:par>
                                <p:cTn id="196" presetID="43" presetClass="exit" presetSubtype="0" fill="hold" grpId="1" nodeType="withEffect">
                                  <p:stCondLst>
                                    <p:cond delay="4000"/>
                                  </p:stCondLst>
                                  <p:childTnLst>
                                    <p:anim calcmode="lin" valueType="num">
                                      <p:cBhvr>
                                        <p:cTn id="197" dur="600" decel="50000">
                                          <p:stCondLst>
                                            <p:cond delay="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8" dur="400">
                                          <p:stCondLst>
                                            <p:cond delay="600"/>
                                          </p:stCondLst>
                                        </p:cTn>
                                        <p:tgtEl>
                                          <p:spTgt spid="3">
                                            <p:txEl>
                                              <p:pRg st="8" end="8"/>
                                            </p:txEl>
                                          </p:spTgt>
                                        </p:tgtEl>
                                        <p:attrNameLst>
                                          <p:attrName>ppt_x</p:attrName>
                                        </p:attrNameLst>
                                      </p:cBhvr>
                                      <p:tavLst>
                                        <p:tav tm="0">
                                          <p:val>
                                            <p:strVal val="ppt_x"/>
                                          </p:val>
                                        </p:tav>
                                        <p:tav tm="100000">
                                          <p:val>
                                            <p:strVal val="ppt_x"/>
                                          </p:val>
                                        </p:tav>
                                      </p:tavLst>
                                    </p:anim>
                                    <p:anim calcmode="lin" valueType="num">
                                      <p:cBhvr>
                                        <p:cTn id="199" dur="600" decel="50000">
                                          <p:stCondLst>
                                            <p:cond delay="0"/>
                                          </p:stCondLst>
                                        </p:cTn>
                                        <p:tgtEl>
                                          <p:spTgt spid="3">
                                            <p:txEl>
                                              <p:pRg st="8" end="8"/>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00" dur="400">
                                          <p:stCondLst>
                                            <p:cond delay="600"/>
                                          </p:stCondLst>
                                        </p:cTn>
                                        <p:tgtEl>
                                          <p:spTgt spid="3">
                                            <p:txEl>
                                              <p:pRg st="8" end="8"/>
                                            </p:txEl>
                                          </p:spTgt>
                                        </p:tgtEl>
                                        <p:attrNameLst>
                                          <p:attrName>ppt_y</p:attrName>
                                        </p:attrNameLst>
                                      </p:cBhvr>
                                      <p:tavLst>
                                        <p:tav tm="0">
                                          <p:val>
                                            <p:strVal val="ppt_y"/>
                                          </p:val>
                                        </p:tav>
                                        <p:tav tm="100000">
                                          <p:val>
                                            <p:strVal val="ppt_y"/>
                                          </p:val>
                                        </p:tav>
                                      </p:tavLst>
                                    </p:anim>
                                    <p:animEffect transition="out" filter="fade">
                                      <p:cBhvr>
                                        <p:cTn id="201" dur="100">
                                          <p:stCondLst>
                                            <p:cond delay="900"/>
                                          </p:stCondLst>
                                        </p:cTn>
                                        <p:tgtEl>
                                          <p:spTgt spid="3">
                                            <p:txEl>
                                              <p:pRg st="8" end="8"/>
                                            </p:txEl>
                                          </p:spTgt>
                                        </p:tgtEl>
                                      </p:cBhvr>
                                    </p:animEffect>
                                    <p:set>
                                      <p:cBhvr>
                                        <p:cTn id="202" dur="1" fill="hold">
                                          <p:stCondLst>
                                            <p:cond delay="999"/>
                                          </p:stCondLst>
                                        </p:cTn>
                                        <p:tgtEl>
                                          <p:spTgt spid="3">
                                            <p:txEl>
                                              <p:pRg st="8" end="8"/>
                                            </p:txEl>
                                          </p:spTgt>
                                        </p:tgtEl>
                                        <p:attrNameLst>
                                          <p:attrName>style.visibility</p:attrName>
                                        </p:attrNameLst>
                                      </p:cBhvr>
                                      <p:to>
                                        <p:strVal val="hidden"/>
                                      </p:to>
                                    </p:set>
                                  </p:childTnLst>
                                </p:cTn>
                              </p:par>
                              <p:par>
                                <p:cTn id="203" presetID="43" presetClass="exit" presetSubtype="0" fill="hold" grpId="1" nodeType="withEffect">
                                  <p:stCondLst>
                                    <p:cond delay="4000"/>
                                  </p:stCondLst>
                                  <p:childTnLst>
                                    <p:anim calcmode="lin" valueType="num">
                                      <p:cBhvr>
                                        <p:cTn id="204" dur="600" decel="50000">
                                          <p:stCondLst>
                                            <p:cond delay="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5" dur="400">
                                          <p:stCondLst>
                                            <p:cond delay="600"/>
                                          </p:stCondLst>
                                        </p:cTn>
                                        <p:tgtEl>
                                          <p:spTgt spid="3">
                                            <p:txEl>
                                              <p:pRg st="9" end="9"/>
                                            </p:txEl>
                                          </p:spTgt>
                                        </p:tgtEl>
                                        <p:attrNameLst>
                                          <p:attrName>ppt_x</p:attrName>
                                        </p:attrNameLst>
                                      </p:cBhvr>
                                      <p:tavLst>
                                        <p:tav tm="0">
                                          <p:val>
                                            <p:strVal val="ppt_x"/>
                                          </p:val>
                                        </p:tav>
                                        <p:tav tm="100000">
                                          <p:val>
                                            <p:strVal val="ppt_x"/>
                                          </p:val>
                                        </p:tav>
                                      </p:tavLst>
                                    </p:anim>
                                    <p:anim calcmode="lin" valueType="num">
                                      <p:cBhvr>
                                        <p:cTn id="206" dur="600" decel="50000">
                                          <p:stCondLst>
                                            <p:cond delay="0"/>
                                          </p:stCondLst>
                                        </p:cTn>
                                        <p:tgtEl>
                                          <p:spTgt spid="3">
                                            <p:txEl>
                                              <p:pRg st="9" end="9"/>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07" dur="400">
                                          <p:stCondLst>
                                            <p:cond delay="600"/>
                                          </p:stCondLst>
                                        </p:cTn>
                                        <p:tgtEl>
                                          <p:spTgt spid="3">
                                            <p:txEl>
                                              <p:pRg st="9" end="9"/>
                                            </p:txEl>
                                          </p:spTgt>
                                        </p:tgtEl>
                                        <p:attrNameLst>
                                          <p:attrName>ppt_y</p:attrName>
                                        </p:attrNameLst>
                                      </p:cBhvr>
                                      <p:tavLst>
                                        <p:tav tm="0">
                                          <p:val>
                                            <p:strVal val="ppt_y"/>
                                          </p:val>
                                        </p:tav>
                                        <p:tav tm="100000">
                                          <p:val>
                                            <p:strVal val="ppt_y"/>
                                          </p:val>
                                        </p:tav>
                                      </p:tavLst>
                                    </p:anim>
                                    <p:animEffect transition="out" filter="fade">
                                      <p:cBhvr>
                                        <p:cTn id="208" dur="100">
                                          <p:stCondLst>
                                            <p:cond delay="900"/>
                                          </p:stCondLst>
                                        </p:cTn>
                                        <p:tgtEl>
                                          <p:spTgt spid="3">
                                            <p:txEl>
                                              <p:pRg st="9" end="9"/>
                                            </p:txEl>
                                          </p:spTgt>
                                        </p:tgtEl>
                                      </p:cBhvr>
                                    </p:animEffect>
                                    <p:set>
                                      <p:cBhvr>
                                        <p:cTn id="209" dur="1" fill="hold">
                                          <p:stCondLst>
                                            <p:cond delay="999"/>
                                          </p:stCondLst>
                                        </p:cTn>
                                        <p:tgtEl>
                                          <p:spTgt spid="3">
                                            <p:txEl>
                                              <p:pRg st="9" end="9"/>
                                            </p:txEl>
                                          </p:spTgt>
                                        </p:tgtEl>
                                        <p:attrNameLst>
                                          <p:attrName>style.visibility</p:attrName>
                                        </p:attrNameLst>
                                      </p:cBhvr>
                                      <p:to>
                                        <p:strVal val="hidden"/>
                                      </p:to>
                                    </p:set>
                                  </p:childTnLst>
                                </p:cTn>
                              </p:par>
                              <p:par>
                                <p:cTn id="210" presetID="43" presetClass="exit" presetSubtype="0" fill="hold" grpId="1" nodeType="withEffect">
                                  <p:stCondLst>
                                    <p:cond delay="4000"/>
                                  </p:stCondLst>
                                  <p:childTnLst>
                                    <p:anim calcmode="lin" valueType="num">
                                      <p:cBhvr>
                                        <p:cTn id="211" dur="600" decel="50000">
                                          <p:stCondLst>
                                            <p:cond delay="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2" dur="400">
                                          <p:stCondLst>
                                            <p:cond delay="600"/>
                                          </p:stCondLst>
                                        </p:cTn>
                                        <p:tgtEl>
                                          <p:spTgt spid="3">
                                            <p:txEl>
                                              <p:pRg st="10" end="10"/>
                                            </p:txEl>
                                          </p:spTgt>
                                        </p:tgtEl>
                                        <p:attrNameLst>
                                          <p:attrName>ppt_x</p:attrName>
                                        </p:attrNameLst>
                                      </p:cBhvr>
                                      <p:tavLst>
                                        <p:tav tm="0">
                                          <p:val>
                                            <p:strVal val="ppt_x"/>
                                          </p:val>
                                        </p:tav>
                                        <p:tav tm="100000">
                                          <p:val>
                                            <p:strVal val="ppt_x"/>
                                          </p:val>
                                        </p:tav>
                                      </p:tavLst>
                                    </p:anim>
                                    <p:anim calcmode="lin" valueType="num">
                                      <p:cBhvr>
                                        <p:cTn id="213" dur="600" decel="50000">
                                          <p:stCondLst>
                                            <p:cond delay="0"/>
                                          </p:stCondLst>
                                        </p:cTn>
                                        <p:tgtEl>
                                          <p:spTgt spid="3">
                                            <p:txEl>
                                              <p:pRg st="10" end="10"/>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14" dur="400">
                                          <p:stCondLst>
                                            <p:cond delay="600"/>
                                          </p:stCondLst>
                                        </p:cTn>
                                        <p:tgtEl>
                                          <p:spTgt spid="3">
                                            <p:txEl>
                                              <p:pRg st="10" end="10"/>
                                            </p:txEl>
                                          </p:spTgt>
                                        </p:tgtEl>
                                        <p:attrNameLst>
                                          <p:attrName>ppt_y</p:attrName>
                                        </p:attrNameLst>
                                      </p:cBhvr>
                                      <p:tavLst>
                                        <p:tav tm="0">
                                          <p:val>
                                            <p:strVal val="ppt_y"/>
                                          </p:val>
                                        </p:tav>
                                        <p:tav tm="100000">
                                          <p:val>
                                            <p:strVal val="ppt_y"/>
                                          </p:val>
                                        </p:tav>
                                      </p:tavLst>
                                    </p:anim>
                                    <p:animEffect transition="out" filter="fade">
                                      <p:cBhvr>
                                        <p:cTn id="215" dur="100">
                                          <p:stCondLst>
                                            <p:cond delay="900"/>
                                          </p:stCondLst>
                                        </p:cTn>
                                        <p:tgtEl>
                                          <p:spTgt spid="3">
                                            <p:txEl>
                                              <p:pRg st="10" end="10"/>
                                            </p:txEl>
                                          </p:spTgt>
                                        </p:tgtEl>
                                      </p:cBhvr>
                                    </p:animEffect>
                                    <p:set>
                                      <p:cBhvr>
                                        <p:cTn id="216" dur="1" fill="hold">
                                          <p:stCondLst>
                                            <p:cond delay="999"/>
                                          </p:stCondLst>
                                        </p:cTn>
                                        <p:tgtEl>
                                          <p:spTgt spid="3">
                                            <p:txEl>
                                              <p:pRg st="10" end="10"/>
                                            </p:txEl>
                                          </p:spTgt>
                                        </p:tgtEl>
                                        <p:attrNameLst>
                                          <p:attrName>style.visibility</p:attrName>
                                        </p:attrNameLst>
                                      </p:cBhvr>
                                      <p:to>
                                        <p:strVal val="hidden"/>
                                      </p:to>
                                    </p:set>
                                  </p:childTnLst>
                                </p:cTn>
                              </p:par>
                              <p:par>
                                <p:cTn id="217" presetID="43" presetClass="exit" presetSubtype="0" fill="hold" grpId="1" nodeType="withEffect">
                                  <p:stCondLst>
                                    <p:cond delay="4000"/>
                                  </p:stCondLst>
                                  <p:childTnLst>
                                    <p:anim calcmode="lin" valueType="num">
                                      <p:cBhvr>
                                        <p:cTn id="218" dur="600" decel="50000">
                                          <p:stCondLst>
                                            <p:cond delay="0"/>
                                          </p:stCondLst>
                                        </p:cTn>
                                        <p:tgtEl>
                                          <p:spTgt spid="3">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9" dur="400">
                                          <p:stCondLst>
                                            <p:cond delay="600"/>
                                          </p:stCondLst>
                                        </p:cTn>
                                        <p:tgtEl>
                                          <p:spTgt spid="3">
                                            <p:txEl>
                                              <p:pRg st="11" end="11"/>
                                            </p:txEl>
                                          </p:spTgt>
                                        </p:tgtEl>
                                        <p:attrNameLst>
                                          <p:attrName>ppt_x</p:attrName>
                                        </p:attrNameLst>
                                      </p:cBhvr>
                                      <p:tavLst>
                                        <p:tav tm="0">
                                          <p:val>
                                            <p:strVal val="ppt_x"/>
                                          </p:val>
                                        </p:tav>
                                        <p:tav tm="100000">
                                          <p:val>
                                            <p:strVal val="ppt_x"/>
                                          </p:val>
                                        </p:tav>
                                      </p:tavLst>
                                    </p:anim>
                                    <p:anim calcmode="lin" valueType="num">
                                      <p:cBhvr>
                                        <p:cTn id="220" dur="600" decel="50000">
                                          <p:stCondLst>
                                            <p:cond delay="0"/>
                                          </p:stCondLst>
                                        </p:cTn>
                                        <p:tgtEl>
                                          <p:spTgt spid="3">
                                            <p:txEl>
                                              <p:pRg st="11" end="11"/>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21" dur="400">
                                          <p:stCondLst>
                                            <p:cond delay="600"/>
                                          </p:stCondLst>
                                        </p:cTn>
                                        <p:tgtEl>
                                          <p:spTgt spid="3">
                                            <p:txEl>
                                              <p:pRg st="11" end="11"/>
                                            </p:txEl>
                                          </p:spTgt>
                                        </p:tgtEl>
                                        <p:attrNameLst>
                                          <p:attrName>ppt_y</p:attrName>
                                        </p:attrNameLst>
                                      </p:cBhvr>
                                      <p:tavLst>
                                        <p:tav tm="0">
                                          <p:val>
                                            <p:strVal val="ppt_y"/>
                                          </p:val>
                                        </p:tav>
                                        <p:tav tm="100000">
                                          <p:val>
                                            <p:strVal val="ppt_y"/>
                                          </p:val>
                                        </p:tav>
                                      </p:tavLst>
                                    </p:anim>
                                    <p:animEffect transition="out" filter="fade">
                                      <p:cBhvr>
                                        <p:cTn id="222" dur="100">
                                          <p:stCondLst>
                                            <p:cond delay="900"/>
                                          </p:stCondLst>
                                        </p:cTn>
                                        <p:tgtEl>
                                          <p:spTgt spid="3">
                                            <p:txEl>
                                              <p:pRg st="11" end="11"/>
                                            </p:txEl>
                                          </p:spTgt>
                                        </p:tgtEl>
                                      </p:cBhvr>
                                    </p:animEffect>
                                    <p:set>
                                      <p:cBhvr>
                                        <p:cTn id="223" dur="1" fill="hold">
                                          <p:stCondLst>
                                            <p:cond delay="999"/>
                                          </p:stCondLst>
                                        </p:cTn>
                                        <p:tgtEl>
                                          <p:spTgt spid="3">
                                            <p:txEl>
                                              <p:pRg st="11" end="11"/>
                                            </p:txEl>
                                          </p:spTgt>
                                        </p:tgtEl>
                                        <p:attrNameLst>
                                          <p:attrName>style.visibility</p:attrName>
                                        </p:attrNameLst>
                                      </p:cBhvr>
                                      <p:to>
                                        <p:strVal val="hidden"/>
                                      </p:to>
                                    </p:set>
                                  </p:childTnLst>
                                </p:cTn>
                              </p:par>
                              <p:par>
                                <p:cTn id="224" presetID="43" presetClass="exit" presetSubtype="0" fill="hold" grpId="1" nodeType="withEffect">
                                  <p:stCondLst>
                                    <p:cond delay="4000"/>
                                  </p:stCondLst>
                                  <p:childTnLst>
                                    <p:anim calcmode="lin" valueType="num">
                                      <p:cBhvr>
                                        <p:cTn id="225" dur="600" decel="50000">
                                          <p:stCondLst>
                                            <p:cond delay="0"/>
                                          </p:stCondLst>
                                        </p:cTn>
                                        <p:tgtEl>
                                          <p:spTgt spid="3">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6" dur="400">
                                          <p:stCondLst>
                                            <p:cond delay="600"/>
                                          </p:stCondLst>
                                        </p:cTn>
                                        <p:tgtEl>
                                          <p:spTgt spid="3">
                                            <p:txEl>
                                              <p:pRg st="12" end="12"/>
                                            </p:txEl>
                                          </p:spTgt>
                                        </p:tgtEl>
                                        <p:attrNameLst>
                                          <p:attrName>ppt_x</p:attrName>
                                        </p:attrNameLst>
                                      </p:cBhvr>
                                      <p:tavLst>
                                        <p:tav tm="0">
                                          <p:val>
                                            <p:strVal val="ppt_x"/>
                                          </p:val>
                                        </p:tav>
                                        <p:tav tm="100000">
                                          <p:val>
                                            <p:strVal val="ppt_x"/>
                                          </p:val>
                                        </p:tav>
                                      </p:tavLst>
                                    </p:anim>
                                    <p:anim calcmode="lin" valueType="num">
                                      <p:cBhvr>
                                        <p:cTn id="227" dur="600" decel="50000">
                                          <p:stCondLst>
                                            <p:cond delay="0"/>
                                          </p:stCondLst>
                                        </p:cTn>
                                        <p:tgtEl>
                                          <p:spTgt spid="3">
                                            <p:txEl>
                                              <p:pRg st="12" end="12"/>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28" dur="400">
                                          <p:stCondLst>
                                            <p:cond delay="600"/>
                                          </p:stCondLst>
                                        </p:cTn>
                                        <p:tgtEl>
                                          <p:spTgt spid="3">
                                            <p:txEl>
                                              <p:pRg st="12" end="12"/>
                                            </p:txEl>
                                          </p:spTgt>
                                        </p:tgtEl>
                                        <p:attrNameLst>
                                          <p:attrName>ppt_y</p:attrName>
                                        </p:attrNameLst>
                                      </p:cBhvr>
                                      <p:tavLst>
                                        <p:tav tm="0">
                                          <p:val>
                                            <p:strVal val="ppt_y"/>
                                          </p:val>
                                        </p:tav>
                                        <p:tav tm="100000">
                                          <p:val>
                                            <p:strVal val="ppt_y"/>
                                          </p:val>
                                        </p:tav>
                                      </p:tavLst>
                                    </p:anim>
                                    <p:animEffect transition="out" filter="fade">
                                      <p:cBhvr>
                                        <p:cTn id="229" dur="100">
                                          <p:stCondLst>
                                            <p:cond delay="900"/>
                                          </p:stCondLst>
                                        </p:cTn>
                                        <p:tgtEl>
                                          <p:spTgt spid="3">
                                            <p:txEl>
                                              <p:pRg st="12" end="12"/>
                                            </p:txEl>
                                          </p:spTgt>
                                        </p:tgtEl>
                                      </p:cBhvr>
                                    </p:animEffect>
                                    <p:set>
                                      <p:cBhvr>
                                        <p:cTn id="230" dur="1" fill="hold">
                                          <p:stCondLst>
                                            <p:cond delay="999"/>
                                          </p:stCondLst>
                                        </p:cTn>
                                        <p:tgtEl>
                                          <p:spTgt spid="3">
                                            <p:txEl>
                                              <p:pRg st="12" end="12"/>
                                            </p:txEl>
                                          </p:spTgt>
                                        </p:tgtEl>
                                        <p:attrNameLst>
                                          <p:attrName>style.visibility</p:attrName>
                                        </p:attrNameLst>
                                      </p:cBhvr>
                                      <p:to>
                                        <p:strVal val="hidden"/>
                                      </p:to>
                                    </p:set>
                                  </p:childTnLst>
                                </p:cTn>
                              </p:par>
                              <p:par>
                                <p:cTn id="231" presetID="43" presetClass="exit" presetSubtype="0" fill="hold" grpId="1" nodeType="withEffect">
                                  <p:stCondLst>
                                    <p:cond delay="4000"/>
                                  </p:stCondLst>
                                  <p:childTnLst>
                                    <p:anim calcmode="lin" valueType="num">
                                      <p:cBhvr>
                                        <p:cTn id="232" dur="600" decel="50000">
                                          <p:stCondLst>
                                            <p:cond delay="0"/>
                                          </p:stCondLst>
                                        </p:cTn>
                                        <p:tgtEl>
                                          <p:spTgt spid="3">
                                            <p:txEl>
                                              <p:pRg st="13" end="1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3" dur="400">
                                          <p:stCondLst>
                                            <p:cond delay="600"/>
                                          </p:stCondLst>
                                        </p:cTn>
                                        <p:tgtEl>
                                          <p:spTgt spid="3">
                                            <p:txEl>
                                              <p:pRg st="13" end="13"/>
                                            </p:txEl>
                                          </p:spTgt>
                                        </p:tgtEl>
                                        <p:attrNameLst>
                                          <p:attrName>ppt_x</p:attrName>
                                        </p:attrNameLst>
                                      </p:cBhvr>
                                      <p:tavLst>
                                        <p:tav tm="0">
                                          <p:val>
                                            <p:strVal val="ppt_x"/>
                                          </p:val>
                                        </p:tav>
                                        <p:tav tm="100000">
                                          <p:val>
                                            <p:strVal val="ppt_x"/>
                                          </p:val>
                                        </p:tav>
                                      </p:tavLst>
                                    </p:anim>
                                    <p:anim calcmode="lin" valueType="num">
                                      <p:cBhvr>
                                        <p:cTn id="234" dur="600" decel="50000">
                                          <p:stCondLst>
                                            <p:cond delay="0"/>
                                          </p:stCondLst>
                                        </p:cTn>
                                        <p:tgtEl>
                                          <p:spTgt spid="3">
                                            <p:txEl>
                                              <p:pRg st="13" end="13"/>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35" dur="400">
                                          <p:stCondLst>
                                            <p:cond delay="600"/>
                                          </p:stCondLst>
                                        </p:cTn>
                                        <p:tgtEl>
                                          <p:spTgt spid="3">
                                            <p:txEl>
                                              <p:pRg st="13" end="13"/>
                                            </p:txEl>
                                          </p:spTgt>
                                        </p:tgtEl>
                                        <p:attrNameLst>
                                          <p:attrName>ppt_y</p:attrName>
                                        </p:attrNameLst>
                                      </p:cBhvr>
                                      <p:tavLst>
                                        <p:tav tm="0">
                                          <p:val>
                                            <p:strVal val="ppt_y"/>
                                          </p:val>
                                        </p:tav>
                                        <p:tav tm="100000">
                                          <p:val>
                                            <p:strVal val="ppt_y"/>
                                          </p:val>
                                        </p:tav>
                                      </p:tavLst>
                                    </p:anim>
                                    <p:animEffect transition="out" filter="fade">
                                      <p:cBhvr>
                                        <p:cTn id="236" dur="100">
                                          <p:stCondLst>
                                            <p:cond delay="900"/>
                                          </p:stCondLst>
                                        </p:cTn>
                                        <p:tgtEl>
                                          <p:spTgt spid="3">
                                            <p:txEl>
                                              <p:pRg st="13" end="13"/>
                                            </p:txEl>
                                          </p:spTgt>
                                        </p:tgtEl>
                                      </p:cBhvr>
                                    </p:animEffect>
                                    <p:set>
                                      <p:cBhvr>
                                        <p:cTn id="237" dur="1" fill="hold">
                                          <p:stCondLst>
                                            <p:cond delay="999"/>
                                          </p:stCondLst>
                                        </p:cTn>
                                        <p:tgtEl>
                                          <p:spTgt spid="3">
                                            <p:txEl>
                                              <p:pRg st="13" end="13"/>
                                            </p:txEl>
                                          </p:spTgt>
                                        </p:tgtEl>
                                        <p:attrNameLst>
                                          <p:attrName>style.visibility</p:attrName>
                                        </p:attrNameLst>
                                      </p:cBhvr>
                                      <p:to>
                                        <p:strVal val="hidden"/>
                                      </p:to>
                                    </p:set>
                                  </p:childTnLst>
                                </p:cTn>
                              </p:par>
                              <p:par>
                                <p:cTn id="238" presetID="43" presetClass="exit" presetSubtype="0" fill="hold" grpId="1" nodeType="withEffect">
                                  <p:stCondLst>
                                    <p:cond delay="4000"/>
                                  </p:stCondLst>
                                  <p:childTnLst>
                                    <p:anim calcmode="lin" valueType="num">
                                      <p:cBhvr>
                                        <p:cTn id="239" dur="600" decel="50000">
                                          <p:stCondLst>
                                            <p:cond delay="0"/>
                                          </p:stCondLst>
                                        </p:cTn>
                                        <p:tgtEl>
                                          <p:spTgt spid="3">
                                            <p:txEl>
                                              <p:pRg st="15" end="1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0" dur="400">
                                          <p:stCondLst>
                                            <p:cond delay="600"/>
                                          </p:stCondLst>
                                        </p:cTn>
                                        <p:tgtEl>
                                          <p:spTgt spid="3">
                                            <p:txEl>
                                              <p:pRg st="15" end="15"/>
                                            </p:txEl>
                                          </p:spTgt>
                                        </p:tgtEl>
                                        <p:attrNameLst>
                                          <p:attrName>ppt_x</p:attrName>
                                        </p:attrNameLst>
                                      </p:cBhvr>
                                      <p:tavLst>
                                        <p:tav tm="0">
                                          <p:val>
                                            <p:strVal val="ppt_x"/>
                                          </p:val>
                                        </p:tav>
                                        <p:tav tm="100000">
                                          <p:val>
                                            <p:strVal val="ppt_x"/>
                                          </p:val>
                                        </p:tav>
                                      </p:tavLst>
                                    </p:anim>
                                    <p:anim calcmode="lin" valueType="num">
                                      <p:cBhvr>
                                        <p:cTn id="241" dur="600" decel="50000">
                                          <p:stCondLst>
                                            <p:cond delay="0"/>
                                          </p:stCondLst>
                                        </p:cTn>
                                        <p:tgtEl>
                                          <p:spTgt spid="3">
                                            <p:txEl>
                                              <p:pRg st="15" end="15"/>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42" dur="400">
                                          <p:stCondLst>
                                            <p:cond delay="600"/>
                                          </p:stCondLst>
                                        </p:cTn>
                                        <p:tgtEl>
                                          <p:spTgt spid="3">
                                            <p:txEl>
                                              <p:pRg st="15" end="15"/>
                                            </p:txEl>
                                          </p:spTgt>
                                        </p:tgtEl>
                                        <p:attrNameLst>
                                          <p:attrName>ppt_y</p:attrName>
                                        </p:attrNameLst>
                                      </p:cBhvr>
                                      <p:tavLst>
                                        <p:tav tm="0">
                                          <p:val>
                                            <p:strVal val="ppt_y"/>
                                          </p:val>
                                        </p:tav>
                                        <p:tav tm="100000">
                                          <p:val>
                                            <p:strVal val="ppt_y"/>
                                          </p:val>
                                        </p:tav>
                                      </p:tavLst>
                                    </p:anim>
                                    <p:animEffect transition="out" filter="fade">
                                      <p:cBhvr>
                                        <p:cTn id="243" dur="100">
                                          <p:stCondLst>
                                            <p:cond delay="900"/>
                                          </p:stCondLst>
                                        </p:cTn>
                                        <p:tgtEl>
                                          <p:spTgt spid="3">
                                            <p:txEl>
                                              <p:pRg st="15" end="15"/>
                                            </p:txEl>
                                          </p:spTgt>
                                        </p:tgtEl>
                                      </p:cBhvr>
                                    </p:animEffect>
                                    <p:set>
                                      <p:cBhvr>
                                        <p:cTn id="244" dur="1" fill="hold">
                                          <p:stCondLst>
                                            <p:cond delay="999"/>
                                          </p:stCondLst>
                                        </p:cTn>
                                        <p:tgtEl>
                                          <p:spTgt spid="3">
                                            <p:txEl>
                                              <p:pRg st="15" end="15"/>
                                            </p:txEl>
                                          </p:spTgt>
                                        </p:tgtEl>
                                        <p:attrNameLst>
                                          <p:attrName>style.visibility</p:attrName>
                                        </p:attrNameLst>
                                      </p:cBhvr>
                                      <p:to>
                                        <p:strVal val="hidden"/>
                                      </p:to>
                                    </p:set>
                                  </p:childTnLst>
                                </p:cTn>
                              </p:par>
                              <p:par>
                                <p:cTn id="245" presetID="43" presetClass="exit" presetSubtype="0" fill="hold" grpId="1" nodeType="withEffect">
                                  <p:stCondLst>
                                    <p:cond delay="4000"/>
                                  </p:stCondLst>
                                  <p:childTnLst>
                                    <p:anim calcmode="lin" valueType="num">
                                      <p:cBhvr>
                                        <p:cTn id="246" dur="600" decel="50000">
                                          <p:stCondLst>
                                            <p:cond delay="0"/>
                                          </p:stCondLst>
                                        </p:cTn>
                                        <p:tgtEl>
                                          <p:spTgt spid="3">
                                            <p:txEl>
                                              <p:pRg st="16" end="1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7" dur="400">
                                          <p:stCondLst>
                                            <p:cond delay="600"/>
                                          </p:stCondLst>
                                        </p:cTn>
                                        <p:tgtEl>
                                          <p:spTgt spid="3">
                                            <p:txEl>
                                              <p:pRg st="16" end="16"/>
                                            </p:txEl>
                                          </p:spTgt>
                                        </p:tgtEl>
                                        <p:attrNameLst>
                                          <p:attrName>ppt_x</p:attrName>
                                        </p:attrNameLst>
                                      </p:cBhvr>
                                      <p:tavLst>
                                        <p:tav tm="0">
                                          <p:val>
                                            <p:strVal val="ppt_x"/>
                                          </p:val>
                                        </p:tav>
                                        <p:tav tm="100000">
                                          <p:val>
                                            <p:strVal val="ppt_x"/>
                                          </p:val>
                                        </p:tav>
                                      </p:tavLst>
                                    </p:anim>
                                    <p:anim calcmode="lin" valueType="num">
                                      <p:cBhvr>
                                        <p:cTn id="248" dur="600" decel="50000">
                                          <p:stCondLst>
                                            <p:cond delay="0"/>
                                          </p:stCondLst>
                                        </p:cTn>
                                        <p:tgtEl>
                                          <p:spTgt spid="3">
                                            <p:txEl>
                                              <p:pRg st="16" end="16"/>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49" dur="400">
                                          <p:stCondLst>
                                            <p:cond delay="600"/>
                                          </p:stCondLst>
                                        </p:cTn>
                                        <p:tgtEl>
                                          <p:spTgt spid="3">
                                            <p:txEl>
                                              <p:pRg st="16" end="16"/>
                                            </p:txEl>
                                          </p:spTgt>
                                        </p:tgtEl>
                                        <p:attrNameLst>
                                          <p:attrName>ppt_y</p:attrName>
                                        </p:attrNameLst>
                                      </p:cBhvr>
                                      <p:tavLst>
                                        <p:tav tm="0">
                                          <p:val>
                                            <p:strVal val="ppt_y"/>
                                          </p:val>
                                        </p:tav>
                                        <p:tav tm="100000">
                                          <p:val>
                                            <p:strVal val="ppt_y"/>
                                          </p:val>
                                        </p:tav>
                                      </p:tavLst>
                                    </p:anim>
                                    <p:animEffect transition="out" filter="fade">
                                      <p:cBhvr>
                                        <p:cTn id="250" dur="100">
                                          <p:stCondLst>
                                            <p:cond delay="900"/>
                                          </p:stCondLst>
                                        </p:cTn>
                                        <p:tgtEl>
                                          <p:spTgt spid="3">
                                            <p:txEl>
                                              <p:pRg st="16" end="16"/>
                                            </p:txEl>
                                          </p:spTgt>
                                        </p:tgtEl>
                                      </p:cBhvr>
                                    </p:animEffect>
                                    <p:set>
                                      <p:cBhvr>
                                        <p:cTn id="251" dur="1" fill="hold">
                                          <p:stCondLst>
                                            <p:cond delay="999"/>
                                          </p:stCondLst>
                                        </p:cTn>
                                        <p:tgtEl>
                                          <p:spTgt spid="3">
                                            <p:txEl>
                                              <p:pRg st="16" end="16"/>
                                            </p:txEl>
                                          </p:spTgt>
                                        </p:tgtEl>
                                        <p:attrNameLst>
                                          <p:attrName>style.visibility</p:attrName>
                                        </p:attrNameLst>
                                      </p:cBhvr>
                                      <p:to>
                                        <p:strVal val="hidden"/>
                                      </p:to>
                                    </p:set>
                                  </p:childTnLst>
                                </p:cTn>
                              </p:par>
                              <p:par>
                                <p:cTn id="252" presetID="1" presetClass="mediacall" presetSubtype="0" fill="hold" nodeType="withEffect">
                                  <p:stCondLst>
                                    <p:cond delay="0"/>
                                  </p:stCondLst>
                                  <p:childTnLst>
                                    <p:cmd type="call" cmd="playFrom(0.0)">
                                      <p:cBhvr>
                                        <p:cTn id="25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1" showWhenStopped="0">
                <p:cTn id="25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Symbol zastępczy tekstu 7"/>
          <p:cNvSpPr>
            <a:spLocks noGrp="1"/>
          </p:cNvSpPr>
          <p:nvPr>
            <p:ph type="body" idx="1"/>
          </p:nvPr>
        </p:nvSpPr>
        <p:spPr>
          <a:xfrm>
            <a:off x="428596" y="1214422"/>
            <a:ext cx="4040188" cy="639762"/>
          </a:xfrm>
        </p:spPr>
        <p:txBody>
          <a:bodyPr>
            <a:noAutofit/>
          </a:bodyPr>
          <a:lstStyle/>
          <a:p>
            <a:pPr algn="ctr"/>
            <a:r>
              <a:rPr lang="pl-PL" sz="4800" i="1" dirty="0" smtClean="0">
                <a:solidFill>
                  <a:srgbClr val="00B0F0"/>
                </a:solidFill>
                <a:effectLst>
                  <a:outerShdw blurRad="38100" dist="38100" dir="2700000" algn="tl">
                    <a:srgbClr val="000000">
                      <a:alpha val="43137"/>
                    </a:srgbClr>
                  </a:outerShdw>
                </a:effectLst>
                <a:latin typeface="Britannic Bold" pitchFamily="34" charset="0"/>
              </a:rPr>
              <a:t>Kazimierz Górski</a:t>
            </a:r>
            <a:endParaRPr lang="pl-PL" sz="4800" i="1" dirty="0">
              <a:solidFill>
                <a:srgbClr val="00B0F0"/>
              </a:solidFill>
              <a:effectLst>
                <a:outerShdw blurRad="38100" dist="38100" dir="2700000" algn="tl">
                  <a:srgbClr val="000000">
                    <a:alpha val="43137"/>
                  </a:srgbClr>
                </a:outerShdw>
              </a:effectLst>
              <a:latin typeface="Britannic Bold" pitchFamily="34" charset="0"/>
            </a:endParaRPr>
          </a:p>
        </p:txBody>
      </p:sp>
      <p:sp>
        <p:nvSpPr>
          <p:cNvPr id="9" name="Symbol zastępczy zawartości 8"/>
          <p:cNvSpPr>
            <a:spLocks noGrp="1"/>
          </p:cNvSpPr>
          <p:nvPr>
            <p:ph sz="half" idx="2"/>
          </p:nvPr>
        </p:nvSpPr>
        <p:spPr>
          <a:xfrm>
            <a:off x="457200" y="2174875"/>
            <a:ext cx="4043362" cy="2325695"/>
          </a:xfrm>
        </p:spPr>
        <p:txBody>
          <a:bodyPr>
            <a:noAutofit/>
          </a:bodyPr>
          <a:lstStyle/>
          <a:p>
            <a:pPr>
              <a:buNone/>
            </a:pPr>
            <a:r>
              <a:rPr lang="pl-PL" sz="1600" dirty="0" smtClean="0">
                <a:solidFill>
                  <a:srgbClr val="00B0F0"/>
                </a:solidFill>
                <a:latin typeface="Britannic Bold" pitchFamily="34" charset="0"/>
              </a:rPr>
              <a:t>Z reprezentacją osiągnął historyczny sukces: zdobył złoty medal na Igrzyskach Olimpijskich w Monachium (1972), srebrny medal (3. miejsce) na Mistrzostwach Świata w RFN (1974) i srebrny medal na Igrzyskach Olimpijskich w Montrealu (1976). Prowadził reprezentację w 73 meczach, osiągając 45 zwycięstw.</a:t>
            </a:r>
            <a:endParaRPr lang="pl-PL" sz="1600" dirty="0">
              <a:solidFill>
                <a:srgbClr val="00B0F0"/>
              </a:solidFill>
              <a:latin typeface="Britannic Bold" pitchFamily="34" charset="0"/>
            </a:endParaRPr>
          </a:p>
        </p:txBody>
      </p:sp>
      <p:sp>
        <p:nvSpPr>
          <p:cNvPr id="10" name="Symbol zastępczy tekstu 9"/>
          <p:cNvSpPr>
            <a:spLocks noGrp="1"/>
          </p:cNvSpPr>
          <p:nvPr>
            <p:ph type="body" sz="quarter" idx="3"/>
          </p:nvPr>
        </p:nvSpPr>
        <p:spPr>
          <a:xfrm>
            <a:off x="4643438" y="1214422"/>
            <a:ext cx="4041775" cy="639762"/>
          </a:xfrm>
        </p:spPr>
        <p:txBody>
          <a:bodyPr>
            <a:noAutofit/>
          </a:bodyPr>
          <a:lstStyle/>
          <a:p>
            <a:pPr algn="ctr"/>
            <a:r>
              <a:rPr lang="pl-PL" sz="4800" i="1" dirty="0" smtClean="0">
                <a:solidFill>
                  <a:srgbClr val="FFC000"/>
                </a:solidFill>
                <a:latin typeface="Britannic Bold" pitchFamily="34" charset="0"/>
              </a:rPr>
              <a:t>Antoni </a:t>
            </a:r>
            <a:r>
              <a:rPr lang="pl-PL" sz="4800" i="1" dirty="0" err="1" smtClean="0">
                <a:solidFill>
                  <a:srgbClr val="FFC000"/>
                </a:solidFill>
                <a:latin typeface="Britannic Bold" pitchFamily="34" charset="0"/>
              </a:rPr>
              <a:t>Piechniczek</a:t>
            </a:r>
            <a:endParaRPr lang="pl-PL" sz="4800" i="1" dirty="0">
              <a:solidFill>
                <a:srgbClr val="FFC000"/>
              </a:solidFill>
              <a:latin typeface="Britannic Bold" pitchFamily="34" charset="0"/>
            </a:endParaRPr>
          </a:p>
        </p:txBody>
      </p:sp>
      <p:sp>
        <p:nvSpPr>
          <p:cNvPr id="11" name="Symbol zastępczy zawartości 10"/>
          <p:cNvSpPr>
            <a:spLocks noGrp="1"/>
          </p:cNvSpPr>
          <p:nvPr>
            <p:ph sz="quarter" idx="4"/>
          </p:nvPr>
        </p:nvSpPr>
        <p:spPr>
          <a:xfrm>
            <a:off x="4572000" y="2214554"/>
            <a:ext cx="4041775" cy="1968505"/>
          </a:xfrm>
        </p:spPr>
        <p:txBody>
          <a:bodyPr>
            <a:noAutofit/>
          </a:bodyPr>
          <a:lstStyle/>
          <a:p>
            <a:pPr>
              <a:buNone/>
            </a:pPr>
            <a:r>
              <a:rPr lang="pl-PL" sz="1800" dirty="0" smtClean="0">
                <a:solidFill>
                  <a:srgbClr val="FFC000"/>
                </a:solidFill>
                <a:latin typeface="Britannic Bold" pitchFamily="34" charset="0"/>
              </a:rPr>
              <a:t>Uzyskał awans do Mistrzostw Świata w Hiszpanii w 1982, na których drużyna narodowa zajęła trzecie miejsce. Wywalczył również awans do Mistrzostw Świata w Meksyku w 1986, gdzie reprezentacja Polski odpadła w 1/8 finału.</a:t>
            </a:r>
            <a:endParaRPr lang="pl-PL" sz="1800" dirty="0">
              <a:solidFill>
                <a:srgbClr val="FFC000"/>
              </a:solidFill>
              <a:latin typeface="Britannic Bold" pitchFamily="34" charset="0"/>
            </a:endParaRPr>
          </a:p>
        </p:txBody>
      </p:sp>
      <p:pic>
        <p:nvPicPr>
          <p:cNvPr id="12" name="Obraz 11" descr="Kazimierz_Górski.jpg"/>
          <p:cNvPicPr>
            <a:picLocks noChangeAspect="1"/>
          </p:cNvPicPr>
          <p:nvPr/>
        </p:nvPicPr>
        <p:blipFill>
          <a:blip r:embed="rId3"/>
          <a:stretch>
            <a:fillRect/>
          </a:stretch>
        </p:blipFill>
        <p:spPr>
          <a:xfrm>
            <a:off x="928662" y="4572008"/>
            <a:ext cx="2362200" cy="1905000"/>
          </a:xfrm>
          <a:prstGeom prst="rect">
            <a:avLst/>
          </a:prstGeom>
          <a:ln>
            <a:noFill/>
          </a:ln>
          <a:effectLst>
            <a:softEdge rad="112500"/>
          </a:effectLst>
        </p:spPr>
      </p:pic>
      <p:pic>
        <p:nvPicPr>
          <p:cNvPr id="13" name="Obraz 12" descr="Antoni_Piechniczek.jpg"/>
          <p:cNvPicPr>
            <a:picLocks noChangeAspect="1"/>
          </p:cNvPicPr>
          <p:nvPr/>
        </p:nvPicPr>
        <p:blipFill>
          <a:blip r:embed="rId4"/>
          <a:stretch>
            <a:fillRect/>
          </a:stretch>
        </p:blipFill>
        <p:spPr>
          <a:xfrm>
            <a:off x="5715008" y="4143380"/>
            <a:ext cx="1543050" cy="2486025"/>
          </a:xfrm>
          <a:prstGeom prst="rect">
            <a:avLst/>
          </a:prstGeom>
          <a:ln>
            <a:noFill/>
          </a:ln>
          <a:effectLst>
            <a:softEdge rad="112500"/>
          </a:effectLst>
        </p:spPr>
      </p:pic>
    </p:spTree>
  </p:cSld>
  <p:clrMapOvr>
    <a:masterClrMapping/>
  </p:clrMapOvr>
  <p:transition advClick="0" advTm="17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580">
                                          <p:stCondLst>
                                            <p:cond delay="0"/>
                                          </p:stCondLst>
                                        </p:cTn>
                                        <p:tgtEl>
                                          <p:spTgt spid="9">
                                            <p:txEl>
                                              <p:pRg st="0" end="0"/>
                                            </p:txEl>
                                          </p:spTgt>
                                        </p:tgtEl>
                                      </p:cBhvr>
                                    </p:animEffect>
                                    <p:anim calcmode="lin" valueType="num">
                                      <p:cBhvr>
                                        <p:cTn id="24"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xEl>
                                              <p:pRg st="0" end="0"/>
                                            </p:txEl>
                                          </p:spTgt>
                                        </p:tgtEl>
                                      </p:cBhvr>
                                      <p:to x="100000" y="60000"/>
                                    </p:animScale>
                                    <p:animScale>
                                      <p:cBhvr>
                                        <p:cTn id="30" dur="166" decel="50000">
                                          <p:stCondLst>
                                            <p:cond delay="676"/>
                                          </p:stCondLst>
                                        </p:cTn>
                                        <p:tgtEl>
                                          <p:spTgt spid="9">
                                            <p:txEl>
                                              <p:pRg st="0" end="0"/>
                                            </p:txEl>
                                          </p:spTgt>
                                        </p:tgtEl>
                                      </p:cBhvr>
                                      <p:to x="100000" y="100000"/>
                                    </p:animScale>
                                    <p:animScale>
                                      <p:cBhvr>
                                        <p:cTn id="31" dur="26">
                                          <p:stCondLst>
                                            <p:cond delay="1312"/>
                                          </p:stCondLst>
                                        </p:cTn>
                                        <p:tgtEl>
                                          <p:spTgt spid="9">
                                            <p:txEl>
                                              <p:pRg st="0" end="0"/>
                                            </p:txEl>
                                          </p:spTgt>
                                        </p:tgtEl>
                                      </p:cBhvr>
                                      <p:to x="100000" y="80000"/>
                                    </p:animScale>
                                    <p:animScale>
                                      <p:cBhvr>
                                        <p:cTn id="32" dur="166" decel="50000">
                                          <p:stCondLst>
                                            <p:cond delay="1338"/>
                                          </p:stCondLst>
                                        </p:cTn>
                                        <p:tgtEl>
                                          <p:spTgt spid="9">
                                            <p:txEl>
                                              <p:pRg st="0" end="0"/>
                                            </p:txEl>
                                          </p:spTgt>
                                        </p:tgtEl>
                                      </p:cBhvr>
                                      <p:to x="100000" y="100000"/>
                                    </p:animScale>
                                    <p:animScale>
                                      <p:cBhvr>
                                        <p:cTn id="33" dur="26">
                                          <p:stCondLst>
                                            <p:cond delay="1642"/>
                                          </p:stCondLst>
                                        </p:cTn>
                                        <p:tgtEl>
                                          <p:spTgt spid="9">
                                            <p:txEl>
                                              <p:pRg st="0" end="0"/>
                                            </p:txEl>
                                          </p:spTgt>
                                        </p:tgtEl>
                                      </p:cBhvr>
                                      <p:to x="100000" y="90000"/>
                                    </p:animScale>
                                    <p:animScale>
                                      <p:cBhvr>
                                        <p:cTn id="34" dur="166" decel="50000">
                                          <p:stCondLst>
                                            <p:cond delay="1668"/>
                                          </p:stCondLst>
                                        </p:cTn>
                                        <p:tgtEl>
                                          <p:spTgt spid="9">
                                            <p:txEl>
                                              <p:pRg st="0" end="0"/>
                                            </p:txEl>
                                          </p:spTgt>
                                        </p:tgtEl>
                                      </p:cBhvr>
                                      <p:to x="100000" y="100000"/>
                                    </p:animScale>
                                    <p:animScale>
                                      <p:cBhvr>
                                        <p:cTn id="35" dur="26">
                                          <p:stCondLst>
                                            <p:cond delay="1808"/>
                                          </p:stCondLst>
                                        </p:cTn>
                                        <p:tgtEl>
                                          <p:spTgt spid="9">
                                            <p:txEl>
                                              <p:pRg st="0" end="0"/>
                                            </p:txEl>
                                          </p:spTgt>
                                        </p:tgtEl>
                                      </p:cBhvr>
                                      <p:to x="100000" y="95000"/>
                                    </p:animScale>
                                    <p:animScale>
                                      <p:cBhvr>
                                        <p:cTn id="36" dur="166" decel="50000">
                                          <p:stCondLst>
                                            <p:cond delay="1834"/>
                                          </p:stCondLst>
                                        </p:cTn>
                                        <p:tgtEl>
                                          <p:spTgt spid="9">
                                            <p:txEl>
                                              <p:pRg st="0" end="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down)">
                                      <p:cBhvr>
                                        <p:cTn id="56" dur="580">
                                          <p:stCondLst>
                                            <p:cond delay="0"/>
                                          </p:stCondLst>
                                        </p:cTn>
                                        <p:tgtEl>
                                          <p:spTgt spid="10">
                                            <p:txEl>
                                              <p:pRg st="0" end="0"/>
                                            </p:txEl>
                                          </p:spTgt>
                                        </p:tgtEl>
                                      </p:cBhvr>
                                    </p:animEffect>
                                    <p:anim calcmode="lin" valueType="num">
                                      <p:cBhvr>
                                        <p:cTn id="57"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10">
                                            <p:txEl>
                                              <p:pRg st="0" end="0"/>
                                            </p:txEl>
                                          </p:spTgt>
                                        </p:tgtEl>
                                      </p:cBhvr>
                                      <p:to x="100000" y="60000"/>
                                    </p:animScale>
                                    <p:animScale>
                                      <p:cBhvr>
                                        <p:cTn id="63" dur="166" decel="50000">
                                          <p:stCondLst>
                                            <p:cond delay="676"/>
                                          </p:stCondLst>
                                        </p:cTn>
                                        <p:tgtEl>
                                          <p:spTgt spid="10">
                                            <p:txEl>
                                              <p:pRg st="0" end="0"/>
                                            </p:txEl>
                                          </p:spTgt>
                                        </p:tgtEl>
                                      </p:cBhvr>
                                      <p:to x="100000" y="100000"/>
                                    </p:animScale>
                                    <p:animScale>
                                      <p:cBhvr>
                                        <p:cTn id="64" dur="26">
                                          <p:stCondLst>
                                            <p:cond delay="1312"/>
                                          </p:stCondLst>
                                        </p:cTn>
                                        <p:tgtEl>
                                          <p:spTgt spid="10">
                                            <p:txEl>
                                              <p:pRg st="0" end="0"/>
                                            </p:txEl>
                                          </p:spTgt>
                                        </p:tgtEl>
                                      </p:cBhvr>
                                      <p:to x="100000" y="80000"/>
                                    </p:animScale>
                                    <p:animScale>
                                      <p:cBhvr>
                                        <p:cTn id="65" dur="166" decel="50000">
                                          <p:stCondLst>
                                            <p:cond delay="1338"/>
                                          </p:stCondLst>
                                        </p:cTn>
                                        <p:tgtEl>
                                          <p:spTgt spid="10">
                                            <p:txEl>
                                              <p:pRg st="0" end="0"/>
                                            </p:txEl>
                                          </p:spTgt>
                                        </p:tgtEl>
                                      </p:cBhvr>
                                      <p:to x="100000" y="100000"/>
                                    </p:animScale>
                                    <p:animScale>
                                      <p:cBhvr>
                                        <p:cTn id="66" dur="26">
                                          <p:stCondLst>
                                            <p:cond delay="1642"/>
                                          </p:stCondLst>
                                        </p:cTn>
                                        <p:tgtEl>
                                          <p:spTgt spid="10">
                                            <p:txEl>
                                              <p:pRg st="0" end="0"/>
                                            </p:txEl>
                                          </p:spTgt>
                                        </p:tgtEl>
                                      </p:cBhvr>
                                      <p:to x="100000" y="90000"/>
                                    </p:animScale>
                                    <p:animScale>
                                      <p:cBhvr>
                                        <p:cTn id="67" dur="166" decel="50000">
                                          <p:stCondLst>
                                            <p:cond delay="1668"/>
                                          </p:stCondLst>
                                        </p:cTn>
                                        <p:tgtEl>
                                          <p:spTgt spid="10">
                                            <p:txEl>
                                              <p:pRg st="0" end="0"/>
                                            </p:txEl>
                                          </p:spTgt>
                                        </p:tgtEl>
                                      </p:cBhvr>
                                      <p:to x="100000" y="100000"/>
                                    </p:animScale>
                                    <p:animScale>
                                      <p:cBhvr>
                                        <p:cTn id="68" dur="26">
                                          <p:stCondLst>
                                            <p:cond delay="1808"/>
                                          </p:stCondLst>
                                        </p:cTn>
                                        <p:tgtEl>
                                          <p:spTgt spid="10">
                                            <p:txEl>
                                              <p:pRg st="0" end="0"/>
                                            </p:txEl>
                                          </p:spTgt>
                                        </p:tgtEl>
                                      </p:cBhvr>
                                      <p:to x="100000" y="95000"/>
                                    </p:animScale>
                                    <p:animScale>
                                      <p:cBhvr>
                                        <p:cTn id="69" dur="166" decel="50000">
                                          <p:stCondLst>
                                            <p:cond delay="1834"/>
                                          </p:stCondLst>
                                        </p:cTn>
                                        <p:tgtEl>
                                          <p:spTgt spid="10">
                                            <p:txEl>
                                              <p:pRg st="0" end="0"/>
                                            </p:txEl>
                                          </p:spTgt>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Effect transition="in" filter="wipe(down)">
                                      <p:cBhvr>
                                        <p:cTn id="72" dur="580">
                                          <p:stCondLst>
                                            <p:cond delay="0"/>
                                          </p:stCondLst>
                                        </p:cTn>
                                        <p:tgtEl>
                                          <p:spTgt spid="11">
                                            <p:txEl>
                                              <p:pRg st="0" end="0"/>
                                            </p:txEl>
                                          </p:spTgt>
                                        </p:tgtEl>
                                      </p:cBhvr>
                                    </p:animEffect>
                                    <p:anim calcmode="lin" valueType="num">
                                      <p:cBhvr>
                                        <p:cTn id="73"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11">
                                            <p:txEl>
                                              <p:pRg st="0" end="0"/>
                                            </p:txEl>
                                          </p:spTgt>
                                        </p:tgtEl>
                                      </p:cBhvr>
                                      <p:to x="100000" y="60000"/>
                                    </p:animScale>
                                    <p:animScale>
                                      <p:cBhvr>
                                        <p:cTn id="79" dur="166" decel="50000">
                                          <p:stCondLst>
                                            <p:cond delay="676"/>
                                          </p:stCondLst>
                                        </p:cTn>
                                        <p:tgtEl>
                                          <p:spTgt spid="11">
                                            <p:txEl>
                                              <p:pRg st="0" end="0"/>
                                            </p:txEl>
                                          </p:spTgt>
                                        </p:tgtEl>
                                      </p:cBhvr>
                                      <p:to x="100000" y="100000"/>
                                    </p:animScale>
                                    <p:animScale>
                                      <p:cBhvr>
                                        <p:cTn id="80" dur="26">
                                          <p:stCondLst>
                                            <p:cond delay="1312"/>
                                          </p:stCondLst>
                                        </p:cTn>
                                        <p:tgtEl>
                                          <p:spTgt spid="11">
                                            <p:txEl>
                                              <p:pRg st="0" end="0"/>
                                            </p:txEl>
                                          </p:spTgt>
                                        </p:tgtEl>
                                      </p:cBhvr>
                                      <p:to x="100000" y="80000"/>
                                    </p:animScale>
                                    <p:animScale>
                                      <p:cBhvr>
                                        <p:cTn id="81" dur="166" decel="50000">
                                          <p:stCondLst>
                                            <p:cond delay="1338"/>
                                          </p:stCondLst>
                                        </p:cTn>
                                        <p:tgtEl>
                                          <p:spTgt spid="11">
                                            <p:txEl>
                                              <p:pRg st="0" end="0"/>
                                            </p:txEl>
                                          </p:spTgt>
                                        </p:tgtEl>
                                      </p:cBhvr>
                                      <p:to x="100000" y="100000"/>
                                    </p:animScale>
                                    <p:animScale>
                                      <p:cBhvr>
                                        <p:cTn id="82" dur="26">
                                          <p:stCondLst>
                                            <p:cond delay="1642"/>
                                          </p:stCondLst>
                                        </p:cTn>
                                        <p:tgtEl>
                                          <p:spTgt spid="11">
                                            <p:txEl>
                                              <p:pRg st="0" end="0"/>
                                            </p:txEl>
                                          </p:spTgt>
                                        </p:tgtEl>
                                      </p:cBhvr>
                                      <p:to x="100000" y="90000"/>
                                    </p:animScale>
                                    <p:animScale>
                                      <p:cBhvr>
                                        <p:cTn id="83" dur="166" decel="50000">
                                          <p:stCondLst>
                                            <p:cond delay="1668"/>
                                          </p:stCondLst>
                                        </p:cTn>
                                        <p:tgtEl>
                                          <p:spTgt spid="11">
                                            <p:txEl>
                                              <p:pRg st="0" end="0"/>
                                            </p:txEl>
                                          </p:spTgt>
                                        </p:tgtEl>
                                      </p:cBhvr>
                                      <p:to x="100000" y="100000"/>
                                    </p:animScale>
                                    <p:animScale>
                                      <p:cBhvr>
                                        <p:cTn id="84" dur="26">
                                          <p:stCondLst>
                                            <p:cond delay="1808"/>
                                          </p:stCondLst>
                                        </p:cTn>
                                        <p:tgtEl>
                                          <p:spTgt spid="11">
                                            <p:txEl>
                                              <p:pRg st="0" end="0"/>
                                            </p:txEl>
                                          </p:spTgt>
                                        </p:tgtEl>
                                      </p:cBhvr>
                                      <p:to x="100000" y="95000"/>
                                    </p:animScale>
                                    <p:animScale>
                                      <p:cBhvr>
                                        <p:cTn id="85" dur="166" decel="50000">
                                          <p:stCondLst>
                                            <p:cond delay="1834"/>
                                          </p:stCondLst>
                                        </p:cTn>
                                        <p:tgtEl>
                                          <p:spTgt spid="11">
                                            <p:txEl>
                                              <p:pRg st="0" end="0"/>
                                            </p:txEl>
                                          </p:spTgt>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80">
                                          <p:stCondLst>
                                            <p:cond delay="0"/>
                                          </p:stCondLst>
                                        </p:cTn>
                                        <p:tgtEl>
                                          <p:spTgt spid="13"/>
                                        </p:tgtEl>
                                      </p:cBhvr>
                                    </p:animEffect>
                                    <p:anim calcmode="lin" valueType="num">
                                      <p:cBhvr>
                                        <p:cTn id="8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4" dur="26">
                                          <p:stCondLst>
                                            <p:cond delay="650"/>
                                          </p:stCondLst>
                                        </p:cTn>
                                        <p:tgtEl>
                                          <p:spTgt spid="13"/>
                                        </p:tgtEl>
                                      </p:cBhvr>
                                      <p:to x="100000" y="60000"/>
                                    </p:animScale>
                                    <p:animScale>
                                      <p:cBhvr>
                                        <p:cTn id="95" dur="166" decel="50000">
                                          <p:stCondLst>
                                            <p:cond delay="676"/>
                                          </p:stCondLst>
                                        </p:cTn>
                                        <p:tgtEl>
                                          <p:spTgt spid="13"/>
                                        </p:tgtEl>
                                      </p:cBhvr>
                                      <p:to x="100000" y="100000"/>
                                    </p:animScale>
                                    <p:animScale>
                                      <p:cBhvr>
                                        <p:cTn id="96" dur="26">
                                          <p:stCondLst>
                                            <p:cond delay="1312"/>
                                          </p:stCondLst>
                                        </p:cTn>
                                        <p:tgtEl>
                                          <p:spTgt spid="13"/>
                                        </p:tgtEl>
                                      </p:cBhvr>
                                      <p:to x="100000" y="80000"/>
                                    </p:animScale>
                                    <p:animScale>
                                      <p:cBhvr>
                                        <p:cTn id="97" dur="166" decel="50000">
                                          <p:stCondLst>
                                            <p:cond delay="1338"/>
                                          </p:stCondLst>
                                        </p:cTn>
                                        <p:tgtEl>
                                          <p:spTgt spid="13"/>
                                        </p:tgtEl>
                                      </p:cBhvr>
                                      <p:to x="100000" y="100000"/>
                                    </p:animScale>
                                    <p:animScale>
                                      <p:cBhvr>
                                        <p:cTn id="98" dur="26">
                                          <p:stCondLst>
                                            <p:cond delay="1642"/>
                                          </p:stCondLst>
                                        </p:cTn>
                                        <p:tgtEl>
                                          <p:spTgt spid="13"/>
                                        </p:tgtEl>
                                      </p:cBhvr>
                                      <p:to x="100000" y="90000"/>
                                    </p:animScale>
                                    <p:animScale>
                                      <p:cBhvr>
                                        <p:cTn id="99" dur="166" decel="50000">
                                          <p:stCondLst>
                                            <p:cond delay="1668"/>
                                          </p:stCondLst>
                                        </p:cTn>
                                        <p:tgtEl>
                                          <p:spTgt spid="13"/>
                                        </p:tgtEl>
                                      </p:cBhvr>
                                      <p:to x="100000" y="100000"/>
                                    </p:animScale>
                                    <p:animScale>
                                      <p:cBhvr>
                                        <p:cTn id="100" dur="26">
                                          <p:stCondLst>
                                            <p:cond delay="1808"/>
                                          </p:stCondLst>
                                        </p:cTn>
                                        <p:tgtEl>
                                          <p:spTgt spid="13"/>
                                        </p:tgtEl>
                                      </p:cBhvr>
                                      <p:to x="100000" y="95000"/>
                                    </p:animScale>
                                    <p:animScale>
                                      <p:cBhvr>
                                        <p:cTn id="101" dur="166" decel="50000">
                                          <p:stCondLst>
                                            <p:cond delay="1834"/>
                                          </p:stCondLst>
                                        </p:cTn>
                                        <p:tgtEl>
                                          <p:spTgt spid="13"/>
                                        </p:tgtEl>
                                      </p:cBhvr>
                                      <p:to x="100000" y="100000"/>
                                    </p:animScale>
                                  </p:childTnLst>
                                </p:cTn>
                              </p:par>
                            </p:childTnLst>
                          </p:cTn>
                        </p:par>
                        <p:par>
                          <p:cTn id="102" fill="hold">
                            <p:stCondLst>
                              <p:cond delay="4000"/>
                            </p:stCondLst>
                            <p:childTnLst>
                              <p:par>
                                <p:cTn id="103" presetID="29" presetClass="exit" presetSubtype="0" fill="hold" grpId="1" nodeType="afterEffect">
                                  <p:stCondLst>
                                    <p:cond delay="15000"/>
                                  </p:stCondLst>
                                  <p:childTnLst>
                                    <p:anim calcmode="lin" valueType="num">
                                      <p:cBhvr>
                                        <p:cTn id="104" dur="1000"/>
                                        <p:tgtEl>
                                          <p:spTgt spid="8">
                                            <p:txEl>
                                              <p:pRg st="0" end="0"/>
                                            </p:txEl>
                                          </p:spTgt>
                                        </p:tgtEl>
                                        <p:attrNameLst>
                                          <p:attrName>ppt_x</p:attrName>
                                        </p:attrNameLst>
                                      </p:cBhvr>
                                      <p:tavLst>
                                        <p:tav tm="0">
                                          <p:val>
                                            <p:strVal val="ppt_x"/>
                                          </p:val>
                                        </p:tav>
                                        <p:tav tm="100000">
                                          <p:val>
                                            <p:strVal val="ppt_x-.2"/>
                                          </p:val>
                                        </p:tav>
                                      </p:tavLst>
                                    </p:anim>
                                    <p:anim calcmode="lin" valueType="num">
                                      <p:cBhvr>
                                        <p:cTn id="105" dur="1000"/>
                                        <p:tgtEl>
                                          <p:spTgt spid="8">
                                            <p:txEl>
                                              <p:pRg st="0" end="0"/>
                                            </p:txEl>
                                          </p:spTgt>
                                        </p:tgtEl>
                                        <p:attrNameLst>
                                          <p:attrName>ppt_y</p:attrName>
                                        </p:attrNameLst>
                                      </p:cBhvr>
                                      <p:tavLst>
                                        <p:tav tm="0">
                                          <p:val>
                                            <p:strVal val="ppt_y"/>
                                          </p:val>
                                        </p:tav>
                                        <p:tav tm="100000">
                                          <p:val>
                                            <p:strVal val="ppt_y"/>
                                          </p:val>
                                        </p:tav>
                                      </p:tavLst>
                                    </p:anim>
                                    <p:animEffect transition="out" filter="fade">
                                      <p:cBhvr>
                                        <p:cTn id="106" dur="1000"/>
                                        <p:tgtEl>
                                          <p:spTgt spid="8">
                                            <p:txEl>
                                              <p:pRg st="0" end="0"/>
                                            </p:txEl>
                                          </p:spTgt>
                                        </p:tgtEl>
                                      </p:cBhvr>
                                    </p:animEffect>
                                    <p:set>
                                      <p:cBhvr>
                                        <p:cTn id="107" dur="1" fill="hold">
                                          <p:stCondLst>
                                            <p:cond delay="999"/>
                                          </p:stCondLst>
                                        </p:cTn>
                                        <p:tgtEl>
                                          <p:spTgt spid="8">
                                            <p:txEl>
                                              <p:pRg st="0" end="0"/>
                                            </p:txEl>
                                          </p:spTgt>
                                        </p:tgtEl>
                                        <p:attrNameLst>
                                          <p:attrName>style.visibility</p:attrName>
                                        </p:attrNameLst>
                                      </p:cBhvr>
                                      <p:to>
                                        <p:strVal val="hidden"/>
                                      </p:to>
                                    </p:set>
                                  </p:childTnLst>
                                </p:cTn>
                              </p:par>
                              <p:par>
                                <p:cTn id="108" presetID="29" presetClass="exit" presetSubtype="0" fill="hold" grpId="1" nodeType="withEffect">
                                  <p:stCondLst>
                                    <p:cond delay="15000"/>
                                  </p:stCondLst>
                                  <p:childTnLst>
                                    <p:anim calcmode="lin" valueType="num">
                                      <p:cBhvr>
                                        <p:cTn id="109" dur="1000"/>
                                        <p:tgtEl>
                                          <p:spTgt spid="9">
                                            <p:txEl>
                                              <p:pRg st="0" end="0"/>
                                            </p:txEl>
                                          </p:spTgt>
                                        </p:tgtEl>
                                        <p:attrNameLst>
                                          <p:attrName>ppt_x</p:attrName>
                                        </p:attrNameLst>
                                      </p:cBhvr>
                                      <p:tavLst>
                                        <p:tav tm="0">
                                          <p:val>
                                            <p:strVal val="ppt_x"/>
                                          </p:val>
                                        </p:tav>
                                        <p:tav tm="100000">
                                          <p:val>
                                            <p:strVal val="ppt_x-.2"/>
                                          </p:val>
                                        </p:tav>
                                      </p:tavLst>
                                    </p:anim>
                                    <p:anim calcmode="lin" valueType="num">
                                      <p:cBhvr>
                                        <p:cTn id="110" dur="1000"/>
                                        <p:tgtEl>
                                          <p:spTgt spid="9">
                                            <p:txEl>
                                              <p:pRg st="0" end="0"/>
                                            </p:txEl>
                                          </p:spTgt>
                                        </p:tgtEl>
                                        <p:attrNameLst>
                                          <p:attrName>ppt_y</p:attrName>
                                        </p:attrNameLst>
                                      </p:cBhvr>
                                      <p:tavLst>
                                        <p:tav tm="0">
                                          <p:val>
                                            <p:strVal val="ppt_y"/>
                                          </p:val>
                                        </p:tav>
                                        <p:tav tm="100000">
                                          <p:val>
                                            <p:strVal val="ppt_y"/>
                                          </p:val>
                                        </p:tav>
                                      </p:tavLst>
                                    </p:anim>
                                    <p:animEffect transition="out" filter="fade">
                                      <p:cBhvr>
                                        <p:cTn id="111" dur="1000"/>
                                        <p:tgtEl>
                                          <p:spTgt spid="9">
                                            <p:txEl>
                                              <p:pRg st="0" end="0"/>
                                            </p:txEl>
                                          </p:spTgt>
                                        </p:tgtEl>
                                      </p:cBhvr>
                                    </p:animEffect>
                                    <p:set>
                                      <p:cBhvr>
                                        <p:cTn id="112" dur="1" fill="hold">
                                          <p:stCondLst>
                                            <p:cond delay="999"/>
                                          </p:stCondLst>
                                        </p:cTn>
                                        <p:tgtEl>
                                          <p:spTgt spid="9">
                                            <p:txEl>
                                              <p:pRg st="0" end="0"/>
                                            </p:txEl>
                                          </p:spTgt>
                                        </p:tgtEl>
                                        <p:attrNameLst>
                                          <p:attrName>style.visibility</p:attrName>
                                        </p:attrNameLst>
                                      </p:cBhvr>
                                      <p:to>
                                        <p:strVal val="hidden"/>
                                      </p:to>
                                    </p:set>
                                  </p:childTnLst>
                                </p:cTn>
                              </p:par>
                              <p:par>
                                <p:cTn id="113" presetID="29" presetClass="exit" presetSubtype="0" fill="hold" nodeType="withEffect">
                                  <p:stCondLst>
                                    <p:cond delay="15000"/>
                                  </p:stCondLst>
                                  <p:childTnLst>
                                    <p:anim calcmode="lin" valueType="num">
                                      <p:cBhvr>
                                        <p:cTn id="114" dur="1000"/>
                                        <p:tgtEl>
                                          <p:spTgt spid="12"/>
                                        </p:tgtEl>
                                        <p:attrNameLst>
                                          <p:attrName>ppt_x</p:attrName>
                                        </p:attrNameLst>
                                      </p:cBhvr>
                                      <p:tavLst>
                                        <p:tav tm="0">
                                          <p:val>
                                            <p:strVal val="ppt_x"/>
                                          </p:val>
                                        </p:tav>
                                        <p:tav tm="100000">
                                          <p:val>
                                            <p:strVal val="ppt_x-.2"/>
                                          </p:val>
                                        </p:tav>
                                      </p:tavLst>
                                    </p:anim>
                                    <p:anim calcmode="lin" valueType="num">
                                      <p:cBhvr>
                                        <p:cTn id="115" dur="1000"/>
                                        <p:tgtEl>
                                          <p:spTgt spid="12"/>
                                        </p:tgtEl>
                                        <p:attrNameLst>
                                          <p:attrName>ppt_y</p:attrName>
                                        </p:attrNameLst>
                                      </p:cBhvr>
                                      <p:tavLst>
                                        <p:tav tm="0">
                                          <p:val>
                                            <p:strVal val="ppt_y"/>
                                          </p:val>
                                        </p:tav>
                                        <p:tav tm="100000">
                                          <p:val>
                                            <p:strVal val="ppt_y"/>
                                          </p:val>
                                        </p:tav>
                                      </p:tavLst>
                                    </p:anim>
                                    <p:animEffect transition="out" filter="fade">
                                      <p:cBhvr>
                                        <p:cTn id="116" dur="1000"/>
                                        <p:tgtEl>
                                          <p:spTgt spid="12"/>
                                        </p:tgtEl>
                                      </p:cBhvr>
                                    </p:animEffect>
                                    <p:set>
                                      <p:cBhvr>
                                        <p:cTn id="117" dur="1" fill="hold">
                                          <p:stCondLst>
                                            <p:cond delay="999"/>
                                          </p:stCondLst>
                                        </p:cTn>
                                        <p:tgtEl>
                                          <p:spTgt spid="12"/>
                                        </p:tgtEl>
                                        <p:attrNameLst>
                                          <p:attrName>style.visibility</p:attrName>
                                        </p:attrNameLst>
                                      </p:cBhvr>
                                      <p:to>
                                        <p:strVal val="hidden"/>
                                      </p:to>
                                    </p:set>
                                  </p:childTnLst>
                                </p:cTn>
                              </p:par>
                              <p:par>
                                <p:cTn id="118" presetID="29" presetClass="exit" presetSubtype="0" fill="hold" grpId="1" nodeType="withEffect">
                                  <p:stCondLst>
                                    <p:cond delay="15000"/>
                                  </p:stCondLst>
                                  <p:childTnLst>
                                    <p:anim calcmode="lin" valueType="num">
                                      <p:cBhvr>
                                        <p:cTn id="119" dur="1000"/>
                                        <p:tgtEl>
                                          <p:spTgt spid="10">
                                            <p:txEl>
                                              <p:pRg st="0" end="0"/>
                                            </p:txEl>
                                          </p:spTgt>
                                        </p:tgtEl>
                                        <p:attrNameLst>
                                          <p:attrName>ppt_x</p:attrName>
                                        </p:attrNameLst>
                                      </p:cBhvr>
                                      <p:tavLst>
                                        <p:tav tm="0">
                                          <p:val>
                                            <p:strVal val="ppt_x"/>
                                          </p:val>
                                        </p:tav>
                                        <p:tav tm="100000">
                                          <p:val>
                                            <p:strVal val="ppt_x-.2"/>
                                          </p:val>
                                        </p:tav>
                                      </p:tavLst>
                                    </p:anim>
                                    <p:anim calcmode="lin" valueType="num">
                                      <p:cBhvr>
                                        <p:cTn id="120" dur="1000"/>
                                        <p:tgtEl>
                                          <p:spTgt spid="10">
                                            <p:txEl>
                                              <p:pRg st="0" end="0"/>
                                            </p:txEl>
                                          </p:spTgt>
                                        </p:tgtEl>
                                        <p:attrNameLst>
                                          <p:attrName>ppt_y</p:attrName>
                                        </p:attrNameLst>
                                      </p:cBhvr>
                                      <p:tavLst>
                                        <p:tav tm="0">
                                          <p:val>
                                            <p:strVal val="ppt_y"/>
                                          </p:val>
                                        </p:tav>
                                        <p:tav tm="100000">
                                          <p:val>
                                            <p:strVal val="ppt_y"/>
                                          </p:val>
                                        </p:tav>
                                      </p:tavLst>
                                    </p:anim>
                                    <p:animEffect transition="out" filter="fade">
                                      <p:cBhvr>
                                        <p:cTn id="121" dur="1000"/>
                                        <p:tgtEl>
                                          <p:spTgt spid="10">
                                            <p:txEl>
                                              <p:pRg st="0" end="0"/>
                                            </p:txEl>
                                          </p:spTgt>
                                        </p:tgtEl>
                                      </p:cBhvr>
                                    </p:animEffect>
                                    <p:set>
                                      <p:cBhvr>
                                        <p:cTn id="122" dur="1" fill="hold">
                                          <p:stCondLst>
                                            <p:cond delay="999"/>
                                          </p:stCondLst>
                                        </p:cTn>
                                        <p:tgtEl>
                                          <p:spTgt spid="10">
                                            <p:txEl>
                                              <p:pRg st="0" end="0"/>
                                            </p:txEl>
                                          </p:spTgt>
                                        </p:tgtEl>
                                        <p:attrNameLst>
                                          <p:attrName>style.visibility</p:attrName>
                                        </p:attrNameLst>
                                      </p:cBhvr>
                                      <p:to>
                                        <p:strVal val="hidden"/>
                                      </p:to>
                                    </p:set>
                                  </p:childTnLst>
                                </p:cTn>
                              </p:par>
                              <p:par>
                                <p:cTn id="123" presetID="29" presetClass="exit" presetSubtype="0" fill="hold" grpId="1" nodeType="withEffect">
                                  <p:stCondLst>
                                    <p:cond delay="15000"/>
                                  </p:stCondLst>
                                  <p:childTnLst>
                                    <p:anim calcmode="lin" valueType="num">
                                      <p:cBhvr>
                                        <p:cTn id="124" dur="1000"/>
                                        <p:tgtEl>
                                          <p:spTgt spid="11">
                                            <p:txEl>
                                              <p:pRg st="0" end="0"/>
                                            </p:txEl>
                                          </p:spTgt>
                                        </p:tgtEl>
                                        <p:attrNameLst>
                                          <p:attrName>ppt_x</p:attrName>
                                        </p:attrNameLst>
                                      </p:cBhvr>
                                      <p:tavLst>
                                        <p:tav tm="0">
                                          <p:val>
                                            <p:strVal val="ppt_x"/>
                                          </p:val>
                                        </p:tav>
                                        <p:tav tm="100000">
                                          <p:val>
                                            <p:strVal val="ppt_x-.2"/>
                                          </p:val>
                                        </p:tav>
                                      </p:tavLst>
                                    </p:anim>
                                    <p:anim calcmode="lin" valueType="num">
                                      <p:cBhvr>
                                        <p:cTn id="125" dur="1000"/>
                                        <p:tgtEl>
                                          <p:spTgt spid="11">
                                            <p:txEl>
                                              <p:pRg st="0" end="0"/>
                                            </p:txEl>
                                          </p:spTgt>
                                        </p:tgtEl>
                                        <p:attrNameLst>
                                          <p:attrName>ppt_y</p:attrName>
                                        </p:attrNameLst>
                                      </p:cBhvr>
                                      <p:tavLst>
                                        <p:tav tm="0">
                                          <p:val>
                                            <p:strVal val="ppt_y"/>
                                          </p:val>
                                        </p:tav>
                                        <p:tav tm="100000">
                                          <p:val>
                                            <p:strVal val="ppt_y"/>
                                          </p:val>
                                        </p:tav>
                                      </p:tavLst>
                                    </p:anim>
                                    <p:animEffect transition="out" filter="fade">
                                      <p:cBhvr>
                                        <p:cTn id="126" dur="1000"/>
                                        <p:tgtEl>
                                          <p:spTgt spid="11">
                                            <p:txEl>
                                              <p:pRg st="0" end="0"/>
                                            </p:txEl>
                                          </p:spTgt>
                                        </p:tgtEl>
                                      </p:cBhvr>
                                    </p:animEffect>
                                    <p:set>
                                      <p:cBhvr>
                                        <p:cTn id="127" dur="1" fill="hold">
                                          <p:stCondLst>
                                            <p:cond delay="999"/>
                                          </p:stCondLst>
                                        </p:cTn>
                                        <p:tgtEl>
                                          <p:spTgt spid="11">
                                            <p:txEl>
                                              <p:pRg st="0" end="0"/>
                                            </p:txEl>
                                          </p:spTgt>
                                        </p:tgtEl>
                                        <p:attrNameLst>
                                          <p:attrName>style.visibility</p:attrName>
                                        </p:attrNameLst>
                                      </p:cBhvr>
                                      <p:to>
                                        <p:strVal val="hidden"/>
                                      </p:to>
                                    </p:set>
                                  </p:childTnLst>
                                </p:cTn>
                              </p:par>
                              <p:par>
                                <p:cTn id="128" presetID="29" presetClass="exit" presetSubtype="0" fill="hold" nodeType="withEffect">
                                  <p:stCondLst>
                                    <p:cond delay="15000"/>
                                  </p:stCondLst>
                                  <p:childTnLst>
                                    <p:anim calcmode="lin" valueType="num">
                                      <p:cBhvr>
                                        <p:cTn id="129" dur="1000"/>
                                        <p:tgtEl>
                                          <p:spTgt spid="13"/>
                                        </p:tgtEl>
                                        <p:attrNameLst>
                                          <p:attrName>ppt_x</p:attrName>
                                        </p:attrNameLst>
                                      </p:cBhvr>
                                      <p:tavLst>
                                        <p:tav tm="0">
                                          <p:val>
                                            <p:strVal val="ppt_x"/>
                                          </p:val>
                                        </p:tav>
                                        <p:tav tm="100000">
                                          <p:val>
                                            <p:strVal val="ppt_x-.2"/>
                                          </p:val>
                                        </p:tav>
                                      </p:tavLst>
                                    </p:anim>
                                    <p:anim calcmode="lin" valueType="num">
                                      <p:cBhvr>
                                        <p:cTn id="130" dur="1000"/>
                                        <p:tgtEl>
                                          <p:spTgt spid="13"/>
                                        </p:tgtEl>
                                        <p:attrNameLst>
                                          <p:attrName>ppt_y</p:attrName>
                                        </p:attrNameLst>
                                      </p:cBhvr>
                                      <p:tavLst>
                                        <p:tav tm="0">
                                          <p:val>
                                            <p:strVal val="ppt_y"/>
                                          </p:val>
                                        </p:tav>
                                        <p:tav tm="100000">
                                          <p:val>
                                            <p:strVal val="ppt_y"/>
                                          </p:val>
                                        </p:tav>
                                      </p:tavLst>
                                    </p:anim>
                                    <p:animEffect transition="out" filter="fade">
                                      <p:cBhvr>
                                        <p:cTn id="131" dur="1000"/>
                                        <p:tgtEl>
                                          <p:spTgt spid="13"/>
                                        </p:tgtEl>
                                      </p:cBhvr>
                                    </p:animEffect>
                                    <p:set>
                                      <p:cBhvr>
                                        <p:cTn id="13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9" grpId="0" build="p"/>
      <p:bldP spid="9" grpId="1" build="p"/>
      <p:bldP spid="10" grpId="0" build="p"/>
      <p:bldP spid="10" grpId="1" build="p"/>
      <p:bldP spid="11" grpId="0" build="p"/>
      <p:bldP spid="11" grpId="1"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918</Words>
  <Application>Microsoft Office PowerPoint</Application>
  <PresentationFormat>Pokaz na ekranie (4:3)</PresentationFormat>
  <Paragraphs>150</Paragraphs>
  <Slides>21</Slides>
  <Notes>0</Notes>
  <HiddenSlides>0</HiddenSlides>
  <MMClips>2</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Euro 2012</vt:lpstr>
      <vt:lpstr>Mistrzostwa Europy w piłce nożnej</vt:lpstr>
      <vt:lpstr>Slajd 3</vt:lpstr>
      <vt:lpstr>Euro 2012</vt:lpstr>
      <vt:lpstr>Slajd 5</vt:lpstr>
      <vt:lpstr>Polska</vt:lpstr>
      <vt:lpstr>Największe osiągnięcia polskiego futbolu</vt:lpstr>
      <vt:lpstr>Slajd 8</vt:lpstr>
      <vt:lpstr>Slajd 9</vt:lpstr>
      <vt:lpstr>Ukraina</vt:lpstr>
      <vt:lpstr>Największe osiągnięcia ukraińskiego futbolu</vt:lpstr>
      <vt:lpstr>Slajd 12</vt:lpstr>
      <vt:lpstr>Najsłynniejsi piłkarze</vt:lpstr>
      <vt:lpstr>Stadiony</vt:lpstr>
      <vt:lpstr>Polska</vt:lpstr>
      <vt:lpstr>Slajd 16</vt:lpstr>
      <vt:lpstr>Slajd 17</vt:lpstr>
      <vt:lpstr>Ukraina</vt:lpstr>
      <vt:lpstr>Slajd 19</vt:lpstr>
      <vt:lpstr>Slajd 20</vt:lpstr>
      <vt:lpstr>Przygotowała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 2012</dc:title>
  <dc:creator>Leszek</dc:creator>
  <cp:lastModifiedBy>Leszek</cp:lastModifiedBy>
  <cp:revision>102</cp:revision>
  <dcterms:created xsi:type="dcterms:W3CDTF">2012-04-30T16:17:37Z</dcterms:created>
  <dcterms:modified xsi:type="dcterms:W3CDTF">2012-05-07T17:06:52Z</dcterms:modified>
</cp:coreProperties>
</file>